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2" r:id="rId4"/>
    <p:sldId id="258" r:id="rId5"/>
    <p:sldId id="263" r:id="rId6"/>
    <p:sldId id="271" r:id="rId7"/>
    <p:sldId id="264" r:id="rId8"/>
    <p:sldId id="261" r:id="rId9"/>
    <p:sldId id="268" r:id="rId10"/>
    <p:sldId id="265" r:id="rId11"/>
    <p:sldId id="266" r:id="rId12"/>
    <p:sldId id="267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EC182-0BF8-477C-B61B-E650500CCFA0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621C9-E3D5-4A6C-A9D2-4F762FE2C686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1</a:t>
            </a:fld>
            <a:endParaRPr lang="en-I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10</a:t>
            </a:fld>
            <a:endParaRPr lang="en-I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11</a:t>
            </a:fld>
            <a:endParaRPr lang="en-I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12</a:t>
            </a:fld>
            <a:endParaRPr lang="en-I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13</a:t>
            </a:fld>
            <a:endParaRPr lang="en-I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14</a:t>
            </a:fld>
            <a:endParaRPr lang="en-I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2</a:t>
            </a:fld>
            <a:endParaRPr lang="en-I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3</a:t>
            </a:fld>
            <a:endParaRPr lang="en-I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4</a:t>
            </a:fld>
            <a:endParaRPr lang="en-I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5</a:t>
            </a:fld>
            <a:endParaRPr lang="en-I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6</a:t>
            </a:fld>
            <a:endParaRPr lang="en-I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7</a:t>
            </a:fld>
            <a:endParaRPr lang="en-I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8</a:t>
            </a:fld>
            <a:endParaRPr lang="en-I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C621C9-E3D5-4A6C-A9D2-4F762FE2C686}" type="slidenum">
              <a:rPr lang="en-IN" smtClean="0"/>
              <a:pPr/>
              <a:t>9</a:t>
            </a:fld>
            <a:endParaRPr lang="en-I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1C22420-E5C6-47DE-A6F6-3E53B204AD08}" type="datetimeFigureOut">
              <a:rPr lang="en-US" smtClean="0"/>
              <a:pPr/>
              <a:t>3/22/2011</a:t>
            </a:fld>
            <a:endParaRPr lang="en-IN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E7BD2CC-E24E-4DEF-AB60-6C2876E0F1AC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3857628"/>
            <a:ext cx="7772400" cy="9010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SMART DUST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58296"/>
            <a:ext cx="7772400" cy="11997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Christy Esther 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10MBE0005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.Christyesther\Downloads\New Folder\smart dust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643314"/>
          </a:xfrm>
          <a:prstGeom prst="rect">
            <a:avLst/>
          </a:prstGeom>
          <a:noFill/>
        </p:spPr>
      </p:pic>
      <p:pic>
        <p:nvPicPr>
          <p:cNvPr id="5" name="Picture 4" descr="abc_dust_ma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4500569"/>
            <a:ext cx="2704108" cy="2357431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Like a Personal health monitor (PDA), receives and analyzes data from a number of sensors (</a:t>
            </a:r>
            <a:r>
              <a:rPr lang="en-IN" sz="2400" dirty="0" err="1" smtClean="0"/>
              <a:t>eg</a:t>
            </a:r>
            <a:r>
              <a:rPr lang="en-IN" sz="2400" dirty="0" smtClean="0"/>
              <a:t>: ECG, EMG, blood pressure, </a:t>
            </a:r>
            <a:r>
              <a:rPr lang="en-IN" sz="2400" dirty="0" err="1" smtClean="0"/>
              <a:t>pulseoxymeter</a:t>
            </a:r>
            <a:r>
              <a:rPr lang="en-IN" sz="2400" dirty="0" smtClean="0"/>
              <a:t>) </a:t>
            </a:r>
          </a:p>
          <a:p>
            <a:endParaRPr lang="en-IN" sz="2400" dirty="0" smtClean="0"/>
          </a:p>
          <a:p>
            <a:r>
              <a:rPr lang="en-IN" sz="2400" dirty="0" smtClean="0"/>
              <a:t>Glucose level Monitors</a:t>
            </a:r>
          </a:p>
          <a:p>
            <a:endParaRPr lang="en-IN" sz="2400" dirty="0" smtClean="0"/>
          </a:p>
          <a:p>
            <a:r>
              <a:rPr lang="en-IN" sz="2400" dirty="0" smtClean="0"/>
              <a:t> Cancer detectors and general health monitors</a:t>
            </a:r>
          </a:p>
          <a:p>
            <a:pPr>
              <a:buNone/>
            </a:pPr>
            <a:endParaRPr lang="en-IN" sz="2400" dirty="0" smtClean="0"/>
          </a:p>
          <a:p>
            <a:r>
              <a:rPr lang="en-IN" sz="2400" dirty="0" smtClean="0"/>
              <a:t>Tracking and monitoring of doctors and patients inside the hospitals</a:t>
            </a:r>
          </a:p>
          <a:p>
            <a:endParaRPr lang="en-IN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Applications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en-US" dirty="0" smtClean="0"/>
              <a:t>Sensors for visually impaired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73581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S.Christyesther\Downloads\New Folder\dissertation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112756"/>
            <a:ext cx="5286380" cy="2745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2400" dirty="0" smtClean="0"/>
              <a:t>Put " motes "on</a:t>
            </a:r>
          </a:p>
          <a:p>
            <a:pPr>
              <a:buNone/>
            </a:pPr>
            <a:r>
              <a:rPr lang="en-IN" sz="2400" dirty="0" smtClean="0"/>
              <a:t>a quadriplegic's face, </a:t>
            </a:r>
          </a:p>
          <a:p>
            <a:pPr>
              <a:buNone/>
            </a:pPr>
            <a:r>
              <a:rPr lang="en-IN" sz="2400" dirty="0" smtClean="0"/>
              <a:t>to monitor, blinking </a:t>
            </a:r>
          </a:p>
          <a:p>
            <a:pPr>
              <a:buNone/>
            </a:pPr>
            <a:r>
              <a:rPr lang="en-IN" sz="2400" dirty="0" smtClean="0"/>
              <a:t>&amp; facial twitches </a:t>
            </a:r>
          </a:p>
          <a:p>
            <a:pPr>
              <a:buNone/>
            </a:pPr>
            <a:r>
              <a:rPr lang="en-IN" sz="2400" dirty="0" smtClean="0"/>
              <a:t>and send them</a:t>
            </a:r>
          </a:p>
          <a:p>
            <a:pPr>
              <a:buNone/>
            </a:pPr>
            <a:r>
              <a:rPr lang="en-IN" sz="2400" dirty="0" smtClean="0"/>
              <a:t>as commands to </a:t>
            </a:r>
          </a:p>
          <a:p>
            <a:pPr>
              <a:buNone/>
            </a:pPr>
            <a:r>
              <a:rPr lang="en-IN" sz="2400" dirty="0" smtClean="0"/>
              <a:t>a wheelchair/computer.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for Quadriplegic</a:t>
            </a:r>
            <a:endParaRPr lang="en-IN" dirty="0"/>
          </a:p>
        </p:txBody>
      </p:sp>
      <p:pic>
        <p:nvPicPr>
          <p:cNvPr id="5124" name="Picture 4" descr="C:\Users\S.Christyesther\Downloads\New Folder\guzaarish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643050"/>
            <a:ext cx="4071966" cy="474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/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Advantages over traditional sensors</a:t>
            </a:r>
          </a:p>
          <a:p>
            <a:r>
              <a:rPr lang="en-US" dirty="0" smtClean="0"/>
              <a:t>Size very small!</a:t>
            </a:r>
          </a:p>
          <a:p>
            <a:r>
              <a:rPr lang="en-US" dirty="0" smtClean="0"/>
              <a:t>Low cost</a:t>
            </a:r>
            <a:endParaRPr lang="en-US" dirty="0" smtClean="0"/>
          </a:p>
          <a:p>
            <a:r>
              <a:rPr lang="en-US" dirty="0" smtClean="0"/>
              <a:t>Distributed measurements possible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Disadvantages</a:t>
            </a:r>
          </a:p>
          <a:p>
            <a:r>
              <a:rPr lang="en-US" dirty="0" smtClean="0"/>
              <a:t>Privacy going public- </a:t>
            </a:r>
            <a:r>
              <a:rPr lang="en-US" smtClean="0"/>
              <a:t>privacy </a:t>
            </a:r>
            <a:r>
              <a:rPr lang="en-US" smtClean="0"/>
              <a:t>laws</a:t>
            </a:r>
            <a:endParaRPr lang="en-US" dirty="0" smtClean="0"/>
          </a:p>
          <a:p>
            <a:r>
              <a:rPr lang="en-US" dirty="0" smtClean="0"/>
              <a:t>Environmental impacts-inhaling sensors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.Christyesther\Downloads\New Folder\thankyo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376672"/>
          </a:xfrm>
        </p:spPr>
        <p:txBody>
          <a:bodyPr/>
          <a:lstStyle/>
          <a:p>
            <a:r>
              <a:rPr lang="en-US" dirty="0" smtClean="0"/>
              <a:t>Tiny, wireless sensors (or) motes.</a:t>
            </a:r>
          </a:p>
          <a:p>
            <a:endParaRPr lang="en-US" dirty="0" smtClean="0"/>
          </a:p>
          <a:p>
            <a:r>
              <a:rPr lang="en-US" dirty="0" smtClean="0"/>
              <a:t>Kris </a:t>
            </a:r>
            <a:r>
              <a:rPr lang="en-US" dirty="0" err="1" smtClean="0"/>
              <a:t>Pister</a:t>
            </a:r>
            <a:r>
              <a:rPr lang="en-US" dirty="0" smtClean="0"/>
              <a:t> and Randy,1998 (UC BERKELEY)</a:t>
            </a:r>
          </a:p>
          <a:p>
            <a:endParaRPr lang="en-US" dirty="0" smtClean="0"/>
          </a:p>
          <a:p>
            <a:r>
              <a:rPr lang="en-US" dirty="0" smtClean="0"/>
              <a:t>Smart sand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Sensors</a:t>
            </a:r>
            <a:endParaRPr lang="en-IN" dirty="0"/>
          </a:p>
        </p:txBody>
      </p:sp>
      <p:pic>
        <p:nvPicPr>
          <p:cNvPr id="2050" name="Picture 2" descr="C:\Users\S.Christyesther\Downloads\New Folder\Smartdust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3890" y="3286124"/>
            <a:ext cx="5490109" cy="3571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Size of a pin head- monitors all types of physical quantities such as:</a:t>
            </a:r>
          </a:p>
          <a:p>
            <a:pPr>
              <a:buNone/>
            </a:pPr>
            <a:r>
              <a:rPr lang="en-IN" dirty="0" smtClean="0"/>
              <a:t>               - Temperature</a:t>
            </a:r>
          </a:p>
          <a:p>
            <a:pPr>
              <a:buNone/>
            </a:pPr>
            <a:r>
              <a:rPr lang="en-IN" dirty="0" smtClean="0"/>
              <a:t>               - Humidity</a:t>
            </a:r>
          </a:p>
          <a:p>
            <a:pPr>
              <a:buNone/>
            </a:pPr>
            <a:r>
              <a:rPr lang="en-IN" dirty="0" smtClean="0"/>
              <a:t>                -Motion</a:t>
            </a:r>
          </a:p>
          <a:p>
            <a:pPr>
              <a:buNone/>
            </a:pPr>
            <a:r>
              <a:rPr lang="en-IN" dirty="0" smtClean="0"/>
              <a:t>                -Light Levels</a:t>
            </a:r>
          </a:p>
          <a:p>
            <a:pPr>
              <a:buNone/>
            </a:pPr>
            <a:r>
              <a:rPr lang="en-IN" dirty="0" smtClean="0"/>
              <a:t>                -Pollution etc</a:t>
            </a: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sensors!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357298"/>
            <a:ext cx="542925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428604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Block Diagram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This Integrates</a:t>
            </a:r>
          </a:p>
          <a:p>
            <a:r>
              <a:rPr lang="en-IN" dirty="0" smtClean="0"/>
              <a:t>Transducers</a:t>
            </a:r>
          </a:p>
          <a:p>
            <a:r>
              <a:rPr lang="en-IN" dirty="0" smtClean="0"/>
              <a:t>Processors</a:t>
            </a:r>
          </a:p>
          <a:p>
            <a:r>
              <a:rPr lang="en-IN" dirty="0" smtClean="0"/>
              <a:t>Memory</a:t>
            </a:r>
          </a:p>
          <a:p>
            <a:r>
              <a:rPr lang="en-IN" dirty="0" smtClean="0"/>
              <a:t>Solar powered Batteries</a:t>
            </a:r>
          </a:p>
          <a:p>
            <a:r>
              <a:rPr lang="en-IN" dirty="0" smtClean="0"/>
              <a:t>Communication Interfaces </a:t>
            </a:r>
          </a:p>
          <a:p>
            <a:pPr>
              <a:buNone/>
            </a:pPr>
            <a:r>
              <a:rPr lang="en-IN" sz="2800" b="1" dirty="0" smtClean="0"/>
              <a:t>  on a single micro miniscule chip.</a:t>
            </a:r>
          </a:p>
          <a:p>
            <a:pPr>
              <a:buNone/>
            </a:pPr>
            <a:endParaRPr lang="en-IN" dirty="0" smtClean="0"/>
          </a:p>
          <a:p>
            <a:r>
              <a:rPr lang="en-US" dirty="0" smtClean="0"/>
              <a:t>Made possible through MEMS technology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Role of MEMS- Levels of Integration: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S.Christyesther\Downloads\New Folder\Smart Dust phot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9357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Distributed sensor network</a:t>
            </a:r>
            <a:endParaRPr lang="en-IN" sz="2000" dirty="0" smtClean="0">
              <a:solidFill>
                <a:srgbClr val="FF0000"/>
              </a:solidFill>
            </a:endParaRPr>
          </a:p>
          <a:p>
            <a:r>
              <a:rPr lang="en-IN" sz="2000" dirty="0" smtClean="0"/>
              <a:t>Consists of a Network backbone on which many nodes reside</a:t>
            </a:r>
          </a:p>
          <a:p>
            <a:r>
              <a:rPr lang="en-IN" sz="2000" dirty="0" smtClean="0"/>
              <a:t>Nodes are classified as</a:t>
            </a:r>
          </a:p>
          <a:p>
            <a:pPr>
              <a:buNone/>
            </a:pPr>
            <a:r>
              <a:rPr lang="en-US" sz="2000" dirty="0" smtClean="0"/>
              <a:t>       </a:t>
            </a:r>
            <a:r>
              <a:rPr lang="en-IN" sz="2000" dirty="0" smtClean="0">
                <a:solidFill>
                  <a:srgbClr val="FF0000"/>
                </a:solidFill>
              </a:rPr>
              <a:t>Sensor nodes</a:t>
            </a:r>
            <a:endParaRPr lang="en-IN" sz="2000" dirty="0" smtClean="0"/>
          </a:p>
          <a:p>
            <a:pPr>
              <a:buNone/>
            </a:pPr>
            <a:r>
              <a:rPr lang="en-IN" sz="2000" dirty="0" smtClean="0">
                <a:solidFill>
                  <a:srgbClr val="FF0000"/>
                </a:solidFill>
              </a:rPr>
              <a:t>       Controller </a:t>
            </a:r>
            <a:r>
              <a:rPr lang="en-IN" sz="2000" dirty="0" smtClean="0">
                <a:solidFill>
                  <a:srgbClr val="FF0000"/>
                </a:solidFill>
              </a:rPr>
              <a:t>nodes</a:t>
            </a:r>
          </a:p>
          <a:p>
            <a:pPr>
              <a:buNone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IN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/>
              <a:t>Smart Mesh:-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en-US" dirty="0" smtClean="0"/>
              <a:t>Sensors talk to each other..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582594"/>
          </a:xfrm>
        </p:spPr>
        <p:txBody>
          <a:bodyPr>
            <a:noAutofit/>
          </a:bodyPr>
          <a:lstStyle/>
          <a:p>
            <a:r>
              <a:rPr lang="en-US" sz="3200" dirty="0" smtClean="0"/>
              <a:t>Applications- Military applications:</a:t>
            </a:r>
            <a:r>
              <a:rPr lang="en-IN" sz="3200" dirty="0" smtClean="0"/>
              <a:t/>
            </a:r>
            <a:br>
              <a:rPr lang="en-IN" sz="3200" dirty="0" smtClean="0"/>
            </a:br>
            <a:endParaRPr lang="en-IN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3609947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7628"/>
            <a:ext cx="3714744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1285860"/>
            <a:ext cx="40719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Monitoring buildings                      </a:t>
            </a:r>
            <a:br>
              <a:rPr lang="en-US" sz="2400" dirty="0" smtClean="0"/>
            </a:br>
            <a:r>
              <a:rPr lang="en-US" sz="2400" dirty="0" smtClean="0"/>
              <a:t> &amp;bridges                                             Forest fires</a:t>
            </a:r>
            <a:br>
              <a:rPr lang="en-US" sz="2400" dirty="0" smtClean="0"/>
            </a:br>
            <a:endParaRPr lang="en-IN" sz="2400" dirty="0"/>
          </a:p>
        </p:txBody>
      </p:sp>
      <p:grpSp>
        <p:nvGrpSpPr>
          <p:cNvPr id="4" name="Group 19"/>
          <p:cNvGrpSpPr>
            <a:grpSpLocks noGrp="1"/>
          </p:cNvGrpSpPr>
          <p:nvPr>
            <p:ph idx="1"/>
          </p:nvPr>
        </p:nvGrpSpPr>
        <p:grpSpPr bwMode="auto">
          <a:xfrm>
            <a:off x="428596" y="2000240"/>
            <a:ext cx="3757610" cy="2786082"/>
            <a:chOff x="1200" y="1968"/>
            <a:chExt cx="3021" cy="1948"/>
          </a:xfrm>
        </p:grpSpPr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200" y="1968"/>
              <a:ext cx="3021" cy="1948"/>
              <a:chOff x="1200" y="1968"/>
              <a:chExt cx="3021" cy="1948"/>
            </a:xfrm>
          </p:grpSpPr>
          <p:pic>
            <p:nvPicPr>
              <p:cNvPr id="1172" name="Picture 2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0" y="1968"/>
                <a:ext cx="3021" cy="1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3" name="Freeform 22"/>
              <p:cNvSpPr>
                <a:spLocks noEditPoints="1"/>
              </p:cNvSpPr>
              <p:nvPr/>
            </p:nvSpPr>
            <p:spPr bwMode="auto">
              <a:xfrm>
                <a:off x="1805" y="3679"/>
                <a:ext cx="7" cy="8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01"/>
                  </a:cxn>
                  <a:cxn ang="0">
                    <a:pos x="4" y="101"/>
                  </a:cxn>
                  <a:cxn ang="0">
                    <a:pos x="8" y="101"/>
                  </a:cxn>
                  <a:cxn ang="0">
                    <a:pos x="8" y="101"/>
                  </a:cxn>
                  <a:cxn ang="0">
                    <a:pos x="8" y="101"/>
                  </a:cxn>
                  <a:cxn ang="0">
                    <a:pos x="8" y="101"/>
                  </a:cxn>
                  <a:cxn ang="0">
                    <a:pos x="6" y="101"/>
                  </a:cxn>
                  <a:cxn ang="0">
                    <a:pos x="6" y="103"/>
                  </a:cxn>
                  <a:cxn ang="0">
                    <a:pos x="6" y="103"/>
                  </a:cxn>
                  <a:cxn ang="0">
                    <a:pos x="6" y="103"/>
                  </a:cxn>
                  <a:cxn ang="0">
                    <a:pos x="4" y="103"/>
                  </a:cxn>
                  <a:cxn ang="0">
                    <a:pos x="4" y="103"/>
                  </a:cxn>
                  <a:cxn ang="0">
                    <a:pos x="4" y="103"/>
                  </a:cxn>
                  <a:cxn ang="0">
                    <a:pos x="4" y="103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0" y="101"/>
                  </a:cxn>
                </a:cxnLst>
                <a:rect l="0" t="0" r="r" b="b"/>
                <a:pathLst>
                  <a:path w="8" h="103">
                    <a:moveTo>
                      <a:pt x="8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0" y="101"/>
                    </a:moveTo>
                    <a:lnTo>
                      <a:pt x="4" y="101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6" y="101"/>
                    </a:lnTo>
                    <a:lnTo>
                      <a:pt x="6" y="103"/>
                    </a:lnTo>
                    <a:lnTo>
                      <a:pt x="6" y="103"/>
                    </a:lnTo>
                    <a:lnTo>
                      <a:pt x="6" y="103"/>
                    </a:lnTo>
                    <a:lnTo>
                      <a:pt x="4" y="103"/>
                    </a:lnTo>
                    <a:lnTo>
                      <a:pt x="4" y="103"/>
                    </a:lnTo>
                    <a:lnTo>
                      <a:pt x="4" y="103"/>
                    </a:lnTo>
                    <a:lnTo>
                      <a:pt x="4" y="103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03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4" name="Freeform 23"/>
              <p:cNvSpPr>
                <a:spLocks noEditPoints="1"/>
              </p:cNvSpPr>
              <p:nvPr/>
            </p:nvSpPr>
            <p:spPr bwMode="auto">
              <a:xfrm>
                <a:off x="1805" y="3679"/>
                <a:ext cx="8" cy="8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0" y="101"/>
                  </a:cxn>
                  <a:cxn ang="0">
                    <a:pos x="4" y="101"/>
                  </a:cxn>
                  <a:cxn ang="0">
                    <a:pos x="8" y="101"/>
                  </a:cxn>
                  <a:cxn ang="0">
                    <a:pos x="8" y="101"/>
                  </a:cxn>
                  <a:cxn ang="0">
                    <a:pos x="8" y="101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10" y="101"/>
                  </a:cxn>
                  <a:cxn ang="0">
                    <a:pos x="4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</a:cxnLst>
                <a:rect l="0" t="0" r="r" b="b"/>
                <a:pathLst>
                  <a:path w="10" h="101">
                    <a:moveTo>
                      <a:pt x="8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0" y="101"/>
                    </a:moveTo>
                    <a:lnTo>
                      <a:pt x="4" y="101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8" y="101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10" y="101"/>
                    </a:lnTo>
                    <a:lnTo>
                      <a:pt x="4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040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5" name="Freeform 24"/>
              <p:cNvSpPr>
                <a:spLocks noEditPoints="1"/>
              </p:cNvSpPr>
              <p:nvPr/>
            </p:nvSpPr>
            <p:spPr bwMode="auto">
              <a:xfrm>
                <a:off x="1803" y="3679"/>
                <a:ext cx="10" cy="8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2" y="101"/>
                  </a:cxn>
                  <a:cxn ang="0">
                    <a:pos x="6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6" y="101"/>
                  </a:cxn>
                  <a:cxn ang="0">
                    <a:pos x="0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</a:cxnLst>
                <a:rect l="0" t="0" r="r" b="b"/>
                <a:pathLst>
                  <a:path w="12" h="101">
                    <a:moveTo>
                      <a:pt x="12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2" y="101"/>
                    </a:moveTo>
                    <a:lnTo>
                      <a:pt x="6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6" y="101"/>
                    </a:lnTo>
                    <a:lnTo>
                      <a:pt x="0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close/>
                  </a:path>
                </a:pathLst>
              </a:custGeom>
              <a:solidFill>
                <a:srgbClr val="FF050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6" name="Freeform 25"/>
              <p:cNvSpPr>
                <a:spLocks noEditPoints="1"/>
              </p:cNvSpPr>
              <p:nvPr/>
            </p:nvSpPr>
            <p:spPr bwMode="auto">
              <a:xfrm>
                <a:off x="1803" y="3679"/>
                <a:ext cx="12" cy="8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101"/>
                  </a:cxn>
                  <a:cxn ang="0">
                    <a:pos x="6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2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6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</a:cxnLst>
                <a:rect l="0" t="0" r="r" b="b"/>
                <a:pathLst>
                  <a:path w="14" h="101">
                    <a:moveTo>
                      <a:pt x="12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  <a:moveTo>
                      <a:pt x="0" y="101"/>
                    </a:moveTo>
                    <a:lnTo>
                      <a:pt x="6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2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6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06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7" name="Freeform 26"/>
              <p:cNvSpPr>
                <a:spLocks noEditPoints="1"/>
              </p:cNvSpPr>
              <p:nvPr/>
            </p:nvSpPr>
            <p:spPr bwMode="auto">
              <a:xfrm>
                <a:off x="1803" y="3679"/>
                <a:ext cx="12" cy="8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0" y="101"/>
                  </a:cxn>
                  <a:cxn ang="0">
                    <a:pos x="6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6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</a:cxnLst>
                <a:rect l="0" t="0" r="r" b="b"/>
                <a:pathLst>
                  <a:path w="14" h="101">
                    <a:moveTo>
                      <a:pt x="14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0" y="101"/>
                    </a:moveTo>
                    <a:lnTo>
                      <a:pt x="6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6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070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8" name="Freeform 27"/>
              <p:cNvSpPr>
                <a:spLocks noEditPoints="1"/>
              </p:cNvSpPr>
              <p:nvPr/>
            </p:nvSpPr>
            <p:spPr bwMode="auto">
              <a:xfrm>
                <a:off x="1803" y="3679"/>
                <a:ext cx="12" cy="83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6" y="0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0" y="101"/>
                  </a:cxn>
                  <a:cxn ang="0">
                    <a:pos x="6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14" y="101"/>
                  </a:cxn>
                  <a:cxn ang="0">
                    <a:pos x="6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  <a:cxn ang="0">
                    <a:pos x="0" y="101"/>
                  </a:cxn>
                </a:cxnLst>
                <a:rect l="0" t="0" r="r" b="b"/>
                <a:pathLst>
                  <a:path w="14" h="101">
                    <a:moveTo>
                      <a:pt x="14" y="2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2"/>
                    </a:lnTo>
                    <a:close/>
                    <a:moveTo>
                      <a:pt x="0" y="101"/>
                    </a:moveTo>
                    <a:lnTo>
                      <a:pt x="6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14" y="101"/>
                    </a:lnTo>
                    <a:lnTo>
                      <a:pt x="6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08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9" name="Freeform 28"/>
              <p:cNvSpPr>
                <a:spLocks noEditPoints="1"/>
              </p:cNvSpPr>
              <p:nvPr/>
            </p:nvSpPr>
            <p:spPr bwMode="auto">
              <a:xfrm>
                <a:off x="1801" y="3679"/>
                <a:ext cx="14" cy="8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0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2" y="101"/>
                  </a:cxn>
                  <a:cxn ang="0">
                    <a:pos x="8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6" y="99"/>
                  </a:cxn>
                  <a:cxn ang="0">
                    <a:pos x="16" y="99"/>
                  </a:cxn>
                  <a:cxn ang="0">
                    <a:pos x="16" y="99"/>
                  </a:cxn>
                  <a:cxn ang="0">
                    <a:pos x="16" y="99"/>
                  </a:cxn>
                  <a:cxn ang="0">
                    <a:pos x="8" y="101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  <a:cxn ang="0">
                    <a:pos x="2" y="101"/>
                  </a:cxn>
                </a:cxnLst>
                <a:rect l="0" t="0" r="r" b="b"/>
                <a:pathLst>
                  <a:path w="16" h="101">
                    <a:moveTo>
                      <a:pt x="16" y="2"/>
                    </a:moveTo>
                    <a:lnTo>
                      <a:pt x="8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  <a:moveTo>
                      <a:pt x="2" y="101"/>
                    </a:moveTo>
                    <a:lnTo>
                      <a:pt x="8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8" y="101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lnTo>
                      <a:pt x="2" y="101"/>
                    </a:lnTo>
                    <a:close/>
                  </a:path>
                </a:pathLst>
              </a:custGeom>
              <a:solidFill>
                <a:srgbClr val="FF09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0" name="Freeform 29"/>
              <p:cNvSpPr>
                <a:spLocks noEditPoints="1"/>
              </p:cNvSpPr>
              <p:nvPr/>
            </p:nvSpPr>
            <p:spPr bwMode="auto">
              <a:xfrm>
                <a:off x="1801" y="3679"/>
                <a:ext cx="16" cy="8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0" y="99"/>
                  </a:cxn>
                  <a:cxn ang="0">
                    <a:pos x="8" y="101"/>
                  </a:cxn>
                  <a:cxn ang="0">
                    <a:pos x="16" y="99"/>
                  </a:cxn>
                  <a:cxn ang="0">
                    <a:pos x="16" y="99"/>
                  </a:cxn>
                  <a:cxn ang="0">
                    <a:pos x="16" y="99"/>
                  </a:cxn>
                  <a:cxn ang="0">
                    <a:pos x="16" y="99"/>
                  </a:cxn>
                  <a:cxn ang="0">
                    <a:pos x="18" y="99"/>
                  </a:cxn>
                  <a:cxn ang="0">
                    <a:pos x="18" y="99"/>
                  </a:cxn>
                  <a:cxn ang="0">
                    <a:pos x="18" y="99"/>
                  </a:cxn>
                  <a:cxn ang="0">
                    <a:pos x="18" y="99"/>
                  </a:cxn>
                  <a:cxn ang="0">
                    <a:pos x="18" y="99"/>
                  </a:cxn>
                  <a:cxn ang="0">
                    <a:pos x="8" y="101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99"/>
                  </a:cxn>
                  <a:cxn ang="0">
                    <a:pos x="0" y="99"/>
                  </a:cxn>
                </a:cxnLst>
                <a:rect l="0" t="0" r="r" b="b"/>
                <a:pathLst>
                  <a:path w="18" h="101">
                    <a:moveTo>
                      <a:pt x="16" y="2"/>
                    </a:moveTo>
                    <a:lnTo>
                      <a:pt x="8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  <a:moveTo>
                      <a:pt x="0" y="99"/>
                    </a:moveTo>
                    <a:lnTo>
                      <a:pt x="8" y="101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18" y="99"/>
                    </a:lnTo>
                    <a:lnTo>
                      <a:pt x="8" y="101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0A0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1" name="Freeform 30"/>
              <p:cNvSpPr>
                <a:spLocks noEditPoints="1"/>
              </p:cNvSpPr>
              <p:nvPr/>
            </p:nvSpPr>
            <p:spPr bwMode="auto">
              <a:xfrm>
                <a:off x="1801" y="3681"/>
                <a:ext cx="16" cy="8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97"/>
                  </a:cxn>
                  <a:cxn ang="0">
                    <a:pos x="8" y="99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8" y="99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</a:cxnLst>
                <a:rect l="0" t="0" r="r" b="b"/>
                <a:pathLst>
                  <a:path w="18" h="99">
                    <a:moveTo>
                      <a:pt x="1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  <a:moveTo>
                      <a:pt x="0" y="97"/>
                    </a:moveTo>
                    <a:lnTo>
                      <a:pt x="8" y="99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8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0B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2" name="Freeform 31"/>
              <p:cNvSpPr>
                <a:spLocks noEditPoints="1"/>
              </p:cNvSpPr>
              <p:nvPr/>
            </p:nvSpPr>
            <p:spPr bwMode="auto">
              <a:xfrm>
                <a:off x="1801" y="3681"/>
                <a:ext cx="16" cy="8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97"/>
                  </a:cxn>
                  <a:cxn ang="0">
                    <a:pos x="8" y="99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8" y="99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</a:cxnLst>
                <a:rect l="0" t="0" r="r" b="b"/>
                <a:pathLst>
                  <a:path w="18" h="99">
                    <a:moveTo>
                      <a:pt x="1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  <a:moveTo>
                      <a:pt x="0" y="97"/>
                    </a:moveTo>
                    <a:lnTo>
                      <a:pt x="8" y="99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8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0C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3" name="Freeform 32"/>
              <p:cNvSpPr>
                <a:spLocks noEditPoints="1"/>
              </p:cNvSpPr>
              <p:nvPr/>
            </p:nvSpPr>
            <p:spPr bwMode="auto">
              <a:xfrm>
                <a:off x="1801" y="3681"/>
                <a:ext cx="16" cy="8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97"/>
                  </a:cxn>
                  <a:cxn ang="0">
                    <a:pos x="8" y="99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18" y="97"/>
                  </a:cxn>
                  <a:cxn ang="0">
                    <a:pos x="8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</a:cxnLst>
                <a:rect l="0" t="0" r="r" b="b"/>
                <a:pathLst>
                  <a:path w="18" h="99">
                    <a:moveTo>
                      <a:pt x="1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  <a:moveTo>
                      <a:pt x="0" y="97"/>
                    </a:moveTo>
                    <a:lnTo>
                      <a:pt x="8" y="99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18" y="97"/>
                    </a:lnTo>
                    <a:lnTo>
                      <a:pt x="8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0D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4" name="Freeform 33"/>
              <p:cNvSpPr>
                <a:spLocks noEditPoints="1"/>
              </p:cNvSpPr>
              <p:nvPr/>
            </p:nvSpPr>
            <p:spPr bwMode="auto">
              <a:xfrm>
                <a:off x="1800" y="3681"/>
                <a:ext cx="17" cy="7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0" y="0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" y="97"/>
                  </a:cxn>
                  <a:cxn ang="0">
                    <a:pos x="1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1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2" y="97"/>
                  </a:cxn>
                  <a:cxn ang="0">
                    <a:pos x="2" y="97"/>
                  </a:cxn>
                </a:cxnLst>
                <a:rect l="0" t="0" r="r" b="b"/>
                <a:pathLst>
                  <a:path w="20" h="97">
                    <a:moveTo>
                      <a:pt x="20" y="0"/>
                    </a:moveTo>
                    <a:lnTo>
                      <a:pt x="1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  <a:moveTo>
                      <a:pt x="2" y="97"/>
                    </a:moveTo>
                    <a:lnTo>
                      <a:pt x="1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1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2" y="97"/>
                    </a:lnTo>
                    <a:lnTo>
                      <a:pt x="2" y="97"/>
                    </a:lnTo>
                    <a:close/>
                  </a:path>
                </a:pathLst>
              </a:custGeom>
              <a:solidFill>
                <a:srgbClr val="FF0E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5" name="Freeform 34"/>
              <p:cNvSpPr>
                <a:spLocks noEditPoints="1"/>
              </p:cNvSpPr>
              <p:nvPr/>
            </p:nvSpPr>
            <p:spPr bwMode="auto">
              <a:xfrm>
                <a:off x="1800" y="3681"/>
                <a:ext cx="18" cy="79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1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0" y="0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20" y="1"/>
                  </a:cxn>
                  <a:cxn ang="0">
                    <a:pos x="0" y="97"/>
                  </a:cxn>
                  <a:cxn ang="0">
                    <a:pos x="1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0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1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</a:cxnLst>
                <a:rect l="0" t="0" r="r" b="b"/>
                <a:pathLst>
                  <a:path w="22" h="97">
                    <a:moveTo>
                      <a:pt x="20" y="1"/>
                    </a:moveTo>
                    <a:lnTo>
                      <a:pt x="1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lnTo>
                      <a:pt x="20" y="1"/>
                    </a:lnTo>
                    <a:close/>
                    <a:moveTo>
                      <a:pt x="0" y="97"/>
                    </a:moveTo>
                    <a:lnTo>
                      <a:pt x="1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0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1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0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6" name="Freeform 35"/>
              <p:cNvSpPr>
                <a:spLocks noEditPoints="1"/>
              </p:cNvSpPr>
              <p:nvPr/>
            </p:nvSpPr>
            <p:spPr bwMode="auto">
              <a:xfrm>
                <a:off x="1800" y="3681"/>
                <a:ext cx="18" cy="79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2" y="1"/>
                  </a:cxn>
                  <a:cxn ang="0">
                    <a:pos x="1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0" y="0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10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7"/>
                  </a:cxn>
                  <a:cxn ang="0">
                    <a:pos x="22" y="95"/>
                  </a:cxn>
                  <a:cxn ang="0">
                    <a:pos x="22" y="97"/>
                  </a:cxn>
                  <a:cxn ang="0">
                    <a:pos x="10" y="97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  <a:cxn ang="0">
                    <a:pos x="0" y="97"/>
                  </a:cxn>
                </a:cxnLst>
                <a:rect l="0" t="0" r="r" b="b"/>
                <a:pathLst>
                  <a:path w="22" h="97">
                    <a:moveTo>
                      <a:pt x="22" y="1"/>
                    </a:moveTo>
                    <a:lnTo>
                      <a:pt x="22" y="1"/>
                    </a:lnTo>
                    <a:lnTo>
                      <a:pt x="1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close/>
                    <a:moveTo>
                      <a:pt x="0" y="97"/>
                    </a:moveTo>
                    <a:lnTo>
                      <a:pt x="0" y="97"/>
                    </a:lnTo>
                    <a:lnTo>
                      <a:pt x="10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2" y="95"/>
                    </a:lnTo>
                    <a:lnTo>
                      <a:pt x="22" y="97"/>
                    </a:lnTo>
                    <a:lnTo>
                      <a:pt x="10" y="97"/>
                    </a:lnTo>
                    <a:lnTo>
                      <a:pt x="0" y="97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10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7" name="Freeform 36"/>
              <p:cNvSpPr>
                <a:spLocks noEditPoints="1"/>
              </p:cNvSpPr>
              <p:nvPr/>
            </p:nvSpPr>
            <p:spPr bwMode="auto">
              <a:xfrm>
                <a:off x="1800" y="3681"/>
                <a:ext cx="18" cy="79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2" y="1"/>
                  </a:cxn>
                  <a:cxn ang="0">
                    <a:pos x="1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0" y="0"/>
                  </a:cxn>
                  <a:cxn ang="0">
                    <a:pos x="20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0" y="95"/>
                  </a:cxn>
                  <a:cxn ang="0">
                    <a:pos x="0" y="97"/>
                  </a:cxn>
                  <a:cxn ang="0">
                    <a:pos x="10" y="97"/>
                  </a:cxn>
                  <a:cxn ang="0">
                    <a:pos x="22" y="97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0" y="95"/>
                  </a:cxn>
                  <a:cxn ang="0">
                    <a:pos x="10" y="97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</a:cxnLst>
                <a:rect l="0" t="0" r="r" b="b"/>
                <a:pathLst>
                  <a:path w="22" h="97">
                    <a:moveTo>
                      <a:pt x="22" y="1"/>
                    </a:moveTo>
                    <a:lnTo>
                      <a:pt x="22" y="1"/>
                    </a:lnTo>
                    <a:lnTo>
                      <a:pt x="1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close/>
                    <a:moveTo>
                      <a:pt x="0" y="95"/>
                    </a:moveTo>
                    <a:lnTo>
                      <a:pt x="0" y="97"/>
                    </a:lnTo>
                    <a:lnTo>
                      <a:pt x="10" y="97"/>
                    </a:lnTo>
                    <a:lnTo>
                      <a:pt x="22" y="97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0" y="95"/>
                    </a:lnTo>
                    <a:lnTo>
                      <a:pt x="1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11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8" name="Freeform 37"/>
              <p:cNvSpPr>
                <a:spLocks noEditPoints="1"/>
              </p:cNvSpPr>
              <p:nvPr/>
            </p:nvSpPr>
            <p:spPr bwMode="auto">
              <a:xfrm>
                <a:off x="1800" y="3681"/>
                <a:ext cx="18" cy="79"/>
              </a:xfrm>
              <a:custGeom>
                <a:avLst/>
                <a:gdLst/>
                <a:ahLst/>
                <a:cxnLst>
                  <a:cxn ang="0">
                    <a:pos x="22" y="1"/>
                  </a:cxn>
                  <a:cxn ang="0">
                    <a:pos x="20" y="1"/>
                  </a:cxn>
                  <a:cxn ang="0">
                    <a:pos x="1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0" y="0"/>
                  </a:cxn>
                  <a:cxn ang="0">
                    <a:pos x="20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22" y="1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10" y="97"/>
                  </a:cxn>
                  <a:cxn ang="0">
                    <a:pos x="20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2" y="95"/>
                  </a:cxn>
                  <a:cxn ang="0">
                    <a:pos x="20" y="95"/>
                  </a:cxn>
                  <a:cxn ang="0">
                    <a:pos x="10" y="97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</a:cxnLst>
                <a:rect l="0" t="0" r="r" b="b"/>
                <a:pathLst>
                  <a:path w="22" h="97">
                    <a:moveTo>
                      <a:pt x="22" y="1"/>
                    </a:moveTo>
                    <a:lnTo>
                      <a:pt x="20" y="1"/>
                    </a:lnTo>
                    <a:lnTo>
                      <a:pt x="1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close/>
                    <a:moveTo>
                      <a:pt x="0" y="95"/>
                    </a:moveTo>
                    <a:lnTo>
                      <a:pt x="0" y="95"/>
                    </a:lnTo>
                    <a:lnTo>
                      <a:pt x="10" y="97"/>
                    </a:lnTo>
                    <a:lnTo>
                      <a:pt x="20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2" y="95"/>
                    </a:lnTo>
                    <a:lnTo>
                      <a:pt x="20" y="95"/>
                    </a:lnTo>
                    <a:lnTo>
                      <a:pt x="10" y="97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121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9" name="Freeform 38"/>
              <p:cNvSpPr>
                <a:spLocks noEditPoints="1"/>
              </p:cNvSpPr>
              <p:nvPr/>
            </p:nvSpPr>
            <p:spPr bwMode="auto">
              <a:xfrm>
                <a:off x="1798" y="3681"/>
                <a:ext cx="20" cy="79"/>
              </a:xfrm>
              <a:custGeom>
                <a:avLst/>
                <a:gdLst/>
                <a:ahLst/>
                <a:cxnLst>
                  <a:cxn ang="0">
                    <a:pos x="24" y="1"/>
                  </a:cxn>
                  <a:cxn ang="0">
                    <a:pos x="22" y="1"/>
                  </a:cxn>
                  <a:cxn ang="0">
                    <a:pos x="12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12" y="1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4" y="1"/>
                  </a:cxn>
                  <a:cxn ang="0">
                    <a:pos x="2" y="95"/>
                  </a:cxn>
                  <a:cxn ang="0">
                    <a:pos x="2" y="95"/>
                  </a:cxn>
                  <a:cxn ang="0">
                    <a:pos x="12" y="97"/>
                  </a:cxn>
                  <a:cxn ang="0">
                    <a:pos x="22" y="95"/>
                  </a:cxn>
                  <a:cxn ang="0">
                    <a:pos x="24" y="95"/>
                  </a:cxn>
                  <a:cxn ang="0">
                    <a:pos x="24" y="95"/>
                  </a:cxn>
                  <a:cxn ang="0">
                    <a:pos x="24" y="95"/>
                  </a:cxn>
                  <a:cxn ang="0">
                    <a:pos x="24" y="95"/>
                  </a:cxn>
                  <a:cxn ang="0">
                    <a:pos x="24" y="95"/>
                  </a:cxn>
                  <a:cxn ang="0">
                    <a:pos x="24" y="95"/>
                  </a:cxn>
                  <a:cxn ang="0">
                    <a:pos x="24" y="95"/>
                  </a:cxn>
                  <a:cxn ang="0">
                    <a:pos x="24" y="95"/>
                  </a:cxn>
                  <a:cxn ang="0">
                    <a:pos x="24" y="95"/>
                  </a:cxn>
                  <a:cxn ang="0">
                    <a:pos x="22" y="95"/>
                  </a:cxn>
                  <a:cxn ang="0">
                    <a:pos x="12" y="97"/>
                  </a:cxn>
                  <a:cxn ang="0">
                    <a:pos x="2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0" y="95"/>
                  </a:cxn>
                  <a:cxn ang="0">
                    <a:pos x="2" y="95"/>
                  </a:cxn>
                </a:cxnLst>
                <a:rect l="0" t="0" r="r" b="b"/>
                <a:pathLst>
                  <a:path w="24" h="97">
                    <a:moveTo>
                      <a:pt x="24" y="1"/>
                    </a:moveTo>
                    <a:lnTo>
                      <a:pt x="22" y="1"/>
                    </a:lnTo>
                    <a:lnTo>
                      <a:pt x="1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12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24" y="1"/>
                    </a:lnTo>
                    <a:close/>
                    <a:moveTo>
                      <a:pt x="2" y="95"/>
                    </a:moveTo>
                    <a:lnTo>
                      <a:pt x="2" y="95"/>
                    </a:lnTo>
                    <a:lnTo>
                      <a:pt x="12" y="97"/>
                    </a:lnTo>
                    <a:lnTo>
                      <a:pt x="22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4" y="95"/>
                    </a:lnTo>
                    <a:lnTo>
                      <a:pt x="22" y="95"/>
                    </a:lnTo>
                    <a:lnTo>
                      <a:pt x="12" y="97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2" y="95"/>
                    </a:lnTo>
                    <a:close/>
                  </a:path>
                </a:pathLst>
              </a:custGeom>
              <a:solidFill>
                <a:srgbClr val="FF131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0" name="Freeform 39"/>
              <p:cNvSpPr>
                <a:spLocks noEditPoints="1"/>
              </p:cNvSpPr>
              <p:nvPr/>
            </p:nvSpPr>
            <p:spPr bwMode="auto">
              <a:xfrm>
                <a:off x="1798" y="3682"/>
                <a:ext cx="21" cy="7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94"/>
                  </a:cxn>
                  <a:cxn ang="0">
                    <a:pos x="2" y="94"/>
                  </a:cxn>
                  <a:cxn ang="0">
                    <a:pos x="12" y="96"/>
                  </a:cxn>
                  <a:cxn ang="0">
                    <a:pos x="22" y="94"/>
                  </a:cxn>
                  <a:cxn ang="0">
                    <a:pos x="24" y="94"/>
                  </a:cxn>
                  <a:cxn ang="0">
                    <a:pos x="24" y="94"/>
                  </a:cxn>
                  <a:cxn ang="0">
                    <a:pos x="24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2" y="94"/>
                  </a:cxn>
                  <a:cxn ang="0">
                    <a:pos x="12" y="96"/>
                  </a:cxn>
                  <a:cxn ang="0">
                    <a:pos x="2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</a:cxnLst>
                <a:rect l="0" t="0" r="r" b="b"/>
                <a:pathLst>
                  <a:path w="25" h="96">
                    <a:moveTo>
                      <a:pt x="24" y="0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  <a:moveTo>
                      <a:pt x="0" y="94"/>
                    </a:moveTo>
                    <a:lnTo>
                      <a:pt x="2" y="94"/>
                    </a:lnTo>
                    <a:lnTo>
                      <a:pt x="12" y="96"/>
                    </a:lnTo>
                    <a:lnTo>
                      <a:pt x="22" y="94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4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2" y="94"/>
                    </a:lnTo>
                    <a:lnTo>
                      <a:pt x="12" y="96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14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1" name="Freeform 40"/>
              <p:cNvSpPr>
                <a:spLocks noEditPoints="1"/>
              </p:cNvSpPr>
              <p:nvPr/>
            </p:nvSpPr>
            <p:spPr bwMode="auto">
              <a:xfrm>
                <a:off x="1798" y="3682"/>
                <a:ext cx="21" cy="78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2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0" y="94"/>
                  </a:cxn>
                  <a:cxn ang="0">
                    <a:pos x="2" y="94"/>
                  </a:cxn>
                  <a:cxn ang="0">
                    <a:pos x="12" y="96"/>
                  </a:cxn>
                  <a:cxn ang="0">
                    <a:pos x="22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2" y="94"/>
                  </a:cxn>
                  <a:cxn ang="0">
                    <a:pos x="12" y="96"/>
                  </a:cxn>
                  <a:cxn ang="0">
                    <a:pos x="2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</a:cxnLst>
                <a:rect l="0" t="0" r="r" b="b"/>
                <a:pathLst>
                  <a:path w="25" h="96">
                    <a:moveTo>
                      <a:pt x="2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close/>
                    <a:moveTo>
                      <a:pt x="0" y="94"/>
                    </a:moveTo>
                    <a:lnTo>
                      <a:pt x="2" y="94"/>
                    </a:lnTo>
                    <a:lnTo>
                      <a:pt x="12" y="96"/>
                    </a:lnTo>
                    <a:lnTo>
                      <a:pt x="22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2" y="94"/>
                    </a:lnTo>
                    <a:lnTo>
                      <a:pt x="12" y="96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15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2" name="Freeform 41"/>
              <p:cNvSpPr>
                <a:spLocks noEditPoints="1"/>
              </p:cNvSpPr>
              <p:nvPr/>
            </p:nvSpPr>
            <p:spPr bwMode="auto">
              <a:xfrm>
                <a:off x="1798" y="3682"/>
                <a:ext cx="21" cy="78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2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0" y="94"/>
                  </a:cxn>
                  <a:cxn ang="0">
                    <a:pos x="2" y="94"/>
                  </a:cxn>
                  <a:cxn ang="0">
                    <a:pos x="12" y="96"/>
                  </a:cxn>
                  <a:cxn ang="0">
                    <a:pos x="22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4"/>
                  </a:cxn>
                  <a:cxn ang="0">
                    <a:pos x="25" y="93"/>
                  </a:cxn>
                  <a:cxn ang="0">
                    <a:pos x="25" y="93"/>
                  </a:cxn>
                  <a:cxn ang="0">
                    <a:pos x="22" y="94"/>
                  </a:cxn>
                  <a:cxn ang="0">
                    <a:pos x="12" y="94"/>
                  </a:cxn>
                  <a:cxn ang="0">
                    <a:pos x="2" y="94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  <a:cxn ang="0">
                    <a:pos x="0" y="94"/>
                  </a:cxn>
                </a:cxnLst>
                <a:rect l="0" t="0" r="r" b="b"/>
                <a:pathLst>
                  <a:path w="25" h="96">
                    <a:moveTo>
                      <a:pt x="2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close/>
                    <a:moveTo>
                      <a:pt x="0" y="94"/>
                    </a:moveTo>
                    <a:lnTo>
                      <a:pt x="2" y="94"/>
                    </a:lnTo>
                    <a:lnTo>
                      <a:pt x="12" y="96"/>
                    </a:lnTo>
                    <a:lnTo>
                      <a:pt x="22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4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2" y="94"/>
                    </a:lnTo>
                    <a:lnTo>
                      <a:pt x="12" y="94"/>
                    </a:lnTo>
                    <a:lnTo>
                      <a:pt x="2" y="9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161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3" name="Freeform 42"/>
              <p:cNvSpPr>
                <a:spLocks noEditPoints="1"/>
              </p:cNvSpPr>
              <p:nvPr/>
            </p:nvSpPr>
            <p:spPr bwMode="auto">
              <a:xfrm>
                <a:off x="1798" y="3682"/>
                <a:ext cx="21" cy="77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2" y="0"/>
                  </a:cxn>
                  <a:cxn ang="0">
                    <a:pos x="1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" y="0"/>
                  </a:cxn>
                  <a:cxn ang="0">
                    <a:pos x="22" y="0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25" y="2"/>
                  </a:cxn>
                  <a:cxn ang="0">
                    <a:pos x="0" y="93"/>
                  </a:cxn>
                  <a:cxn ang="0">
                    <a:pos x="2" y="94"/>
                  </a:cxn>
                  <a:cxn ang="0">
                    <a:pos x="12" y="94"/>
                  </a:cxn>
                  <a:cxn ang="0">
                    <a:pos x="22" y="94"/>
                  </a:cxn>
                  <a:cxn ang="0">
                    <a:pos x="25" y="93"/>
                  </a:cxn>
                  <a:cxn ang="0">
                    <a:pos x="25" y="93"/>
                  </a:cxn>
                  <a:cxn ang="0">
                    <a:pos x="25" y="93"/>
                  </a:cxn>
                  <a:cxn ang="0">
                    <a:pos x="25" y="93"/>
                  </a:cxn>
                  <a:cxn ang="0">
                    <a:pos x="25" y="93"/>
                  </a:cxn>
                  <a:cxn ang="0">
                    <a:pos x="25" y="93"/>
                  </a:cxn>
                  <a:cxn ang="0">
                    <a:pos x="25" y="93"/>
                  </a:cxn>
                  <a:cxn ang="0">
                    <a:pos x="25" y="93"/>
                  </a:cxn>
                  <a:cxn ang="0">
                    <a:pos x="25" y="93"/>
                  </a:cxn>
                  <a:cxn ang="0">
                    <a:pos x="22" y="94"/>
                  </a:cxn>
                  <a:cxn ang="0">
                    <a:pos x="12" y="94"/>
                  </a:cxn>
                  <a:cxn ang="0">
                    <a:pos x="2" y="94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</a:cxnLst>
                <a:rect l="0" t="0" r="r" b="b"/>
                <a:pathLst>
                  <a:path w="25" h="94">
                    <a:moveTo>
                      <a:pt x="2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lnTo>
                      <a:pt x="25" y="2"/>
                    </a:lnTo>
                    <a:close/>
                    <a:moveTo>
                      <a:pt x="0" y="93"/>
                    </a:moveTo>
                    <a:lnTo>
                      <a:pt x="2" y="94"/>
                    </a:lnTo>
                    <a:lnTo>
                      <a:pt x="12" y="94"/>
                    </a:lnTo>
                    <a:lnTo>
                      <a:pt x="22" y="94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5" y="93"/>
                    </a:lnTo>
                    <a:lnTo>
                      <a:pt x="22" y="94"/>
                    </a:lnTo>
                    <a:lnTo>
                      <a:pt x="12" y="94"/>
                    </a:lnTo>
                    <a:lnTo>
                      <a:pt x="2" y="9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171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4" name="Freeform 43"/>
              <p:cNvSpPr>
                <a:spLocks noEditPoints="1"/>
              </p:cNvSpPr>
              <p:nvPr/>
            </p:nvSpPr>
            <p:spPr bwMode="auto">
              <a:xfrm>
                <a:off x="1797" y="3682"/>
                <a:ext cx="22" cy="77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3" y="0"/>
                  </a:cxn>
                  <a:cxn ang="0">
                    <a:pos x="23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1" y="93"/>
                  </a:cxn>
                  <a:cxn ang="0">
                    <a:pos x="3" y="94"/>
                  </a:cxn>
                  <a:cxn ang="0">
                    <a:pos x="13" y="94"/>
                  </a:cxn>
                  <a:cxn ang="0">
                    <a:pos x="23" y="94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3" y="94"/>
                  </a:cxn>
                  <a:cxn ang="0">
                    <a:pos x="13" y="94"/>
                  </a:cxn>
                  <a:cxn ang="0">
                    <a:pos x="3" y="94"/>
                  </a:cxn>
                  <a:cxn ang="0">
                    <a:pos x="0" y="93"/>
                  </a:cxn>
                  <a:cxn ang="0">
                    <a:pos x="1" y="93"/>
                  </a:cxn>
                  <a:cxn ang="0">
                    <a:pos x="1" y="93"/>
                  </a:cxn>
                  <a:cxn ang="0">
                    <a:pos x="1" y="93"/>
                  </a:cxn>
                  <a:cxn ang="0">
                    <a:pos x="1" y="93"/>
                  </a:cxn>
                  <a:cxn ang="0">
                    <a:pos x="1" y="93"/>
                  </a:cxn>
                  <a:cxn ang="0">
                    <a:pos x="1" y="93"/>
                  </a:cxn>
                  <a:cxn ang="0">
                    <a:pos x="1" y="93"/>
                  </a:cxn>
                  <a:cxn ang="0">
                    <a:pos x="1" y="93"/>
                  </a:cxn>
                </a:cxnLst>
                <a:rect l="0" t="0" r="r" b="b"/>
                <a:pathLst>
                  <a:path w="26" h="94">
                    <a:moveTo>
                      <a:pt x="26" y="2"/>
                    </a:moveTo>
                    <a:lnTo>
                      <a:pt x="23" y="0"/>
                    </a:lnTo>
                    <a:lnTo>
                      <a:pt x="13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  <a:moveTo>
                      <a:pt x="1" y="93"/>
                    </a:moveTo>
                    <a:lnTo>
                      <a:pt x="3" y="94"/>
                    </a:lnTo>
                    <a:lnTo>
                      <a:pt x="13" y="94"/>
                    </a:lnTo>
                    <a:lnTo>
                      <a:pt x="23" y="94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3" y="94"/>
                    </a:lnTo>
                    <a:lnTo>
                      <a:pt x="13" y="94"/>
                    </a:lnTo>
                    <a:lnTo>
                      <a:pt x="3" y="94"/>
                    </a:lnTo>
                    <a:lnTo>
                      <a:pt x="0" y="93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3"/>
                    </a:lnTo>
                    <a:lnTo>
                      <a:pt x="1" y="93"/>
                    </a:lnTo>
                    <a:close/>
                  </a:path>
                </a:pathLst>
              </a:custGeom>
              <a:solidFill>
                <a:srgbClr val="FF18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5" name="Freeform 44"/>
              <p:cNvSpPr>
                <a:spLocks noEditPoints="1"/>
              </p:cNvSpPr>
              <p:nvPr/>
            </p:nvSpPr>
            <p:spPr bwMode="auto">
              <a:xfrm>
                <a:off x="1797" y="3682"/>
                <a:ext cx="22" cy="77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3" y="2"/>
                  </a:cxn>
                  <a:cxn ang="0">
                    <a:pos x="1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13" y="0"/>
                  </a:cxn>
                  <a:cxn ang="0">
                    <a:pos x="23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0" y="93"/>
                  </a:cxn>
                  <a:cxn ang="0">
                    <a:pos x="3" y="94"/>
                  </a:cxn>
                  <a:cxn ang="0">
                    <a:pos x="13" y="94"/>
                  </a:cxn>
                  <a:cxn ang="0">
                    <a:pos x="23" y="94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3" y="94"/>
                  </a:cxn>
                  <a:cxn ang="0">
                    <a:pos x="13" y="94"/>
                  </a:cxn>
                  <a:cxn ang="0">
                    <a:pos x="3" y="94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</a:cxnLst>
                <a:rect l="0" t="0" r="r" b="b"/>
                <a:pathLst>
                  <a:path w="26" h="94">
                    <a:moveTo>
                      <a:pt x="26" y="2"/>
                    </a:moveTo>
                    <a:lnTo>
                      <a:pt x="23" y="2"/>
                    </a:lnTo>
                    <a:lnTo>
                      <a:pt x="1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  <a:moveTo>
                      <a:pt x="0" y="93"/>
                    </a:moveTo>
                    <a:lnTo>
                      <a:pt x="3" y="94"/>
                    </a:lnTo>
                    <a:lnTo>
                      <a:pt x="13" y="94"/>
                    </a:lnTo>
                    <a:lnTo>
                      <a:pt x="23" y="94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3" y="94"/>
                    </a:lnTo>
                    <a:lnTo>
                      <a:pt x="13" y="94"/>
                    </a:lnTo>
                    <a:lnTo>
                      <a:pt x="3" y="9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19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6" name="Freeform 45"/>
              <p:cNvSpPr>
                <a:spLocks noEditPoints="1"/>
              </p:cNvSpPr>
              <p:nvPr/>
            </p:nvSpPr>
            <p:spPr bwMode="auto">
              <a:xfrm>
                <a:off x="1797" y="3682"/>
                <a:ext cx="24" cy="77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3" y="2"/>
                  </a:cxn>
                  <a:cxn ang="0">
                    <a:pos x="13" y="0"/>
                  </a:cxn>
                  <a:cxn ang="0">
                    <a:pos x="3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13" y="0"/>
                  </a:cxn>
                  <a:cxn ang="0">
                    <a:pos x="23" y="2"/>
                  </a:cxn>
                  <a:cxn ang="0">
                    <a:pos x="28" y="4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26" y="2"/>
                  </a:cxn>
                  <a:cxn ang="0">
                    <a:pos x="0" y="93"/>
                  </a:cxn>
                  <a:cxn ang="0">
                    <a:pos x="3" y="94"/>
                  </a:cxn>
                  <a:cxn ang="0">
                    <a:pos x="13" y="94"/>
                  </a:cxn>
                  <a:cxn ang="0">
                    <a:pos x="23" y="94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6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3" y="94"/>
                  </a:cxn>
                  <a:cxn ang="0">
                    <a:pos x="13" y="94"/>
                  </a:cxn>
                  <a:cxn ang="0">
                    <a:pos x="3" y="94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</a:cxnLst>
                <a:rect l="0" t="0" r="r" b="b"/>
                <a:pathLst>
                  <a:path w="28" h="94">
                    <a:moveTo>
                      <a:pt x="26" y="2"/>
                    </a:moveTo>
                    <a:lnTo>
                      <a:pt x="23" y="2"/>
                    </a:lnTo>
                    <a:lnTo>
                      <a:pt x="1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  <a:moveTo>
                      <a:pt x="0" y="93"/>
                    </a:moveTo>
                    <a:lnTo>
                      <a:pt x="3" y="94"/>
                    </a:lnTo>
                    <a:lnTo>
                      <a:pt x="13" y="94"/>
                    </a:lnTo>
                    <a:lnTo>
                      <a:pt x="23" y="94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6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3" y="94"/>
                    </a:lnTo>
                    <a:lnTo>
                      <a:pt x="13" y="94"/>
                    </a:lnTo>
                    <a:lnTo>
                      <a:pt x="3" y="94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1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7" name="Freeform 46"/>
              <p:cNvSpPr>
                <a:spLocks noEditPoints="1"/>
              </p:cNvSpPr>
              <p:nvPr/>
            </p:nvSpPr>
            <p:spPr bwMode="auto">
              <a:xfrm>
                <a:off x="1797" y="3682"/>
                <a:ext cx="24" cy="77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3" y="2"/>
                  </a:cxn>
                  <a:cxn ang="0">
                    <a:pos x="13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13" y="0"/>
                  </a:cxn>
                  <a:cxn ang="0">
                    <a:pos x="23" y="2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0" y="93"/>
                  </a:cxn>
                  <a:cxn ang="0">
                    <a:pos x="3" y="94"/>
                  </a:cxn>
                  <a:cxn ang="0">
                    <a:pos x="13" y="94"/>
                  </a:cxn>
                  <a:cxn ang="0">
                    <a:pos x="23" y="94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3" y="93"/>
                  </a:cxn>
                  <a:cxn ang="0">
                    <a:pos x="13" y="94"/>
                  </a:cxn>
                  <a:cxn ang="0">
                    <a:pos x="3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</a:cxnLst>
                <a:rect l="0" t="0" r="r" b="b"/>
                <a:pathLst>
                  <a:path w="28" h="94">
                    <a:moveTo>
                      <a:pt x="28" y="4"/>
                    </a:moveTo>
                    <a:lnTo>
                      <a:pt x="23" y="2"/>
                    </a:lnTo>
                    <a:lnTo>
                      <a:pt x="13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13" y="0"/>
                    </a:lnTo>
                    <a:lnTo>
                      <a:pt x="23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  <a:moveTo>
                      <a:pt x="0" y="93"/>
                    </a:moveTo>
                    <a:lnTo>
                      <a:pt x="3" y="94"/>
                    </a:lnTo>
                    <a:lnTo>
                      <a:pt x="13" y="94"/>
                    </a:lnTo>
                    <a:lnTo>
                      <a:pt x="23" y="94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3" y="93"/>
                    </a:lnTo>
                    <a:lnTo>
                      <a:pt x="13" y="94"/>
                    </a:lnTo>
                    <a:lnTo>
                      <a:pt x="3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1B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8" name="Freeform 47"/>
              <p:cNvSpPr>
                <a:spLocks noEditPoints="1"/>
              </p:cNvSpPr>
              <p:nvPr/>
            </p:nvSpPr>
            <p:spPr bwMode="auto">
              <a:xfrm>
                <a:off x="1797" y="3682"/>
                <a:ext cx="24" cy="77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3" y="2"/>
                  </a:cxn>
                  <a:cxn ang="0">
                    <a:pos x="13" y="0"/>
                  </a:cxn>
                  <a:cxn ang="0">
                    <a:pos x="3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5" y="2"/>
                  </a:cxn>
                  <a:cxn ang="0">
                    <a:pos x="13" y="2"/>
                  </a:cxn>
                  <a:cxn ang="0">
                    <a:pos x="23" y="2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28" y="4"/>
                  </a:cxn>
                  <a:cxn ang="0">
                    <a:pos x="0" y="93"/>
                  </a:cxn>
                  <a:cxn ang="0">
                    <a:pos x="3" y="93"/>
                  </a:cxn>
                  <a:cxn ang="0">
                    <a:pos x="13" y="94"/>
                  </a:cxn>
                  <a:cxn ang="0">
                    <a:pos x="23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8" y="93"/>
                  </a:cxn>
                  <a:cxn ang="0">
                    <a:pos x="23" y="93"/>
                  </a:cxn>
                  <a:cxn ang="0">
                    <a:pos x="13" y="94"/>
                  </a:cxn>
                  <a:cxn ang="0">
                    <a:pos x="5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  <a:cxn ang="0">
                    <a:pos x="0" y="93"/>
                  </a:cxn>
                </a:cxnLst>
                <a:rect l="0" t="0" r="r" b="b"/>
                <a:pathLst>
                  <a:path w="28" h="94">
                    <a:moveTo>
                      <a:pt x="28" y="4"/>
                    </a:moveTo>
                    <a:lnTo>
                      <a:pt x="23" y="2"/>
                    </a:lnTo>
                    <a:lnTo>
                      <a:pt x="13" y="0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5" y="2"/>
                    </a:lnTo>
                    <a:lnTo>
                      <a:pt x="13" y="2"/>
                    </a:lnTo>
                    <a:lnTo>
                      <a:pt x="23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4"/>
                    </a:lnTo>
                    <a:close/>
                    <a:moveTo>
                      <a:pt x="0" y="93"/>
                    </a:moveTo>
                    <a:lnTo>
                      <a:pt x="3" y="93"/>
                    </a:lnTo>
                    <a:lnTo>
                      <a:pt x="13" y="94"/>
                    </a:lnTo>
                    <a:lnTo>
                      <a:pt x="23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8" y="93"/>
                    </a:lnTo>
                    <a:lnTo>
                      <a:pt x="23" y="93"/>
                    </a:lnTo>
                    <a:lnTo>
                      <a:pt x="13" y="94"/>
                    </a:lnTo>
                    <a:lnTo>
                      <a:pt x="5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1C2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9" name="Freeform 48"/>
              <p:cNvSpPr>
                <a:spLocks noEditPoints="1"/>
              </p:cNvSpPr>
              <p:nvPr/>
            </p:nvSpPr>
            <p:spPr bwMode="auto">
              <a:xfrm>
                <a:off x="1797" y="3683"/>
                <a:ext cx="24" cy="76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0" y="91"/>
                  </a:cxn>
                  <a:cxn ang="0">
                    <a:pos x="5" y="91"/>
                  </a:cxn>
                  <a:cxn ang="0">
                    <a:pos x="13" y="92"/>
                  </a:cxn>
                  <a:cxn ang="0">
                    <a:pos x="23" y="91"/>
                  </a:cxn>
                  <a:cxn ang="0">
                    <a:pos x="28" y="91"/>
                  </a:cxn>
                  <a:cxn ang="0">
                    <a:pos x="28" y="91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3" y="91"/>
                  </a:cxn>
                  <a:cxn ang="0">
                    <a:pos x="13" y="92"/>
                  </a:cxn>
                  <a:cxn ang="0">
                    <a:pos x="5" y="91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91"/>
                  </a:cxn>
                  <a:cxn ang="0">
                    <a:pos x="0" y="91"/>
                  </a:cxn>
                </a:cxnLst>
                <a:rect l="0" t="0" r="r" b="b"/>
                <a:pathLst>
                  <a:path w="28" h="92">
                    <a:moveTo>
                      <a:pt x="28" y="2"/>
                    </a:moveTo>
                    <a:lnTo>
                      <a:pt x="23" y="0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  <a:moveTo>
                      <a:pt x="0" y="91"/>
                    </a:moveTo>
                    <a:lnTo>
                      <a:pt x="5" y="91"/>
                    </a:lnTo>
                    <a:lnTo>
                      <a:pt x="13" y="92"/>
                    </a:lnTo>
                    <a:lnTo>
                      <a:pt x="23" y="91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3" y="91"/>
                    </a:lnTo>
                    <a:lnTo>
                      <a:pt x="13" y="92"/>
                    </a:lnTo>
                    <a:lnTo>
                      <a:pt x="5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1D2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0" name="Freeform 49"/>
              <p:cNvSpPr>
                <a:spLocks noEditPoints="1"/>
              </p:cNvSpPr>
              <p:nvPr/>
            </p:nvSpPr>
            <p:spPr bwMode="auto">
              <a:xfrm>
                <a:off x="1797" y="3683"/>
                <a:ext cx="24" cy="76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0" y="89"/>
                  </a:cxn>
                  <a:cxn ang="0">
                    <a:pos x="5" y="91"/>
                  </a:cxn>
                  <a:cxn ang="0">
                    <a:pos x="13" y="92"/>
                  </a:cxn>
                  <a:cxn ang="0">
                    <a:pos x="23" y="91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3" y="91"/>
                  </a:cxn>
                  <a:cxn ang="0">
                    <a:pos x="13" y="92"/>
                  </a:cxn>
                  <a:cxn ang="0">
                    <a:pos x="5" y="91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</a:cxnLst>
                <a:rect l="0" t="0" r="r" b="b"/>
                <a:pathLst>
                  <a:path w="28" h="92">
                    <a:moveTo>
                      <a:pt x="28" y="2"/>
                    </a:moveTo>
                    <a:lnTo>
                      <a:pt x="23" y="0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  <a:moveTo>
                      <a:pt x="0" y="89"/>
                    </a:moveTo>
                    <a:lnTo>
                      <a:pt x="5" y="91"/>
                    </a:lnTo>
                    <a:lnTo>
                      <a:pt x="13" y="92"/>
                    </a:lnTo>
                    <a:lnTo>
                      <a:pt x="23" y="91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3" y="91"/>
                    </a:lnTo>
                    <a:lnTo>
                      <a:pt x="13" y="92"/>
                    </a:lnTo>
                    <a:lnTo>
                      <a:pt x="5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1E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1" name="Freeform 50"/>
              <p:cNvSpPr>
                <a:spLocks noEditPoints="1"/>
              </p:cNvSpPr>
              <p:nvPr/>
            </p:nvSpPr>
            <p:spPr bwMode="auto">
              <a:xfrm>
                <a:off x="1797" y="3683"/>
                <a:ext cx="24" cy="76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3" y="0"/>
                  </a:cxn>
                  <a:cxn ang="0">
                    <a:pos x="23" y="0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28" y="2"/>
                  </a:cxn>
                  <a:cxn ang="0">
                    <a:pos x="0" y="89"/>
                  </a:cxn>
                  <a:cxn ang="0">
                    <a:pos x="5" y="91"/>
                  </a:cxn>
                  <a:cxn ang="0">
                    <a:pos x="13" y="92"/>
                  </a:cxn>
                  <a:cxn ang="0">
                    <a:pos x="23" y="91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8" y="89"/>
                  </a:cxn>
                  <a:cxn ang="0">
                    <a:pos x="23" y="91"/>
                  </a:cxn>
                  <a:cxn ang="0">
                    <a:pos x="13" y="92"/>
                  </a:cxn>
                  <a:cxn ang="0">
                    <a:pos x="5" y="91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</a:cxnLst>
                <a:rect l="0" t="0" r="r" b="b"/>
                <a:pathLst>
                  <a:path w="28" h="92">
                    <a:moveTo>
                      <a:pt x="28" y="2"/>
                    </a:moveTo>
                    <a:lnTo>
                      <a:pt x="23" y="0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  <a:moveTo>
                      <a:pt x="0" y="89"/>
                    </a:moveTo>
                    <a:lnTo>
                      <a:pt x="5" y="91"/>
                    </a:lnTo>
                    <a:lnTo>
                      <a:pt x="13" y="92"/>
                    </a:lnTo>
                    <a:lnTo>
                      <a:pt x="23" y="91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8" y="89"/>
                    </a:lnTo>
                    <a:lnTo>
                      <a:pt x="23" y="91"/>
                    </a:lnTo>
                    <a:lnTo>
                      <a:pt x="13" y="92"/>
                    </a:lnTo>
                    <a:lnTo>
                      <a:pt x="5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1F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2" name="Freeform 51"/>
              <p:cNvSpPr>
                <a:spLocks noEditPoints="1"/>
              </p:cNvSpPr>
              <p:nvPr/>
            </p:nvSpPr>
            <p:spPr bwMode="auto">
              <a:xfrm>
                <a:off x="1796" y="3683"/>
                <a:ext cx="25" cy="76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5" y="0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2" y="89"/>
                  </a:cxn>
                  <a:cxn ang="0">
                    <a:pos x="7" y="91"/>
                  </a:cxn>
                  <a:cxn ang="0">
                    <a:pos x="15" y="92"/>
                  </a:cxn>
                  <a:cxn ang="0">
                    <a:pos x="25" y="91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25" y="91"/>
                  </a:cxn>
                  <a:cxn ang="0">
                    <a:pos x="15" y="91"/>
                  </a:cxn>
                  <a:cxn ang="0">
                    <a:pos x="7" y="91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2" y="89"/>
                  </a:cxn>
                  <a:cxn ang="0">
                    <a:pos x="2" y="89"/>
                  </a:cxn>
                  <a:cxn ang="0">
                    <a:pos x="2" y="89"/>
                  </a:cxn>
                  <a:cxn ang="0">
                    <a:pos x="2" y="89"/>
                  </a:cxn>
                  <a:cxn ang="0">
                    <a:pos x="2" y="89"/>
                  </a:cxn>
                </a:cxnLst>
                <a:rect l="0" t="0" r="r" b="b"/>
                <a:pathLst>
                  <a:path w="30" h="92">
                    <a:moveTo>
                      <a:pt x="30" y="2"/>
                    </a:moveTo>
                    <a:lnTo>
                      <a:pt x="2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  <a:moveTo>
                      <a:pt x="2" y="89"/>
                    </a:moveTo>
                    <a:lnTo>
                      <a:pt x="7" y="91"/>
                    </a:lnTo>
                    <a:lnTo>
                      <a:pt x="15" y="92"/>
                    </a:lnTo>
                    <a:lnTo>
                      <a:pt x="25" y="91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25" y="91"/>
                    </a:lnTo>
                    <a:lnTo>
                      <a:pt x="15" y="91"/>
                    </a:lnTo>
                    <a:lnTo>
                      <a:pt x="7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2" y="89"/>
                    </a:lnTo>
                    <a:close/>
                  </a:path>
                </a:pathLst>
              </a:custGeom>
              <a:solidFill>
                <a:srgbClr val="FF202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3" name="Freeform 52"/>
              <p:cNvSpPr>
                <a:spLocks noEditPoints="1"/>
              </p:cNvSpPr>
              <p:nvPr/>
            </p:nvSpPr>
            <p:spPr bwMode="auto">
              <a:xfrm>
                <a:off x="1796" y="3683"/>
                <a:ext cx="25" cy="75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2"/>
                  </a:cxn>
                  <a:cxn ang="0">
                    <a:pos x="15" y="0"/>
                  </a:cxn>
                  <a:cxn ang="0">
                    <a:pos x="25" y="2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30" y="2"/>
                  </a:cxn>
                  <a:cxn ang="0">
                    <a:pos x="0" y="89"/>
                  </a:cxn>
                  <a:cxn ang="0">
                    <a:pos x="7" y="91"/>
                  </a:cxn>
                  <a:cxn ang="0">
                    <a:pos x="15" y="91"/>
                  </a:cxn>
                  <a:cxn ang="0">
                    <a:pos x="25" y="91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25" y="91"/>
                  </a:cxn>
                  <a:cxn ang="0">
                    <a:pos x="15" y="91"/>
                  </a:cxn>
                  <a:cxn ang="0">
                    <a:pos x="7" y="91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</a:cxnLst>
                <a:rect l="0" t="0" r="r" b="b"/>
                <a:pathLst>
                  <a:path w="30" h="91">
                    <a:moveTo>
                      <a:pt x="30" y="2"/>
                    </a:moveTo>
                    <a:lnTo>
                      <a:pt x="2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5" y="2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2"/>
                    </a:lnTo>
                    <a:close/>
                    <a:moveTo>
                      <a:pt x="0" y="89"/>
                    </a:moveTo>
                    <a:lnTo>
                      <a:pt x="7" y="91"/>
                    </a:lnTo>
                    <a:lnTo>
                      <a:pt x="15" y="91"/>
                    </a:lnTo>
                    <a:lnTo>
                      <a:pt x="25" y="91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25" y="91"/>
                    </a:lnTo>
                    <a:lnTo>
                      <a:pt x="15" y="91"/>
                    </a:lnTo>
                    <a:lnTo>
                      <a:pt x="7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4" name="Freeform 53"/>
              <p:cNvSpPr>
                <a:spLocks noEditPoints="1"/>
              </p:cNvSpPr>
              <p:nvPr/>
            </p:nvSpPr>
            <p:spPr bwMode="auto">
              <a:xfrm>
                <a:off x="1796" y="3683"/>
                <a:ext cx="26" cy="75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2"/>
                  </a:cxn>
                  <a:cxn ang="0">
                    <a:pos x="15" y="0"/>
                  </a:cxn>
                  <a:cxn ang="0">
                    <a:pos x="25" y="2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30" y="4"/>
                  </a:cxn>
                  <a:cxn ang="0">
                    <a:pos x="0" y="89"/>
                  </a:cxn>
                  <a:cxn ang="0">
                    <a:pos x="7" y="91"/>
                  </a:cxn>
                  <a:cxn ang="0">
                    <a:pos x="15" y="91"/>
                  </a:cxn>
                  <a:cxn ang="0">
                    <a:pos x="25" y="91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25" y="91"/>
                  </a:cxn>
                  <a:cxn ang="0">
                    <a:pos x="15" y="91"/>
                  </a:cxn>
                  <a:cxn ang="0">
                    <a:pos x="7" y="91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</a:cxnLst>
                <a:rect l="0" t="0" r="r" b="b"/>
                <a:pathLst>
                  <a:path w="32" h="91">
                    <a:moveTo>
                      <a:pt x="30" y="4"/>
                    </a:moveTo>
                    <a:lnTo>
                      <a:pt x="25" y="2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close/>
                    <a:moveTo>
                      <a:pt x="0" y="89"/>
                    </a:moveTo>
                    <a:lnTo>
                      <a:pt x="7" y="91"/>
                    </a:lnTo>
                    <a:lnTo>
                      <a:pt x="15" y="91"/>
                    </a:lnTo>
                    <a:lnTo>
                      <a:pt x="25" y="91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25" y="91"/>
                    </a:lnTo>
                    <a:lnTo>
                      <a:pt x="15" y="91"/>
                    </a:lnTo>
                    <a:lnTo>
                      <a:pt x="7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222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5" name="Freeform 54"/>
              <p:cNvSpPr>
                <a:spLocks noEditPoints="1"/>
              </p:cNvSpPr>
              <p:nvPr/>
            </p:nvSpPr>
            <p:spPr bwMode="auto">
              <a:xfrm>
                <a:off x="1796" y="3683"/>
                <a:ext cx="26" cy="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5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2"/>
                  </a:cxn>
                  <a:cxn ang="0">
                    <a:pos x="15" y="0"/>
                  </a:cxn>
                  <a:cxn ang="0">
                    <a:pos x="25" y="2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0" y="89"/>
                  </a:cxn>
                  <a:cxn ang="0">
                    <a:pos x="7" y="91"/>
                  </a:cxn>
                  <a:cxn ang="0">
                    <a:pos x="15" y="91"/>
                  </a:cxn>
                  <a:cxn ang="0">
                    <a:pos x="25" y="91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32" y="89"/>
                  </a:cxn>
                  <a:cxn ang="0">
                    <a:pos x="32" y="87"/>
                  </a:cxn>
                  <a:cxn ang="0">
                    <a:pos x="25" y="91"/>
                  </a:cxn>
                  <a:cxn ang="0">
                    <a:pos x="15" y="91"/>
                  </a:cxn>
                  <a:cxn ang="0">
                    <a:pos x="7" y="91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  <a:cxn ang="0">
                    <a:pos x="0" y="89"/>
                  </a:cxn>
                </a:cxnLst>
                <a:rect l="0" t="0" r="r" b="b"/>
                <a:pathLst>
                  <a:path w="32" h="91">
                    <a:moveTo>
                      <a:pt x="32" y="4"/>
                    </a:moveTo>
                    <a:lnTo>
                      <a:pt x="25" y="2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  <a:moveTo>
                      <a:pt x="0" y="89"/>
                    </a:moveTo>
                    <a:lnTo>
                      <a:pt x="7" y="91"/>
                    </a:lnTo>
                    <a:lnTo>
                      <a:pt x="15" y="91"/>
                    </a:lnTo>
                    <a:lnTo>
                      <a:pt x="25" y="91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2" y="89"/>
                    </a:lnTo>
                    <a:lnTo>
                      <a:pt x="32" y="87"/>
                    </a:lnTo>
                    <a:lnTo>
                      <a:pt x="25" y="91"/>
                    </a:lnTo>
                    <a:lnTo>
                      <a:pt x="15" y="91"/>
                    </a:lnTo>
                    <a:lnTo>
                      <a:pt x="7" y="91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23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6" name="Freeform 55"/>
              <p:cNvSpPr>
                <a:spLocks noEditPoints="1"/>
              </p:cNvSpPr>
              <p:nvPr/>
            </p:nvSpPr>
            <p:spPr bwMode="auto">
              <a:xfrm>
                <a:off x="1796" y="3683"/>
                <a:ext cx="26" cy="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5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2"/>
                  </a:cxn>
                  <a:cxn ang="0">
                    <a:pos x="15" y="0"/>
                  </a:cxn>
                  <a:cxn ang="0">
                    <a:pos x="25" y="2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0" y="87"/>
                  </a:cxn>
                  <a:cxn ang="0">
                    <a:pos x="7" y="91"/>
                  </a:cxn>
                  <a:cxn ang="0">
                    <a:pos x="15" y="91"/>
                  </a:cxn>
                  <a:cxn ang="0">
                    <a:pos x="25" y="91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5" y="89"/>
                  </a:cxn>
                  <a:cxn ang="0">
                    <a:pos x="15" y="91"/>
                  </a:cxn>
                  <a:cxn ang="0">
                    <a:pos x="7" y="89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</a:cxnLst>
                <a:rect l="0" t="0" r="r" b="b"/>
                <a:pathLst>
                  <a:path w="32" h="91">
                    <a:moveTo>
                      <a:pt x="32" y="4"/>
                    </a:moveTo>
                    <a:lnTo>
                      <a:pt x="25" y="2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  <a:moveTo>
                      <a:pt x="0" y="87"/>
                    </a:moveTo>
                    <a:lnTo>
                      <a:pt x="7" y="91"/>
                    </a:lnTo>
                    <a:lnTo>
                      <a:pt x="15" y="91"/>
                    </a:lnTo>
                    <a:lnTo>
                      <a:pt x="25" y="91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5" y="89"/>
                    </a:lnTo>
                    <a:lnTo>
                      <a:pt x="15" y="91"/>
                    </a:lnTo>
                    <a:lnTo>
                      <a:pt x="7" y="8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24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7" name="Freeform 56"/>
              <p:cNvSpPr>
                <a:spLocks noEditPoints="1"/>
              </p:cNvSpPr>
              <p:nvPr/>
            </p:nvSpPr>
            <p:spPr bwMode="auto">
              <a:xfrm>
                <a:off x="1796" y="3683"/>
                <a:ext cx="26" cy="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5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2"/>
                  </a:cxn>
                  <a:cxn ang="0">
                    <a:pos x="15" y="0"/>
                  </a:cxn>
                  <a:cxn ang="0">
                    <a:pos x="25" y="2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0" y="87"/>
                  </a:cxn>
                  <a:cxn ang="0">
                    <a:pos x="7" y="89"/>
                  </a:cxn>
                  <a:cxn ang="0">
                    <a:pos x="15" y="91"/>
                  </a:cxn>
                  <a:cxn ang="0">
                    <a:pos x="25" y="89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5" y="89"/>
                  </a:cxn>
                  <a:cxn ang="0">
                    <a:pos x="15" y="91"/>
                  </a:cxn>
                  <a:cxn ang="0">
                    <a:pos x="7" y="89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</a:cxnLst>
                <a:rect l="0" t="0" r="r" b="b"/>
                <a:pathLst>
                  <a:path w="32" h="91">
                    <a:moveTo>
                      <a:pt x="32" y="4"/>
                    </a:moveTo>
                    <a:lnTo>
                      <a:pt x="25" y="2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5" y="0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  <a:moveTo>
                      <a:pt x="0" y="87"/>
                    </a:moveTo>
                    <a:lnTo>
                      <a:pt x="7" y="89"/>
                    </a:lnTo>
                    <a:lnTo>
                      <a:pt x="15" y="91"/>
                    </a:lnTo>
                    <a:lnTo>
                      <a:pt x="25" y="89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5" y="89"/>
                    </a:lnTo>
                    <a:lnTo>
                      <a:pt x="15" y="91"/>
                    </a:lnTo>
                    <a:lnTo>
                      <a:pt x="7" y="8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252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8" name="Freeform 57"/>
              <p:cNvSpPr>
                <a:spLocks noEditPoints="1"/>
              </p:cNvSpPr>
              <p:nvPr/>
            </p:nvSpPr>
            <p:spPr bwMode="auto">
              <a:xfrm>
                <a:off x="1796" y="3683"/>
                <a:ext cx="26" cy="75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5" y="2"/>
                  </a:cxn>
                  <a:cxn ang="0">
                    <a:pos x="15" y="0"/>
                  </a:cxn>
                  <a:cxn ang="0">
                    <a:pos x="7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2"/>
                  </a:cxn>
                  <a:cxn ang="0">
                    <a:pos x="15" y="2"/>
                  </a:cxn>
                  <a:cxn ang="0">
                    <a:pos x="25" y="2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0" y="87"/>
                  </a:cxn>
                  <a:cxn ang="0">
                    <a:pos x="7" y="89"/>
                  </a:cxn>
                  <a:cxn ang="0">
                    <a:pos x="15" y="91"/>
                  </a:cxn>
                  <a:cxn ang="0">
                    <a:pos x="25" y="89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32" y="87"/>
                  </a:cxn>
                  <a:cxn ang="0">
                    <a:pos x="25" y="89"/>
                  </a:cxn>
                  <a:cxn ang="0">
                    <a:pos x="15" y="91"/>
                  </a:cxn>
                  <a:cxn ang="0">
                    <a:pos x="7" y="89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  <a:cxn ang="0">
                    <a:pos x="0" y="87"/>
                  </a:cxn>
                </a:cxnLst>
                <a:rect l="0" t="0" r="r" b="b"/>
                <a:pathLst>
                  <a:path w="32" h="91">
                    <a:moveTo>
                      <a:pt x="32" y="4"/>
                    </a:moveTo>
                    <a:lnTo>
                      <a:pt x="25" y="2"/>
                    </a:lnTo>
                    <a:lnTo>
                      <a:pt x="15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2"/>
                    </a:lnTo>
                    <a:lnTo>
                      <a:pt x="15" y="2"/>
                    </a:lnTo>
                    <a:lnTo>
                      <a:pt x="25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  <a:moveTo>
                      <a:pt x="0" y="87"/>
                    </a:moveTo>
                    <a:lnTo>
                      <a:pt x="7" y="89"/>
                    </a:lnTo>
                    <a:lnTo>
                      <a:pt x="15" y="91"/>
                    </a:lnTo>
                    <a:lnTo>
                      <a:pt x="25" y="89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25" y="89"/>
                    </a:lnTo>
                    <a:lnTo>
                      <a:pt x="15" y="91"/>
                    </a:lnTo>
                    <a:lnTo>
                      <a:pt x="7" y="89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26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9" name="Freeform 58"/>
              <p:cNvSpPr>
                <a:spLocks noEditPoints="1"/>
              </p:cNvSpPr>
              <p:nvPr/>
            </p:nvSpPr>
            <p:spPr bwMode="auto">
              <a:xfrm>
                <a:off x="1796" y="3685"/>
                <a:ext cx="26" cy="73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5" y="0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0" y="85"/>
                  </a:cxn>
                  <a:cxn ang="0">
                    <a:pos x="7" y="87"/>
                  </a:cxn>
                  <a:cxn ang="0">
                    <a:pos x="15" y="89"/>
                  </a:cxn>
                  <a:cxn ang="0">
                    <a:pos x="25" y="87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25" y="87"/>
                  </a:cxn>
                  <a:cxn ang="0">
                    <a:pos x="15" y="89"/>
                  </a:cxn>
                  <a:cxn ang="0">
                    <a:pos x="7" y="87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</a:cxnLst>
                <a:rect l="0" t="0" r="r" b="b"/>
                <a:pathLst>
                  <a:path w="32" h="89">
                    <a:moveTo>
                      <a:pt x="32" y="2"/>
                    </a:moveTo>
                    <a:lnTo>
                      <a:pt x="2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  <a:moveTo>
                      <a:pt x="0" y="85"/>
                    </a:moveTo>
                    <a:lnTo>
                      <a:pt x="7" y="87"/>
                    </a:lnTo>
                    <a:lnTo>
                      <a:pt x="15" y="89"/>
                    </a:lnTo>
                    <a:lnTo>
                      <a:pt x="25" y="87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25" y="87"/>
                    </a:lnTo>
                    <a:lnTo>
                      <a:pt x="15" y="89"/>
                    </a:lnTo>
                    <a:lnTo>
                      <a:pt x="7" y="87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27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0" name="Freeform 59"/>
              <p:cNvSpPr>
                <a:spLocks noEditPoints="1"/>
              </p:cNvSpPr>
              <p:nvPr/>
            </p:nvSpPr>
            <p:spPr bwMode="auto">
              <a:xfrm>
                <a:off x="1796" y="3685"/>
                <a:ext cx="26" cy="73"/>
              </a:xfrm>
              <a:custGeom>
                <a:avLst/>
                <a:gdLst/>
                <a:ahLst/>
                <a:cxnLst>
                  <a:cxn ang="0">
                    <a:pos x="32" y="2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5" y="0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32" y="2"/>
                  </a:cxn>
                  <a:cxn ang="0">
                    <a:pos x="0" y="85"/>
                  </a:cxn>
                  <a:cxn ang="0">
                    <a:pos x="7" y="87"/>
                  </a:cxn>
                  <a:cxn ang="0">
                    <a:pos x="15" y="89"/>
                  </a:cxn>
                  <a:cxn ang="0">
                    <a:pos x="25" y="87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25" y="87"/>
                  </a:cxn>
                  <a:cxn ang="0">
                    <a:pos x="15" y="89"/>
                  </a:cxn>
                  <a:cxn ang="0">
                    <a:pos x="7" y="87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</a:cxnLst>
                <a:rect l="0" t="0" r="r" b="b"/>
                <a:pathLst>
                  <a:path w="32" h="89">
                    <a:moveTo>
                      <a:pt x="32" y="2"/>
                    </a:moveTo>
                    <a:lnTo>
                      <a:pt x="2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  <a:moveTo>
                      <a:pt x="0" y="85"/>
                    </a:moveTo>
                    <a:lnTo>
                      <a:pt x="7" y="87"/>
                    </a:lnTo>
                    <a:lnTo>
                      <a:pt x="15" y="89"/>
                    </a:lnTo>
                    <a:lnTo>
                      <a:pt x="25" y="87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25" y="87"/>
                    </a:lnTo>
                    <a:lnTo>
                      <a:pt x="15" y="89"/>
                    </a:lnTo>
                    <a:lnTo>
                      <a:pt x="7" y="87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28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1" name="Freeform 60"/>
              <p:cNvSpPr>
                <a:spLocks noEditPoints="1"/>
              </p:cNvSpPr>
              <p:nvPr/>
            </p:nvSpPr>
            <p:spPr bwMode="auto">
              <a:xfrm>
                <a:off x="1796" y="3685"/>
                <a:ext cx="26" cy="73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7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7" y="0"/>
                  </a:cxn>
                  <a:cxn ang="0">
                    <a:pos x="15" y="0"/>
                  </a:cxn>
                  <a:cxn ang="0">
                    <a:pos x="25" y="0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32" y="4"/>
                  </a:cxn>
                  <a:cxn ang="0">
                    <a:pos x="0" y="85"/>
                  </a:cxn>
                  <a:cxn ang="0">
                    <a:pos x="7" y="87"/>
                  </a:cxn>
                  <a:cxn ang="0">
                    <a:pos x="15" y="89"/>
                  </a:cxn>
                  <a:cxn ang="0">
                    <a:pos x="25" y="87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32" y="85"/>
                  </a:cxn>
                  <a:cxn ang="0">
                    <a:pos x="25" y="87"/>
                  </a:cxn>
                  <a:cxn ang="0">
                    <a:pos x="15" y="87"/>
                  </a:cxn>
                  <a:cxn ang="0">
                    <a:pos x="7" y="87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</a:cxnLst>
                <a:rect l="0" t="0" r="r" b="b"/>
                <a:pathLst>
                  <a:path w="32" h="89">
                    <a:moveTo>
                      <a:pt x="32" y="4"/>
                    </a:moveTo>
                    <a:lnTo>
                      <a:pt x="2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25" y="0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4"/>
                    </a:lnTo>
                    <a:close/>
                    <a:moveTo>
                      <a:pt x="0" y="85"/>
                    </a:moveTo>
                    <a:lnTo>
                      <a:pt x="7" y="87"/>
                    </a:lnTo>
                    <a:lnTo>
                      <a:pt x="15" y="89"/>
                    </a:lnTo>
                    <a:lnTo>
                      <a:pt x="25" y="87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32" y="85"/>
                    </a:lnTo>
                    <a:lnTo>
                      <a:pt x="25" y="87"/>
                    </a:lnTo>
                    <a:lnTo>
                      <a:pt x="15" y="87"/>
                    </a:lnTo>
                    <a:lnTo>
                      <a:pt x="7" y="87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29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2" name="Freeform 61"/>
              <p:cNvSpPr>
                <a:spLocks noEditPoints="1"/>
              </p:cNvSpPr>
              <p:nvPr/>
            </p:nvSpPr>
            <p:spPr bwMode="auto">
              <a:xfrm>
                <a:off x="1794" y="3685"/>
                <a:ext cx="28" cy="71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2" y="85"/>
                  </a:cxn>
                  <a:cxn ang="0">
                    <a:pos x="9" y="87"/>
                  </a:cxn>
                  <a:cxn ang="0">
                    <a:pos x="17" y="87"/>
                  </a:cxn>
                  <a:cxn ang="0">
                    <a:pos x="27" y="87"/>
                  </a:cxn>
                  <a:cxn ang="0">
                    <a:pos x="34" y="85"/>
                  </a:cxn>
                  <a:cxn ang="0">
                    <a:pos x="34" y="85"/>
                  </a:cxn>
                  <a:cxn ang="0">
                    <a:pos x="34" y="85"/>
                  </a:cxn>
                  <a:cxn ang="0">
                    <a:pos x="34" y="85"/>
                  </a:cxn>
                  <a:cxn ang="0">
                    <a:pos x="34" y="85"/>
                  </a:cxn>
                  <a:cxn ang="0">
                    <a:pos x="34" y="85"/>
                  </a:cxn>
                  <a:cxn ang="0">
                    <a:pos x="34" y="85"/>
                  </a:cxn>
                  <a:cxn ang="0">
                    <a:pos x="34" y="85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5"/>
                  </a:cxn>
                  <a:cxn ang="0">
                    <a:pos x="27" y="87"/>
                  </a:cxn>
                  <a:cxn ang="0">
                    <a:pos x="17" y="87"/>
                  </a:cxn>
                  <a:cxn ang="0">
                    <a:pos x="9" y="87"/>
                  </a:cxn>
                  <a:cxn ang="0">
                    <a:pos x="2" y="85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0" y="85"/>
                  </a:cxn>
                  <a:cxn ang="0">
                    <a:pos x="2" y="85"/>
                  </a:cxn>
                  <a:cxn ang="0">
                    <a:pos x="2" y="85"/>
                  </a:cxn>
                </a:cxnLst>
                <a:rect l="0" t="0" r="r" b="b"/>
                <a:pathLst>
                  <a:path w="34" h="87">
                    <a:moveTo>
                      <a:pt x="34" y="4"/>
                    </a:moveTo>
                    <a:lnTo>
                      <a:pt x="34" y="4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  <a:moveTo>
                      <a:pt x="2" y="85"/>
                    </a:moveTo>
                    <a:lnTo>
                      <a:pt x="9" y="87"/>
                    </a:lnTo>
                    <a:lnTo>
                      <a:pt x="17" y="87"/>
                    </a:lnTo>
                    <a:lnTo>
                      <a:pt x="27" y="87"/>
                    </a:lnTo>
                    <a:lnTo>
                      <a:pt x="34" y="85"/>
                    </a:lnTo>
                    <a:lnTo>
                      <a:pt x="34" y="85"/>
                    </a:lnTo>
                    <a:lnTo>
                      <a:pt x="34" y="85"/>
                    </a:lnTo>
                    <a:lnTo>
                      <a:pt x="34" y="85"/>
                    </a:lnTo>
                    <a:lnTo>
                      <a:pt x="34" y="85"/>
                    </a:lnTo>
                    <a:lnTo>
                      <a:pt x="34" y="85"/>
                    </a:lnTo>
                    <a:lnTo>
                      <a:pt x="34" y="85"/>
                    </a:lnTo>
                    <a:lnTo>
                      <a:pt x="34" y="85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5"/>
                    </a:lnTo>
                    <a:lnTo>
                      <a:pt x="27" y="87"/>
                    </a:lnTo>
                    <a:lnTo>
                      <a:pt x="17" y="87"/>
                    </a:lnTo>
                    <a:lnTo>
                      <a:pt x="9" y="87"/>
                    </a:lnTo>
                    <a:lnTo>
                      <a:pt x="2" y="85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0" y="85"/>
                    </a:lnTo>
                    <a:lnTo>
                      <a:pt x="2" y="85"/>
                    </a:lnTo>
                    <a:lnTo>
                      <a:pt x="2" y="85"/>
                    </a:lnTo>
                    <a:close/>
                  </a:path>
                </a:pathLst>
              </a:custGeom>
              <a:solidFill>
                <a:srgbClr val="FF2A2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3" name="Freeform 62"/>
              <p:cNvSpPr>
                <a:spLocks noEditPoints="1"/>
              </p:cNvSpPr>
              <p:nvPr/>
            </p:nvSpPr>
            <p:spPr bwMode="auto">
              <a:xfrm>
                <a:off x="1794" y="3685"/>
                <a:ext cx="28" cy="71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7" y="2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34" y="4"/>
                  </a:cxn>
                  <a:cxn ang="0">
                    <a:pos x="0" y="83"/>
                  </a:cxn>
                  <a:cxn ang="0">
                    <a:pos x="2" y="85"/>
                  </a:cxn>
                  <a:cxn ang="0">
                    <a:pos x="9" y="87"/>
                  </a:cxn>
                  <a:cxn ang="0">
                    <a:pos x="17" y="87"/>
                  </a:cxn>
                  <a:cxn ang="0">
                    <a:pos x="27" y="87"/>
                  </a:cxn>
                  <a:cxn ang="0">
                    <a:pos x="34" y="85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27" y="87"/>
                  </a:cxn>
                  <a:cxn ang="0">
                    <a:pos x="17" y="87"/>
                  </a:cxn>
                  <a:cxn ang="0">
                    <a:pos x="9" y="87"/>
                  </a:cxn>
                  <a:cxn ang="0">
                    <a:pos x="2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34" h="87">
                    <a:moveTo>
                      <a:pt x="34" y="4"/>
                    </a:moveTo>
                    <a:lnTo>
                      <a:pt x="34" y="4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2"/>
                    </a:lnTo>
                    <a:lnTo>
                      <a:pt x="17" y="0"/>
                    </a:lnTo>
                    <a:lnTo>
                      <a:pt x="27" y="2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lnTo>
                      <a:pt x="34" y="4"/>
                    </a:lnTo>
                    <a:close/>
                    <a:moveTo>
                      <a:pt x="0" y="83"/>
                    </a:moveTo>
                    <a:lnTo>
                      <a:pt x="2" y="85"/>
                    </a:lnTo>
                    <a:lnTo>
                      <a:pt x="9" y="87"/>
                    </a:lnTo>
                    <a:lnTo>
                      <a:pt x="17" y="87"/>
                    </a:lnTo>
                    <a:lnTo>
                      <a:pt x="27" y="87"/>
                    </a:lnTo>
                    <a:lnTo>
                      <a:pt x="34" y="85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27" y="87"/>
                    </a:lnTo>
                    <a:lnTo>
                      <a:pt x="17" y="87"/>
                    </a:lnTo>
                    <a:lnTo>
                      <a:pt x="9" y="87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2B2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4" name="Freeform 63"/>
              <p:cNvSpPr>
                <a:spLocks noEditPoints="1"/>
              </p:cNvSpPr>
              <p:nvPr/>
            </p:nvSpPr>
            <p:spPr bwMode="auto">
              <a:xfrm>
                <a:off x="1794" y="3685"/>
                <a:ext cx="30" cy="71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34" y="4"/>
                  </a:cxn>
                  <a:cxn ang="0">
                    <a:pos x="27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7" y="2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4" y="4"/>
                  </a:cxn>
                  <a:cxn ang="0">
                    <a:pos x="0" y="83"/>
                  </a:cxn>
                  <a:cxn ang="0">
                    <a:pos x="2" y="83"/>
                  </a:cxn>
                  <a:cxn ang="0">
                    <a:pos x="9" y="87"/>
                  </a:cxn>
                  <a:cxn ang="0">
                    <a:pos x="17" y="87"/>
                  </a:cxn>
                  <a:cxn ang="0">
                    <a:pos x="27" y="87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4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4" y="83"/>
                  </a:cxn>
                  <a:cxn ang="0">
                    <a:pos x="27" y="87"/>
                  </a:cxn>
                  <a:cxn ang="0">
                    <a:pos x="17" y="87"/>
                  </a:cxn>
                  <a:cxn ang="0">
                    <a:pos x="9" y="87"/>
                  </a:cxn>
                  <a:cxn ang="0">
                    <a:pos x="2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36" h="87">
                    <a:moveTo>
                      <a:pt x="34" y="4"/>
                    </a:moveTo>
                    <a:lnTo>
                      <a:pt x="34" y="4"/>
                    </a:lnTo>
                    <a:lnTo>
                      <a:pt x="27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2"/>
                    </a:lnTo>
                    <a:lnTo>
                      <a:pt x="17" y="0"/>
                    </a:lnTo>
                    <a:lnTo>
                      <a:pt x="27" y="2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4" y="4"/>
                    </a:lnTo>
                    <a:close/>
                    <a:moveTo>
                      <a:pt x="0" y="83"/>
                    </a:moveTo>
                    <a:lnTo>
                      <a:pt x="2" y="83"/>
                    </a:lnTo>
                    <a:lnTo>
                      <a:pt x="9" y="87"/>
                    </a:lnTo>
                    <a:lnTo>
                      <a:pt x="17" y="87"/>
                    </a:lnTo>
                    <a:lnTo>
                      <a:pt x="27" y="87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4" y="83"/>
                    </a:lnTo>
                    <a:lnTo>
                      <a:pt x="27" y="87"/>
                    </a:lnTo>
                    <a:lnTo>
                      <a:pt x="17" y="87"/>
                    </a:lnTo>
                    <a:lnTo>
                      <a:pt x="9" y="87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2C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5" name="Freeform 64"/>
              <p:cNvSpPr>
                <a:spLocks noEditPoints="1"/>
              </p:cNvSpPr>
              <p:nvPr/>
            </p:nvSpPr>
            <p:spPr bwMode="auto">
              <a:xfrm>
                <a:off x="1794" y="3685"/>
                <a:ext cx="30" cy="71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4" y="4"/>
                  </a:cxn>
                  <a:cxn ang="0">
                    <a:pos x="27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7" y="2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0" y="83"/>
                  </a:cxn>
                  <a:cxn ang="0">
                    <a:pos x="2" y="83"/>
                  </a:cxn>
                  <a:cxn ang="0">
                    <a:pos x="9" y="87"/>
                  </a:cxn>
                  <a:cxn ang="0">
                    <a:pos x="17" y="87"/>
                  </a:cxn>
                  <a:cxn ang="0">
                    <a:pos x="27" y="87"/>
                  </a:cxn>
                  <a:cxn ang="0">
                    <a:pos x="34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4" y="83"/>
                  </a:cxn>
                  <a:cxn ang="0">
                    <a:pos x="27" y="87"/>
                  </a:cxn>
                  <a:cxn ang="0">
                    <a:pos x="17" y="87"/>
                  </a:cxn>
                  <a:cxn ang="0">
                    <a:pos x="9" y="87"/>
                  </a:cxn>
                  <a:cxn ang="0">
                    <a:pos x="2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36" h="87">
                    <a:moveTo>
                      <a:pt x="36" y="4"/>
                    </a:moveTo>
                    <a:lnTo>
                      <a:pt x="34" y="4"/>
                    </a:lnTo>
                    <a:lnTo>
                      <a:pt x="27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2"/>
                    </a:lnTo>
                    <a:lnTo>
                      <a:pt x="17" y="0"/>
                    </a:lnTo>
                    <a:lnTo>
                      <a:pt x="27" y="2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  <a:moveTo>
                      <a:pt x="0" y="83"/>
                    </a:moveTo>
                    <a:lnTo>
                      <a:pt x="2" y="83"/>
                    </a:lnTo>
                    <a:lnTo>
                      <a:pt x="9" y="87"/>
                    </a:lnTo>
                    <a:lnTo>
                      <a:pt x="17" y="87"/>
                    </a:lnTo>
                    <a:lnTo>
                      <a:pt x="27" y="87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4" y="83"/>
                    </a:lnTo>
                    <a:lnTo>
                      <a:pt x="27" y="87"/>
                    </a:lnTo>
                    <a:lnTo>
                      <a:pt x="17" y="87"/>
                    </a:lnTo>
                    <a:lnTo>
                      <a:pt x="9" y="87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2D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6" name="Freeform 65"/>
              <p:cNvSpPr>
                <a:spLocks noEditPoints="1"/>
              </p:cNvSpPr>
              <p:nvPr/>
            </p:nvSpPr>
            <p:spPr bwMode="auto">
              <a:xfrm>
                <a:off x="1794" y="3685"/>
                <a:ext cx="30" cy="71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4" y="4"/>
                  </a:cxn>
                  <a:cxn ang="0">
                    <a:pos x="27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9" y="2"/>
                  </a:cxn>
                  <a:cxn ang="0">
                    <a:pos x="17" y="0"/>
                  </a:cxn>
                  <a:cxn ang="0">
                    <a:pos x="27" y="2"/>
                  </a:cxn>
                  <a:cxn ang="0">
                    <a:pos x="34" y="4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0" y="83"/>
                  </a:cxn>
                  <a:cxn ang="0">
                    <a:pos x="2" y="83"/>
                  </a:cxn>
                  <a:cxn ang="0">
                    <a:pos x="9" y="87"/>
                  </a:cxn>
                  <a:cxn ang="0">
                    <a:pos x="17" y="87"/>
                  </a:cxn>
                  <a:cxn ang="0">
                    <a:pos x="27" y="87"/>
                  </a:cxn>
                  <a:cxn ang="0">
                    <a:pos x="34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4" y="83"/>
                  </a:cxn>
                  <a:cxn ang="0">
                    <a:pos x="27" y="85"/>
                  </a:cxn>
                  <a:cxn ang="0">
                    <a:pos x="17" y="87"/>
                  </a:cxn>
                  <a:cxn ang="0">
                    <a:pos x="9" y="85"/>
                  </a:cxn>
                  <a:cxn ang="0">
                    <a:pos x="2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36" h="87">
                    <a:moveTo>
                      <a:pt x="36" y="4"/>
                    </a:moveTo>
                    <a:lnTo>
                      <a:pt x="34" y="4"/>
                    </a:lnTo>
                    <a:lnTo>
                      <a:pt x="27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9" y="2"/>
                    </a:lnTo>
                    <a:lnTo>
                      <a:pt x="17" y="0"/>
                    </a:lnTo>
                    <a:lnTo>
                      <a:pt x="27" y="2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  <a:moveTo>
                      <a:pt x="0" y="83"/>
                    </a:moveTo>
                    <a:lnTo>
                      <a:pt x="2" y="83"/>
                    </a:lnTo>
                    <a:lnTo>
                      <a:pt x="9" y="87"/>
                    </a:lnTo>
                    <a:lnTo>
                      <a:pt x="17" y="87"/>
                    </a:lnTo>
                    <a:lnTo>
                      <a:pt x="27" y="87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4" y="83"/>
                    </a:lnTo>
                    <a:lnTo>
                      <a:pt x="27" y="85"/>
                    </a:lnTo>
                    <a:lnTo>
                      <a:pt x="17" y="87"/>
                    </a:lnTo>
                    <a:lnTo>
                      <a:pt x="9" y="85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2E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7" name="Freeform 66"/>
              <p:cNvSpPr>
                <a:spLocks noEditPoints="1"/>
              </p:cNvSpPr>
              <p:nvPr/>
            </p:nvSpPr>
            <p:spPr bwMode="auto">
              <a:xfrm>
                <a:off x="1794" y="3685"/>
                <a:ext cx="30" cy="71"/>
              </a:xfrm>
              <a:custGeom>
                <a:avLst/>
                <a:gdLst/>
                <a:ahLst/>
                <a:cxnLst>
                  <a:cxn ang="0">
                    <a:pos x="36" y="6"/>
                  </a:cxn>
                  <a:cxn ang="0">
                    <a:pos x="34" y="4"/>
                  </a:cxn>
                  <a:cxn ang="0">
                    <a:pos x="27" y="2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9" y="2"/>
                  </a:cxn>
                  <a:cxn ang="0">
                    <a:pos x="17" y="2"/>
                  </a:cxn>
                  <a:cxn ang="0">
                    <a:pos x="27" y="2"/>
                  </a:cxn>
                  <a:cxn ang="0">
                    <a:pos x="34" y="4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0" y="83"/>
                  </a:cxn>
                  <a:cxn ang="0">
                    <a:pos x="2" y="83"/>
                  </a:cxn>
                  <a:cxn ang="0">
                    <a:pos x="9" y="85"/>
                  </a:cxn>
                  <a:cxn ang="0">
                    <a:pos x="17" y="87"/>
                  </a:cxn>
                  <a:cxn ang="0">
                    <a:pos x="27" y="85"/>
                  </a:cxn>
                  <a:cxn ang="0">
                    <a:pos x="34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6" y="83"/>
                  </a:cxn>
                  <a:cxn ang="0">
                    <a:pos x="34" y="83"/>
                  </a:cxn>
                  <a:cxn ang="0">
                    <a:pos x="27" y="85"/>
                  </a:cxn>
                  <a:cxn ang="0">
                    <a:pos x="17" y="87"/>
                  </a:cxn>
                  <a:cxn ang="0">
                    <a:pos x="9" y="85"/>
                  </a:cxn>
                  <a:cxn ang="0">
                    <a:pos x="2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  <a:cxn ang="0">
                    <a:pos x="0" y="83"/>
                  </a:cxn>
                </a:cxnLst>
                <a:rect l="0" t="0" r="r" b="b"/>
                <a:pathLst>
                  <a:path w="36" h="87">
                    <a:moveTo>
                      <a:pt x="36" y="6"/>
                    </a:moveTo>
                    <a:lnTo>
                      <a:pt x="34" y="4"/>
                    </a:lnTo>
                    <a:lnTo>
                      <a:pt x="27" y="2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9" y="2"/>
                    </a:lnTo>
                    <a:lnTo>
                      <a:pt x="17" y="2"/>
                    </a:lnTo>
                    <a:lnTo>
                      <a:pt x="27" y="2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close/>
                    <a:moveTo>
                      <a:pt x="0" y="83"/>
                    </a:moveTo>
                    <a:lnTo>
                      <a:pt x="2" y="83"/>
                    </a:lnTo>
                    <a:lnTo>
                      <a:pt x="9" y="85"/>
                    </a:lnTo>
                    <a:lnTo>
                      <a:pt x="17" y="87"/>
                    </a:lnTo>
                    <a:lnTo>
                      <a:pt x="27" y="85"/>
                    </a:lnTo>
                    <a:lnTo>
                      <a:pt x="34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6" y="83"/>
                    </a:lnTo>
                    <a:lnTo>
                      <a:pt x="34" y="83"/>
                    </a:lnTo>
                    <a:lnTo>
                      <a:pt x="27" y="85"/>
                    </a:lnTo>
                    <a:lnTo>
                      <a:pt x="17" y="87"/>
                    </a:lnTo>
                    <a:lnTo>
                      <a:pt x="9" y="85"/>
                    </a:lnTo>
                    <a:lnTo>
                      <a:pt x="2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2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8" name="Freeform 67"/>
              <p:cNvSpPr>
                <a:spLocks noEditPoints="1"/>
              </p:cNvSpPr>
              <p:nvPr/>
            </p:nvSpPr>
            <p:spPr bwMode="auto">
              <a:xfrm>
                <a:off x="1794" y="3687"/>
                <a:ext cx="30" cy="6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4" y="2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4" y="2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0" y="81"/>
                  </a:cxn>
                  <a:cxn ang="0">
                    <a:pos x="2" y="81"/>
                  </a:cxn>
                  <a:cxn ang="0">
                    <a:pos x="9" y="83"/>
                  </a:cxn>
                  <a:cxn ang="0">
                    <a:pos x="17" y="85"/>
                  </a:cxn>
                  <a:cxn ang="0">
                    <a:pos x="27" y="83"/>
                  </a:cxn>
                  <a:cxn ang="0">
                    <a:pos x="34" y="81"/>
                  </a:cxn>
                  <a:cxn ang="0">
                    <a:pos x="36" y="81"/>
                  </a:cxn>
                  <a:cxn ang="0">
                    <a:pos x="36" y="81"/>
                  </a:cxn>
                  <a:cxn ang="0">
                    <a:pos x="36" y="81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4" y="81"/>
                  </a:cxn>
                  <a:cxn ang="0">
                    <a:pos x="27" y="83"/>
                  </a:cxn>
                  <a:cxn ang="0">
                    <a:pos x="17" y="85"/>
                  </a:cxn>
                  <a:cxn ang="0">
                    <a:pos x="9" y="83"/>
                  </a:cxn>
                  <a:cxn ang="0">
                    <a:pos x="2" y="81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81"/>
                  </a:cxn>
                  <a:cxn ang="0">
                    <a:pos x="0" y="81"/>
                  </a:cxn>
                  <a:cxn ang="0">
                    <a:pos x="0" y="81"/>
                  </a:cxn>
                </a:cxnLst>
                <a:rect l="0" t="0" r="r" b="b"/>
                <a:pathLst>
                  <a:path w="36" h="85">
                    <a:moveTo>
                      <a:pt x="36" y="4"/>
                    </a:moveTo>
                    <a:lnTo>
                      <a:pt x="34" y="2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  <a:moveTo>
                      <a:pt x="0" y="81"/>
                    </a:moveTo>
                    <a:lnTo>
                      <a:pt x="2" y="81"/>
                    </a:lnTo>
                    <a:lnTo>
                      <a:pt x="9" y="83"/>
                    </a:lnTo>
                    <a:lnTo>
                      <a:pt x="17" y="85"/>
                    </a:lnTo>
                    <a:lnTo>
                      <a:pt x="27" y="83"/>
                    </a:lnTo>
                    <a:lnTo>
                      <a:pt x="34" y="81"/>
                    </a:lnTo>
                    <a:lnTo>
                      <a:pt x="36" y="81"/>
                    </a:lnTo>
                    <a:lnTo>
                      <a:pt x="36" y="81"/>
                    </a:lnTo>
                    <a:lnTo>
                      <a:pt x="36" y="81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4" y="81"/>
                    </a:lnTo>
                    <a:lnTo>
                      <a:pt x="27" y="83"/>
                    </a:lnTo>
                    <a:lnTo>
                      <a:pt x="17" y="85"/>
                    </a:lnTo>
                    <a:lnTo>
                      <a:pt x="9" y="83"/>
                    </a:lnTo>
                    <a:lnTo>
                      <a:pt x="2" y="81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30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9" name="Freeform 68"/>
              <p:cNvSpPr>
                <a:spLocks noEditPoints="1"/>
              </p:cNvSpPr>
              <p:nvPr/>
            </p:nvSpPr>
            <p:spPr bwMode="auto">
              <a:xfrm>
                <a:off x="1794" y="3687"/>
                <a:ext cx="30" cy="6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4" y="2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4" y="2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0" y="79"/>
                  </a:cxn>
                  <a:cxn ang="0">
                    <a:pos x="2" y="81"/>
                  </a:cxn>
                  <a:cxn ang="0">
                    <a:pos x="9" y="83"/>
                  </a:cxn>
                  <a:cxn ang="0">
                    <a:pos x="17" y="85"/>
                  </a:cxn>
                  <a:cxn ang="0">
                    <a:pos x="27" y="83"/>
                  </a:cxn>
                  <a:cxn ang="0">
                    <a:pos x="34" y="81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4" y="81"/>
                  </a:cxn>
                  <a:cxn ang="0">
                    <a:pos x="27" y="83"/>
                  </a:cxn>
                  <a:cxn ang="0">
                    <a:pos x="17" y="85"/>
                  </a:cxn>
                  <a:cxn ang="0">
                    <a:pos x="9" y="83"/>
                  </a:cxn>
                  <a:cxn ang="0">
                    <a:pos x="2" y="81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</a:cxnLst>
                <a:rect l="0" t="0" r="r" b="b"/>
                <a:pathLst>
                  <a:path w="36" h="85">
                    <a:moveTo>
                      <a:pt x="36" y="4"/>
                    </a:moveTo>
                    <a:lnTo>
                      <a:pt x="34" y="2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4" y="2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  <a:moveTo>
                      <a:pt x="0" y="79"/>
                    </a:moveTo>
                    <a:lnTo>
                      <a:pt x="2" y="81"/>
                    </a:lnTo>
                    <a:lnTo>
                      <a:pt x="9" y="83"/>
                    </a:lnTo>
                    <a:lnTo>
                      <a:pt x="17" y="85"/>
                    </a:lnTo>
                    <a:lnTo>
                      <a:pt x="27" y="83"/>
                    </a:lnTo>
                    <a:lnTo>
                      <a:pt x="34" y="81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4" y="81"/>
                    </a:lnTo>
                    <a:lnTo>
                      <a:pt x="27" y="83"/>
                    </a:lnTo>
                    <a:lnTo>
                      <a:pt x="17" y="85"/>
                    </a:lnTo>
                    <a:lnTo>
                      <a:pt x="9" y="83"/>
                    </a:lnTo>
                    <a:lnTo>
                      <a:pt x="2" y="81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31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0" name="Freeform 69"/>
              <p:cNvSpPr>
                <a:spLocks noEditPoints="1"/>
              </p:cNvSpPr>
              <p:nvPr/>
            </p:nvSpPr>
            <p:spPr bwMode="auto">
              <a:xfrm>
                <a:off x="1794" y="3687"/>
                <a:ext cx="30" cy="69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4" y="2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9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4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36" y="4"/>
                  </a:cxn>
                  <a:cxn ang="0">
                    <a:pos x="0" y="79"/>
                  </a:cxn>
                  <a:cxn ang="0">
                    <a:pos x="2" y="81"/>
                  </a:cxn>
                  <a:cxn ang="0">
                    <a:pos x="9" y="83"/>
                  </a:cxn>
                  <a:cxn ang="0">
                    <a:pos x="17" y="85"/>
                  </a:cxn>
                  <a:cxn ang="0">
                    <a:pos x="27" y="83"/>
                  </a:cxn>
                  <a:cxn ang="0">
                    <a:pos x="34" y="81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6" y="79"/>
                  </a:cxn>
                  <a:cxn ang="0">
                    <a:pos x="34" y="81"/>
                  </a:cxn>
                  <a:cxn ang="0">
                    <a:pos x="27" y="83"/>
                  </a:cxn>
                  <a:cxn ang="0">
                    <a:pos x="17" y="83"/>
                  </a:cxn>
                  <a:cxn ang="0">
                    <a:pos x="9" y="83"/>
                  </a:cxn>
                  <a:cxn ang="0">
                    <a:pos x="2" y="81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</a:cxnLst>
                <a:rect l="0" t="0" r="r" b="b"/>
                <a:pathLst>
                  <a:path w="36" h="85">
                    <a:moveTo>
                      <a:pt x="36" y="4"/>
                    </a:moveTo>
                    <a:lnTo>
                      <a:pt x="34" y="2"/>
                    </a:lnTo>
                    <a:lnTo>
                      <a:pt x="27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lnTo>
                      <a:pt x="36" y="4"/>
                    </a:lnTo>
                    <a:close/>
                    <a:moveTo>
                      <a:pt x="0" y="79"/>
                    </a:moveTo>
                    <a:lnTo>
                      <a:pt x="2" y="81"/>
                    </a:lnTo>
                    <a:lnTo>
                      <a:pt x="9" y="83"/>
                    </a:lnTo>
                    <a:lnTo>
                      <a:pt x="17" y="85"/>
                    </a:lnTo>
                    <a:lnTo>
                      <a:pt x="27" y="83"/>
                    </a:lnTo>
                    <a:lnTo>
                      <a:pt x="34" y="81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4" y="81"/>
                    </a:lnTo>
                    <a:lnTo>
                      <a:pt x="27" y="83"/>
                    </a:lnTo>
                    <a:lnTo>
                      <a:pt x="17" y="83"/>
                    </a:lnTo>
                    <a:lnTo>
                      <a:pt x="9" y="83"/>
                    </a:lnTo>
                    <a:lnTo>
                      <a:pt x="2" y="81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32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1" name="Freeform 70"/>
              <p:cNvSpPr>
                <a:spLocks noEditPoints="1"/>
              </p:cNvSpPr>
              <p:nvPr/>
            </p:nvSpPr>
            <p:spPr bwMode="auto">
              <a:xfrm>
                <a:off x="1792" y="3687"/>
                <a:ext cx="32" cy="67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36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38" y="4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11" y="83"/>
                  </a:cxn>
                  <a:cxn ang="0">
                    <a:pos x="19" y="83"/>
                  </a:cxn>
                  <a:cxn ang="0">
                    <a:pos x="29" y="83"/>
                  </a:cxn>
                  <a:cxn ang="0">
                    <a:pos x="36" y="81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6" y="81"/>
                  </a:cxn>
                  <a:cxn ang="0">
                    <a:pos x="29" y="83"/>
                  </a:cxn>
                  <a:cxn ang="0">
                    <a:pos x="19" y="83"/>
                  </a:cxn>
                  <a:cxn ang="0">
                    <a:pos x="11" y="83"/>
                  </a:cxn>
                  <a:cxn ang="0">
                    <a:pos x="4" y="81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2" y="79"/>
                  </a:cxn>
                  <a:cxn ang="0">
                    <a:pos x="2" y="79"/>
                  </a:cxn>
                  <a:cxn ang="0">
                    <a:pos x="2" y="79"/>
                  </a:cxn>
                  <a:cxn ang="0">
                    <a:pos x="2" y="79"/>
                  </a:cxn>
                  <a:cxn ang="0">
                    <a:pos x="2" y="79"/>
                  </a:cxn>
                </a:cxnLst>
                <a:rect l="0" t="0" r="r" b="b"/>
                <a:pathLst>
                  <a:path w="38" h="83">
                    <a:moveTo>
                      <a:pt x="38" y="4"/>
                    </a:moveTo>
                    <a:lnTo>
                      <a:pt x="36" y="4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38" y="4"/>
                    </a:lnTo>
                    <a:close/>
                    <a:moveTo>
                      <a:pt x="2" y="79"/>
                    </a:moveTo>
                    <a:lnTo>
                      <a:pt x="4" y="81"/>
                    </a:lnTo>
                    <a:lnTo>
                      <a:pt x="11" y="83"/>
                    </a:lnTo>
                    <a:lnTo>
                      <a:pt x="19" y="83"/>
                    </a:lnTo>
                    <a:lnTo>
                      <a:pt x="29" y="83"/>
                    </a:lnTo>
                    <a:lnTo>
                      <a:pt x="36" y="81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6" y="81"/>
                    </a:lnTo>
                    <a:lnTo>
                      <a:pt x="29" y="83"/>
                    </a:lnTo>
                    <a:lnTo>
                      <a:pt x="19" y="83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9"/>
                    </a:lnTo>
                    <a:close/>
                  </a:path>
                </a:pathLst>
              </a:custGeom>
              <a:solidFill>
                <a:srgbClr val="FF333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2" name="Freeform 71"/>
              <p:cNvSpPr>
                <a:spLocks noEditPoints="1"/>
              </p:cNvSpPr>
              <p:nvPr/>
            </p:nvSpPr>
            <p:spPr bwMode="auto">
              <a:xfrm>
                <a:off x="1792" y="3687"/>
                <a:ext cx="32" cy="67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0" y="79"/>
                  </a:cxn>
                  <a:cxn ang="0">
                    <a:pos x="4" y="81"/>
                  </a:cxn>
                  <a:cxn ang="0">
                    <a:pos x="11" y="83"/>
                  </a:cxn>
                  <a:cxn ang="0">
                    <a:pos x="19" y="83"/>
                  </a:cxn>
                  <a:cxn ang="0">
                    <a:pos x="29" y="83"/>
                  </a:cxn>
                  <a:cxn ang="0">
                    <a:pos x="36" y="81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6" y="81"/>
                  </a:cxn>
                  <a:cxn ang="0">
                    <a:pos x="29" y="83"/>
                  </a:cxn>
                  <a:cxn ang="0">
                    <a:pos x="19" y="83"/>
                  </a:cxn>
                  <a:cxn ang="0">
                    <a:pos x="11" y="83"/>
                  </a:cxn>
                  <a:cxn ang="0">
                    <a:pos x="4" y="81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</a:cxnLst>
                <a:rect l="0" t="0" r="r" b="b"/>
                <a:pathLst>
                  <a:path w="38" h="83">
                    <a:moveTo>
                      <a:pt x="38" y="4"/>
                    </a:moveTo>
                    <a:lnTo>
                      <a:pt x="36" y="4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4"/>
                    </a:lnTo>
                    <a:close/>
                    <a:moveTo>
                      <a:pt x="0" y="79"/>
                    </a:moveTo>
                    <a:lnTo>
                      <a:pt x="4" y="81"/>
                    </a:lnTo>
                    <a:lnTo>
                      <a:pt x="11" y="83"/>
                    </a:lnTo>
                    <a:lnTo>
                      <a:pt x="19" y="83"/>
                    </a:lnTo>
                    <a:lnTo>
                      <a:pt x="29" y="83"/>
                    </a:lnTo>
                    <a:lnTo>
                      <a:pt x="36" y="81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6" y="81"/>
                    </a:lnTo>
                    <a:lnTo>
                      <a:pt x="29" y="83"/>
                    </a:lnTo>
                    <a:lnTo>
                      <a:pt x="19" y="83"/>
                    </a:lnTo>
                    <a:lnTo>
                      <a:pt x="11" y="83"/>
                    </a:lnTo>
                    <a:lnTo>
                      <a:pt x="4" y="81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343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3" name="Freeform 72"/>
              <p:cNvSpPr>
                <a:spLocks noEditPoints="1"/>
              </p:cNvSpPr>
              <p:nvPr/>
            </p:nvSpPr>
            <p:spPr bwMode="auto">
              <a:xfrm>
                <a:off x="1792" y="3687"/>
                <a:ext cx="32" cy="67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36" y="4"/>
                  </a:cxn>
                  <a:cxn ang="0">
                    <a:pos x="29" y="2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0" y="79"/>
                  </a:cxn>
                  <a:cxn ang="0">
                    <a:pos x="4" y="81"/>
                  </a:cxn>
                  <a:cxn ang="0">
                    <a:pos x="11" y="83"/>
                  </a:cxn>
                  <a:cxn ang="0">
                    <a:pos x="19" y="83"/>
                  </a:cxn>
                  <a:cxn ang="0">
                    <a:pos x="29" y="83"/>
                  </a:cxn>
                  <a:cxn ang="0">
                    <a:pos x="36" y="81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8" y="79"/>
                  </a:cxn>
                  <a:cxn ang="0">
                    <a:pos x="36" y="79"/>
                  </a:cxn>
                  <a:cxn ang="0">
                    <a:pos x="29" y="83"/>
                  </a:cxn>
                  <a:cxn ang="0">
                    <a:pos x="19" y="83"/>
                  </a:cxn>
                  <a:cxn ang="0">
                    <a:pos x="11" y="83"/>
                  </a:cxn>
                  <a:cxn ang="0">
                    <a:pos x="4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  <a:cxn ang="0">
                    <a:pos x="0" y="79"/>
                  </a:cxn>
                </a:cxnLst>
                <a:rect l="0" t="0" r="r" b="b"/>
                <a:pathLst>
                  <a:path w="38" h="83">
                    <a:moveTo>
                      <a:pt x="38" y="6"/>
                    </a:moveTo>
                    <a:lnTo>
                      <a:pt x="36" y="4"/>
                    </a:lnTo>
                    <a:lnTo>
                      <a:pt x="29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close/>
                    <a:moveTo>
                      <a:pt x="0" y="79"/>
                    </a:moveTo>
                    <a:lnTo>
                      <a:pt x="4" y="81"/>
                    </a:lnTo>
                    <a:lnTo>
                      <a:pt x="11" y="83"/>
                    </a:lnTo>
                    <a:lnTo>
                      <a:pt x="19" y="83"/>
                    </a:lnTo>
                    <a:lnTo>
                      <a:pt x="29" y="83"/>
                    </a:lnTo>
                    <a:lnTo>
                      <a:pt x="36" y="81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29" y="83"/>
                    </a:lnTo>
                    <a:lnTo>
                      <a:pt x="19" y="83"/>
                    </a:lnTo>
                    <a:lnTo>
                      <a:pt x="11" y="83"/>
                    </a:lnTo>
                    <a:lnTo>
                      <a:pt x="4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35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4" name="Freeform 73"/>
              <p:cNvSpPr>
                <a:spLocks noEditPoints="1"/>
              </p:cNvSpPr>
              <p:nvPr/>
            </p:nvSpPr>
            <p:spPr bwMode="auto">
              <a:xfrm>
                <a:off x="1792" y="3687"/>
                <a:ext cx="34" cy="67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36" y="4"/>
                  </a:cxn>
                  <a:cxn ang="0">
                    <a:pos x="29" y="2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38" y="6"/>
                  </a:cxn>
                  <a:cxn ang="0">
                    <a:pos x="38" y="6"/>
                  </a:cxn>
                  <a:cxn ang="0">
                    <a:pos x="0" y="79"/>
                  </a:cxn>
                  <a:cxn ang="0">
                    <a:pos x="4" y="79"/>
                  </a:cxn>
                  <a:cxn ang="0">
                    <a:pos x="11" y="83"/>
                  </a:cxn>
                  <a:cxn ang="0">
                    <a:pos x="19" y="83"/>
                  </a:cxn>
                  <a:cxn ang="0">
                    <a:pos x="29" y="83"/>
                  </a:cxn>
                  <a:cxn ang="0">
                    <a:pos x="36" y="79"/>
                  </a:cxn>
                  <a:cxn ang="0">
                    <a:pos x="38" y="79"/>
                  </a:cxn>
                  <a:cxn ang="0">
                    <a:pos x="38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36" y="79"/>
                  </a:cxn>
                  <a:cxn ang="0">
                    <a:pos x="29" y="83"/>
                  </a:cxn>
                  <a:cxn ang="0">
                    <a:pos x="19" y="83"/>
                  </a:cxn>
                  <a:cxn ang="0">
                    <a:pos x="11" y="83"/>
                  </a:cxn>
                  <a:cxn ang="0">
                    <a:pos x="4" y="79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9"/>
                  </a:cxn>
                  <a:cxn ang="0">
                    <a:pos x="0" y="79"/>
                  </a:cxn>
                </a:cxnLst>
                <a:rect l="0" t="0" r="r" b="b"/>
                <a:pathLst>
                  <a:path w="40" h="83">
                    <a:moveTo>
                      <a:pt x="38" y="6"/>
                    </a:moveTo>
                    <a:lnTo>
                      <a:pt x="36" y="4"/>
                    </a:lnTo>
                    <a:lnTo>
                      <a:pt x="29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8" y="6"/>
                    </a:lnTo>
                    <a:close/>
                    <a:moveTo>
                      <a:pt x="0" y="79"/>
                    </a:moveTo>
                    <a:lnTo>
                      <a:pt x="4" y="79"/>
                    </a:lnTo>
                    <a:lnTo>
                      <a:pt x="11" y="83"/>
                    </a:lnTo>
                    <a:lnTo>
                      <a:pt x="19" y="83"/>
                    </a:lnTo>
                    <a:lnTo>
                      <a:pt x="29" y="83"/>
                    </a:lnTo>
                    <a:lnTo>
                      <a:pt x="36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36" y="79"/>
                    </a:lnTo>
                    <a:lnTo>
                      <a:pt x="29" y="83"/>
                    </a:lnTo>
                    <a:lnTo>
                      <a:pt x="19" y="83"/>
                    </a:lnTo>
                    <a:lnTo>
                      <a:pt x="11" y="83"/>
                    </a:lnTo>
                    <a:lnTo>
                      <a:pt x="4" y="7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9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363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5" name="Freeform 74"/>
              <p:cNvSpPr>
                <a:spLocks noEditPoints="1"/>
              </p:cNvSpPr>
              <p:nvPr/>
            </p:nvSpPr>
            <p:spPr bwMode="auto">
              <a:xfrm>
                <a:off x="1792" y="3687"/>
                <a:ext cx="34" cy="67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36" y="4"/>
                  </a:cxn>
                  <a:cxn ang="0">
                    <a:pos x="29" y="2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0" y="77"/>
                  </a:cxn>
                  <a:cxn ang="0">
                    <a:pos x="4" y="79"/>
                  </a:cxn>
                  <a:cxn ang="0">
                    <a:pos x="11" y="83"/>
                  </a:cxn>
                  <a:cxn ang="0">
                    <a:pos x="19" y="83"/>
                  </a:cxn>
                  <a:cxn ang="0">
                    <a:pos x="29" y="83"/>
                  </a:cxn>
                  <a:cxn ang="0">
                    <a:pos x="36" y="79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36" y="79"/>
                  </a:cxn>
                  <a:cxn ang="0">
                    <a:pos x="29" y="83"/>
                  </a:cxn>
                  <a:cxn ang="0">
                    <a:pos x="19" y="83"/>
                  </a:cxn>
                  <a:cxn ang="0">
                    <a:pos x="11" y="83"/>
                  </a:cxn>
                  <a:cxn ang="0">
                    <a:pos x="4" y="79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</a:cxnLst>
                <a:rect l="0" t="0" r="r" b="b"/>
                <a:pathLst>
                  <a:path w="40" h="83">
                    <a:moveTo>
                      <a:pt x="40" y="6"/>
                    </a:moveTo>
                    <a:lnTo>
                      <a:pt x="36" y="4"/>
                    </a:lnTo>
                    <a:lnTo>
                      <a:pt x="29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  <a:moveTo>
                      <a:pt x="0" y="77"/>
                    </a:moveTo>
                    <a:lnTo>
                      <a:pt x="4" y="79"/>
                    </a:lnTo>
                    <a:lnTo>
                      <a:pt x="11" y="83"/>
                    </a:lnTo>
                    <a:lnTo>
                      <a:pt x="19" y="83"/>
                    </a:lnTo>
                    <a:lnTo>
                      <a:pt x="29" y="83"/>
                    </a:lnTo>
                    <a:lnTo>
                      <a:pt x="36" y="79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36" y="79"/>
                    </a:lnTo>
                    <a:lnTo>
                      <a:pt x="29" y="83"/>
                    </a:lnTo>
                    <a:lnTo>
                      <a:pt x="19" y="83"/>
                    </a:lnTo>
                    <a:lnTo>
                      <a:pt x="11" y="83"/>
                    </a:lnTo>
                    <a:lnTo>
                      <a:pt x="4" y="7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37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6" name="Freeform 75"/>
              <p:cNvSpPr>
                <a:spLocks noEditPoints="1"/>
              </p:cNvSpPr>
              <p:nvPr/>
            </p:nvSpPr>
            <p:spPr bwMode="auto">
              <a:xfrm>
                <a:off x="1792" y="3687"/>
                <a:ext cx="34" cy="67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36" y="4"/>
                  </a:cxn>
                  <a:cxn ang="0">
                    <a:pos x="29" y="2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1" y="2"/>
                  </a:cxn>
                  <a:cxn ang="0">
                    <a:pos x="19" y="2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0" y="77"/>
                  </a:cxn>
                  <a:cxn ang="0">
                    <a:pos x="4" y="79"/>
                  </a:cxn>
                  <a:cxn ang="0">
                    <a:pos x="11" y="83"/>
                  </a:cxn>
                  <a:cxn ang="0">
                    <a:pos x="19" y="83"/>
                  </a:cxn>
                  <a:cxn ang="0">
                    <a:pos x="29" y="83"/>
                  </a:cxn>
                  <a:cxn ang="0">
                    <a:pos x="36" y="79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40" y="77"/>
                  </a:cxn>
                  <a:cxn ang="0">
                    <a:pos x="36" y="79"/>
                  </a:cxn>
                  <a:cxn ang="0">
                    <a:pos x="29" y="81"/>
                  </a:cxn>
                  <a:cxn ang="0">
                    <a:pos x="19" y="83"/>
                  </a:cxn>
                  <a:cxn ang="0">
                    <a:pos x="11" y="81"/>
                  </a:cxn>
                  <a:cxn ang="0">
                    <a:pos x="4" y="79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77"/>
                  </a:cxn>
                </a:cxnLst>
                <a:rect l="0" t="0" r="r" b="b"/>
                <a:pathLst>
                  <a:path w="40" h="83">
                    <a:moveTo>
                      <a:pt x="40" y="6"/>
                    </a:moveTo>
                    <a:lnTo>
                      <a:pt x="36" y="4"/>
                    </a:lnTo>
                    <a:lnTo>
                      <a:pt x="29" y="2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1" y="2"/>
                    </a:lnTo>
                    <a:lnTo>
                      <a:pt x="19" y="2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  <a:moveTo>
                      <a:pt x="0" y="77"/>
                    </a:moveTo>
                    <a:lnTo>
                      <a:pt x="4" y="79"/>
                    </a:lnTo>
                    <a:lnTo>
                      <a:pt x="11" y="83"/>
                    </a:lnTo>
                    <a:lnTo>
                      <a:pt x="19" y="83"/>
                    </a:lnTo>
                    <a:lnTo>
                      <a:pt x="29" y="83"/>
                    </a:lnTo>
                    <a:lnTo>
                      <a:pt x="36" y="79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40" y="77"/>
                    </a:lnTo>
                    <a:lnTo>
                      <a:pt x="36" y="79"/>
                    </a:lnTo>
                    <a:lnTo>
                      <a:pt x="29" y="81"/>
                    </a:lnTo>
                    <a:lnTo>
                      <a:pt x="19" y="83"/>
                    </a:lnTo>
                    <a:lnTo>
                      <a:pt x="11" y="81"/>
                    </a:lnTo>
                    <a:lnTo>
                      <a:pt x="4" y="79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38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7" name="Freeform 76"/>
              <p:cNvSpPr>
                <a:spLocks noEditPoints="1"/>
              </p:cNvSpPr>
              <p:nvPr/>
            </p:nvSpPr>
            <p:spPr bwMode="auto">
              <a:xfrm>
                <a:off x="1792" y="3688"/>
                <a:ext cx="34" cy="66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36" y="2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36" y="2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40" y="4"/>
                  </a:cxn>
                  <a:cxn ang="0">
                    <a:pos x="0" y="75"/>
                  </a:cxn>
                  <a:cxn ang="0">
                    <a:pos x="4" y="77"/>
                  </a:cxn>
                  <a:cxn ang="0">
                    <a:pos x="11" y="79"/>
                  </a:cxn>
                  <a:cxn ang="0">
                    <a:pos x="19" y="81"/>
                  </a:cxn>
                  <a:cxn ang="0">
                    <a:pos x="29" y="79"/>
                  </a:cxn>
                  <a:cxn ang="0">
                    <a:pos x="36" y="77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36" y="77"/>
                  </a:cxn>
                  <a:cxn ang="0">
                    <a:pos x="29" y="79"/>
                  </a:cxn>
                  <a:cxn ang="0">
                    <a:pos x="19" y="81"/>
                  </a:cxn>
                  <a:cxn ang="0">
                    <a:pos x="11" y="79"/>
                  </a:cxn>
                  <a:cxn ang="0">
                    <a:pos x="4" y="77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</a:cxnLst>
                <a:rect l="0" t="0" r="r" b="b"/>
                <a:pathLst>
                  <a:path w="40" h="81">
                    <a:moveTo>
                      <a:pt x="40" y="4"/>
                    </a:moveTo>
                    <a:lnTo>
                      <a:pt x="36" y="2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4" y="2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0" y="4"/>
                    </a:lnTo>
                    <a:close/>
                    <a:moveTo>
                      <a:pt x="0" y="75"/>
                    </a:moveTo>
                    <a:lnTo>
                      <a:pt x="4" y="77"/>
                    </a:lnTo>
                    <a:lnTo>
                      <a:pt x="11" y="79"/>
                    </a:lnTo>
                    <a:lnTo>
                      <a:pt x="19" y="81"/>
                    </a:lnTo>
                    <a:lnTo>
                      <a:pt x="29" y="79"/>
                    </a:lnTo>
                    <a:lnTo>
                      <a:pt x="36" y="77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36" y="77"/>
                    </a:lnTo>
                    <a:lnTo>
                      <a:pt x="29" y="79"/>
                    </a:lnTo>
                    <a:lnTo>
                      <a:pt x="19" y="81"/>
                    </a:lnTo>
                    <a:lnTo>
                      <a:pt x="11" y="79"/>
                    </a:lnTo>
                    <a:lnTo>
                      <a:pt x="4" y="77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383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8" name="Freeform 77"/>
              <p:cNvSpPr>
                <a:spLocks noEditPoints="1"/>
              </p:cNvSpPr>
              <p:nvPr/>
            </p:nvSpPr>
            <p:spPr bwMode="auto">
              <a:xfrm>
                <a:off x="1792" y="3688"/>
                <a:ext cx="34" cy="66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36" y="2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2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36" y="2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4"/>
                  </a:cxn>
                  <a:cxn ang="0">
                    <a:pos x="0" y="75"/>
                  </a:cxn>
                  <a:cxn ang="0">
                    <a:pos x="4" y="77"/>
                  </a:cxn>
                  <a:cxn ang="0">
                    <a:pos x="11" y="79"/>
                  </a:cxn>
                  <a:cxn ang="0">
                    <a:pos x="19" y="81"/>
                  </a:cxn>
                  <a:cxn ang="0">
                    <a:pos x="29" y="79"/>
                  </a:cxn>
                  <a:cxn ang="0">
                    <a:pos x="36" y="77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36" y="77"/>
                  </a:cxn>
                  <a:cxn ang="0">
                    <a:pos x="29" y="79"/>
                  </a:cxn>
                  <a:cxn ang="0">
                    <a:pos x="19" y="81"/>
                  </a:cxn>
                  <a:cxn ang="0">
                    <a:pos x="11" y="79"/>
                  </a:cxn>
                  <a:cxn ang="0">
                    <a:pos x="4" y="77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</a:cxnLst>
                <a:rect l="0" t="0" r="r" b="b"/>
                <a:pathLst>
                  <a:path w="40" h="81">
                    <a:moveTo>
                      <a:pt x="40" y="4"/>
                    </a:moveTo>
                    <a:lnTo>
                      <a:pt x="36" y="2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4"/>
                    </a:lnTo>
                    <a:close/>
                    <a:moveTo>
                      <a:pt x="0" y="75"/>
                    </a:moveTo>
                    <a:lnTo>
                      <a:pt x="4" y="77"/>
                    </a:lnTo>
                    <a:lnTo>
                      <a:pt x="11" y="79"/>
                    </a:lnTo>
                    <a:lnTo>
                      <a:pt x="19" y="81"/>
                    </a:lnTo>
                    <a:lnTo>
                      <a:pt x="29" y="79"/>
                    </a:lnTo>
                    <a:lnTo>
                      <a:pt x="36" y="77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36" y="77"/>
                    </a:lnTo>
                    <a:lnTo>
                      <a:pt x="29" y="79"/>
                    </a:lnTo>
                    <a:lnTo>
                      <a:pt x="19" y="81"/>
                    </a:lnTo>
                    <a:lnTo>
                      <a:pt x="11" y="79"/>
                    </a:lnTo>
                    <a:lnTo>
                      <a:pt x="4" y="77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3A3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9" name="Freeform 78"/>
              <p:cNvSpPr>
                <a:spLocks noEditPoints="1"/>
              </p:cNvSpPr>
              <p:nvPr/>
            </p:nvSpPr>
            <p:spPr bwMode="auto">
              <a:xfrm>
                <a:off x="1792" y="3688"/>
                <a:ext cx="34" cy="66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36" y="2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2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34" y="2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0" y="75"/>
                  </a:cxn>
                  <a:cxn ang="0">
                    <a:pos x="4" y="77"/>
                  </a:cxn>
                  <a:cxn ang="0">
                    <a:pos x="11" y="79"/>
                  </a:cxn>
                  <a:cxn ang="0">
                    <a:pos x="19" y="81"/>
                  </a:cxn>
                  <a:cxn ang="0">
                    <a:pos x="29" y="79"/>
                  </a:cxn>
                  <a:cxn ang="0">
                    <a:pos x="36" y="77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34" y="77"/>
                  </a:cxn>
                  <a:cxn ang="0">
                    <a:pos x="29" y="79"/>
                  </a:cxn>
                  <a:cxn ang="0">
                    <a:pos x="19" y="81"/>
                  </a:cxn>
                  <a:cxn ang="0">
                    <a:pos x="11" y="79"/>
                  </a:cxn>
                  <a:cxn ang="0">
                    <a:pos x="4" y="77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5"/>
                  </a:cxn>
                </a:cxnLst>
                <a:rect l="0" t="0" r="r" b="b"/>
                <a:pathLst>
                  <a:path w="40" h="81">
                    <a:moveTo>
                      <a:pt x="40" y="6"/>
                    </a:moveTo>
                    <a:lnTo>
                      <a:pt x="36" y="2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4" y="2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  <a:moveTo>
                      <a:pt x="0" y="75"/>
                    </a:moveTo>
                    <a:lnTo>
                      <a:pt x="4" y="77"/>
                    </a:lnTo>
                    <a:lnTo>
                      <a:pt x="11" y="79"/>
                    </a:lnTo>
                    <a:lnTo>
                      <a:pt x="19" y="81"/>
                    </a:lnTo>
                    <a:lnTo>
                      <a:pt x="29" y="79"/>
                    </a:lnTo>
                    <a:lnTo>
                      <a:pt x="36" y="77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34" y="77"/>
                    </a:lnTo>
                    <a:lnTo>
                      <a:pt x="29" y="79"/>
                    </a:lnTo>
                    <a:lnTo>
                      <a:pt x="19" y="81"/>
                    </a:lnTo>
                    <a:lnTo>
                      <a:pt x="11" y="79"/>
                    </a:lnTo>
                    <a:lnTo>
                      <a:pt x="4" y="77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3B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0" name="Freeform 79"/>
              <p:cNvSpPr>
                <a:spLocks noEditPoints="1"/>
              </p:cNvSpPr>
              <p:nvPr/>
            </p:nvSpPr>
            <p:spPr bwMode="auto">
              <a:xfrm>
                <a:off x="1792" y="3688"/>
                <a:ext cx="34" cy="66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34" y="2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34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0" y="75"/>
                  </a:cxn>
                  <a:cxn ang="0">
                    <a:pos x="4" y="77"/>
                  </a:cxn>
                  <a:cxn ang="0">
                    <a:pos x="11" y="79"/>
                  </a:cxn>
                  <a:cxn ang="0">
                    <a:pos x="19" y="81"/>
                  </a:cxn>
                  <a:cxn ang="0">
                    <a:pos x="29" y="79"/>
                  </a:cxn>
                  <a:cxn ang="0">
                    <a:pos x="34" y="77"/>
                  </a:cxn>
                  <a:cxn ang="0">
                    <a:pos x="40" y="75"/>
                  </a:cxn>
                  <a:cxn ang="0">
                    <a:pos x="40" y="75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4" y="77"/>
                  </a:cxn>
                  <a:cxn ang="0">
                    <a:pos x="29" y="79"/>
                  </a:cxn>
                  <a:cxn ang="0">
                    <a:pos x="19" y="79"/>
                  </a:cxn>
                  <a:cxn ang="0">
                    <a:pos x="11" y="79"/>
                  </a:cxn>
                  <a:cxn ang="0">
                    <a:pos x="4" y="7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</a:cxnLst>
                <a:rect l="0" t="0" r="r" b="b"/>
                <a:pathLst>
                  <a:path w="40" h="81">
                    <a:moveTo>
                      <a:pt x="40" y="6"/>
                    </a:moveTo>
                    <a:lnTo>
                      <a:pt x="34" y="2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  <a:moveTo>
                      <a:pt x="0" y="75"/>
                    </a:moveTo>
                    <a:lnTo>
                      <a:pt x="4" y="77"/>
                    </a:lnTo>
                    <a:lnTo>
                      <a:pt x="11" y="79"/>
                    </a:lnTo>
                    <a:lnTo>
                      <a:pt x="19" y="81"/>
                    </a:lnTo>
                    <a:lnTo>
                      <a:pt x="29" y="79"/>
                    </a:lnTo>
                    <a:lnTo>
                      <a:pt x="34" y="77"/>
                    </a:lnTo>
                    <a:lnTo>
                      <a:pt x="40" y="75"/>
                    </a:lnTo>
                    <a:lnTo>
                      <a:pt x="40" y="75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4" y="77"/>
                    </a:lnTo>
                    <a:lnTo>
                      <a:pt x="29" y="79"/>
                    </a:lnTo>
                    <a:lnTo>
                      <a:pt x="19" y="79"/>
                    </a:lnTo>
                    <a:lnTo>
                      <a:pt x="11" y="79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3C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1" name="Freeform 80"/>
              <p:cNvSpPr>
                <a:spLocks noEditPoints="1"/>
              </p:cNvSpPr>
              <p:nvPr/>
            </p:nvSpPr>
            <p:spPr bwMode="auto">
              <a:xfrm>
                <a:off x="1792" y="3688"/>
                <a:ext cx="34" cy="65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34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1" y="0"/>
                  </a:cxn>
                  <a:cxn ang="0">
                    <a:pos x="19" y="0"/>
                  </a:cxn>
                  <a:cxn ang="0">
                    <a:pos x="29" y="0"/>
                  </a:cxn>
                  <a:cxn ang="0">
                    <a:pos x="34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0" y="73"/>
                  </a:cxn>
                  <a:cxn ang="0">
                    <a:pos x="4" y="77"/>
                  </a:cxn>
                  <a:cxn ang="0">
                    <a:pos x="11" y="79"/>
                  </a:cxn>
                  <a:cxn ang="0">
                    <a:pos x="19" y="79"/>
                  </a:cxn>
                  <a:cxn ang="0">
                    <a:pos x="29" y="79"/>
                  </a:cxn>
                  <a:cxn ang="0">
                    <a:pos x="34" y="77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4" y="77"/>
                  </a:cxn>
                  <a:cxn ang="0">
                    <a:pos x="29" y="79"/>
                  </a:cxn>
                  <a:cxn ang="0">
                    <a:pos x="19" y="79"/>
                  </a:cxn>
                  <a:cxn ang="0">
                    <a:pos x="11" y="79"/>
                  </a:cxn>
                  <a:cxn ang="0">
                    <a:pos x="4" y="7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</a:cxnLst>
                <a:rect l="0" t="0" r="r" b="b"/>
                <a:pathLst>
                  <a:path w="40" h="79">
                    <a:moveTo>
                      <a:pt x="40" y="6"/>
                    </a:moveTo>
                    <a:lnTo>
                      <a:pt x="34" y="4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29" y="0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  <a:moveTo>
                      <a:pt x="0" y="73"/>
                    </a:moveTo>
                    <a:lnTo>
                      <a:pt x="4" y="77"/>
                    </a:lnTo>
                    <a:lnTo>
                      <a:pt x="11" y="79"/>
                    </a:lnTo>
                    <a:lnTo>
                      <a:pt x="19" y="79"/>
                    </a:lnTo>
                    <a:lnTo>
                      <a:pt x="29" y="79"/>
                    </a:lnTo>
                    <a:lnTo>
                      <a:pt x="34" y="77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4" y="77"/>
                    </a:lnTo>
                    <a:lnTo>
                      <a:pt x="29" y="79"/>
                    </a:lnTo>
                    <a:lnTo>
                      <a:pt x="19" y="79"/>
                    </a:lnTo>
                    <a:lnTo>
                      <a:pt x="11" y="79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3D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2" name="Freeform 81"/>
              <p:cNvSpPr>
                <a:spLocks noEditPoints="1"/>
              </p:cNvSpPr>
              <p:nvPr/>
            </p:nvSpPr>
            <p:spPr bwMode="auto">
              <a:xfrm>
                <a:off x="1792" y="3688"/>
                <a:ext cx="34" cy="65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34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4"/>
                  </a:cxn>
                  <a:cxn ang="0">
                    <a:pos x="11" y="2"/>
                  </a:cxn>
                  <a:cxn ang="0">
                    <a:pos x="19" y="0"/>
                  </a:cxn>
                  <a:cxn ang="0">
                    <a:pos x="29" y="2"/>
                  </a:cxn>
                  <a:cxn ang="0">
                    <a:pos x="34" y="4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40" y="6"/>
                  </a:cxn>
                  <a:cxn ang="0">
                    <a:pos x="0" y="73"/>
                  </a:cxn>
                  <a:cxn ang="0">
                    <a:pos x="4" y="77"/>
                  </a:cxn>
                  <a:cxn ang="0">
                    <a:pos x="11" y="79"/>
                  </a:cxn>
                  <a:cxn ang="0">
                    <a:pos x="19" y="79"/>
                  </a:cxn>
                  <a:cxn ang="0">
                    <a:pos x="29" y="79"/>
                  </a:cxn>
                  <a:cxn ang="0">
                    <a:pos x="34" y="77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40" y="73"/>
                  </a:cxn>
                  <a:cxn ang="0">
                    <a:pos x="34" y="77"/>
                  </a:cxn>
                  <a:cxn ang="0">
                    <a:pos x="29" y="79"/>
                  </a:cxn>
                  <a:cxn ang="0">
                    <a:pos x="19" y="79"/>
                  </a:cxn>
                  <a:cxn ang="0">
                    <a:pos x="11" y="79"/>
                  </a:cxn>
                  <a:cxn ang="0">
                    <a:pos x="4" y="77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</a:cxnLst>
                <a:rect l="0" t="0" r="r" b="b"/>
                <a:pathLst>
                  <a:path w="40" h="79">
                    <a:moveTo>
                      <a:pt x="40" y="6"/>
                    </a:moveTo>
                    <a:lnTo>
                      <a:pt x="34" y="4"/>
                    </a:lnTo>
                    <a:lnTo>
                      <a:pt x="29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4" y="4"/>
                    </a:lnTo>
                    <a:lnTo>
                      <a:pt x="11" y="2"/>
                    </a:lnTo>
                    <a:lnTo>
                      <a:pt x="19" y="0"/>
                    </a:lnTo>
                    <a:lnTo>
                      <a:pt x="29" y="2"/>
                    </a:lnTo>
                    <a:lnTo>
                      <a:pt x="34" y="4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  <a:moveTo>
                      <a:pt x="0" y="73"/>
                    </a:moveTo>
                    <a:lnTo>
                      <a:pt x="4" y="77"/>
                    </a:lnTo>
                    <a:lnTo>
                      <a:pt x="11" y="79"/>
                    </a:lnTo>
                    <a:lnTo>
                      <a:pt x="19" y="79"/>
                    </a:lnTo>
                    <a:lnTo>
                      <a:pt x="29" y="79"/>
                    </a:lnTo>
                    <a:lnTo>
                      <a:pt x="34" y="77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40" y="73"/>
                    </a:lnTo>
                    <a:lnTo>
                      <a:pt x="34" y="77"/>
                    </a:lnTo>
                    <a:lnTo>
                      <a:pt x="29" y="79"/>
                    </a:lnTo>
                    <a:lnTo>
                      <a:pt x="19" y="79"/>
                    </a:lnTo>
                    <a:lnTo>
                      <a:pt x="11" y="79"/>
                    </a:lnTo>
                    <a:lnTo>
                      <a:pt x="4" y="77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3E4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3" name="Freeform 82"/>
              <p:cNvSpPr>
                <a:spLocks noEditPoints="1"/>
              </p:cNvSpPr>
              <p:nvPr/>
            </p:nvSpPr>
            <p:spPr bwMode="auto">
              <a:xfrm>
                <a:off x="1791" y="3688"/>
                <a:ext cx="35" cy="65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36" y="4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6" y="4"/>
                  </a:cxn>
                  <a:cxn ang="0">
                    <a:pos x="13" y="2"/>
                  </a:cxn>
                  <a:cxn ang="0">
                    <a:pos x="21" y="0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2" y="73"/>
                  </a:cxn>
                  <a:cxn ang="0">
                    <a:pos x="6" y="77"/>
                  </a:cxn>
                  <a:cxn ang="0">
                    <a:pos x="13" y="79"/>
                  </a:cxn>
                  <a:cxn ang="0">
                    <a:pos x="21" y="79"/>
                  </a:cxn>
                  <a:cxn ang="0">
                    <a:pos x="31" y="79"/>
                  </a:cxn>
                  <a:cxn ang="0">
                    <a:pos x="36" y="77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36" y="75"/>
                  </a:cxn>
                  <a:cxn ang="0">
                    <a:pos x="29" y="79"/>
                  </a:cxn>
                  <a:cxn ang="0">
                    <a:pos x="21" y="79"/>
                  </a:cxn>
                  <a:cxn ang="0">
                    <a:pos x="13" y="79"/>
                  </a:cxn>
                  <a:cxn ang="0">
                    <a:pos x="6" y="75"/>
                  </a:cxn>
                  <a:cxn ang="0">
                    <a:pos x="2" y="73"/>
                  </a:cxn>
                  <a:cxn ang="0">
                    <a:pos x="2" y="73"/>
                  </a:cxn>
                  <a:cxn ang="0">
                    <a:pos x="2" y="73"/>
                  </a:cxn>
                  <a:cxn ang="0">
                    <a:pos x="2" y="73"/>
                  </a:cxn>
                  <a:cxn ang="0">
                    <a:pos x="2" y="73"/>
                  </a:cxn>
                  <a:cxn ang="0">
                    <a:pos x="2" y="73"/>
                  </a:cxn>
                  <a:cxn ang="0">
                    <a:pos x="2" y="73"/>
                  </a:cxn>
                  <a:cxn ang="0">
                    <a:pos x="2" y="73"/>
                  </a:cxn>
                  <a:cxn ang="0">
                    <a:pos x="2" y="73"/>
                  </a:cxn>
                </a:cxnLst>
                <a:rect l="0" t="0" r="r" b="b"/>
                <a:pathLst>
                  <a:path w="42" h="79">
                    <a:moveTo>
                      <a:pt x="42" y="6"/>
                    </a:moveTo>
                    <a:lnTo>
                      <a:pt x="36" y="4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close/>
                    <a:moveTo>
                      <a:pt x="2" y="73"/>
                    </a:moveTo>
                    <a:lnTo>
                      <a:pt x="6" y="77"/>
                    </a:lnTo>
                    <a:lnTo>
                      <a:pt x="13" y="79"/>
                    </a:lnTo>
                    <a:lnTo>
                      <a:pt x="21" y="79"/>
                    </a:lnTo>
                    <a:lnTo>
                      <a:pt x="31" y="79"/>
                    </a:lnTo>
                    <a:lnTo>
                      <a:pt x="36" y="77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36" y="75"/>
                    </a:lnTo>
                    <a:lnTo>
                      <a:pt x="29" y="79"/>
                    </a:lnTo>
                    <a:lnTo>
                      <a:pt x="21" y="79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2" y="73"/>
                    </a:lnTo>
                    <a:close/>
                  </a:path>
                </a:pathLst>
              </a:custGeom>
              <a:solidFill>
                <a:srgbClr val="FF3F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4" name="Freeform 83"/>
              <p:cNvSpPr>
                <a:spLocks noEditPoints="1"/>
              </p:cNvSpPr>
              <p:nvPr/>
            </p:nvSpPr>
            <p:spPr bwMode="auto">
              <a:xfrm>
                <a:off x="1791" y="3688"/>
                <a:ext cx="35" cy="65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36" y="4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4"/>
                  </a:cxn>
                  <a:cxn ang="0">
                    <a:pos x="13" y="2"/>
                  </a:cxn>
                  <a:cxn ang="0">
                    <a:pos x="21" y="0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2" y="73"/>
                  </a:cxn>
                  <a:cxn ang="0">
                    <a:pos x="6" y="75"/>
                  </a:cxn>
                  <a:cxn ang="0">
                    <a:pos x="13" y="79"/>
                  </a:cxn>
                  <a:cxn ang="0">
                    <a:pos x="21" y="79"/>
                  </a:cxn>
                  <a:cxn ang="0">
                    <a:pos x="29" y="79"/>
                  </a:cxn>
                  <a:cxn ang="0">
                    <a:pos x="36" y="75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36" y="75"/>
                  </a:cxn>
                  <a:cxn ang="0">
                    <a:pos x="29" y="79"/>
                  </a:cxn>
                  <a:cxn ang="0">
                    <a:pos x="21" y="79"/>
                  </a:cxn>
                  <a:cxn ang="0">
                    <a:pos x="13" y="79"/>
                  </a:cxn>
                  <a:cxn ang="0">
                    <a:pos x="6" y="75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2" y="73"/>
                  </a:cxn>
                </a:cxnLst>
                <a:rect l="0" t="0" r="r" b="b"/>
                <a:pathLst>
                  <a:path w="42" h="79">
                    <a:moveTo>
                      <a:pt x="42" y="6"/>
                    </a:moveTo>
                    <a:lnTo>
                      <a:pt x="36" y="4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6"/>
                    </a:lnTo>
                    <a:lnTo>
                      <a:pt x="42" y="6"/>
                    </a:lnTo>
                    <a:close/>
                    <a:moveTo>
                      <a:pt x="2" y="73"/>
                    </a:moveTo>
                    <a:lnTo>
                      <a:pt x="6" y="75"/>
                    </a:lnTo>
                    <a:lnTo>
                      <a:pt x="13" y="79"/>
                    </a:lnTo>
                    <a:lnTo>
                      <a:pt x="21" y="79"/>
                    </a:lnTo>
                    <a:lnTo>
                      <a:pt x="29" y="79"/>
                    </a:lnTo>
                    <a:lnTo>
                      <a:pt x="36" y="75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36" y="75"/>
                    </a:lnTo>
                    <a:lnTo>
                      <a:pt x="29" y="79"/>
                    </a:lnTo>
                    <a:lnTo>
                      <a:pt x="21" y="79"/>
                    </a:lnTo>
                    <a:lnTo>
                      <a:pt x="13" y="79"/>
                    </a:lnTo>
                    <a:lnTo>
                      <a:pt x="6" y="75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2" y="73"/>
                    </a:lnTo>
                    <a:close/>
                  </a:path>
                </a:pathLst>
              </a:custGeom>
              <a:solidFill>
                <a:srgbClr val="FF4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5" name="Freeform 84"/>
              <p:cNvSpPr>
                <a:spLocks noEditPoints="1"/>
              </p:cNvSpPr>
              <p:nvPr/>
            </p:nvSpPr>
            <p:spPr bwMode="auto">
              <a:xfrm>
                <a:off x="1791" y="3688"/>
                <a:ext cx="35" cy="65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36" y="4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4"/>
                  </a:cxn>
                  <a:cxn ang="0">
                    <a:pos x="13" y="2"/>
                  </a:cxn>
                  <a:cxn ang="0">
                    <a:pos x="21" y="0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0" y="73"/>
                  </a:cxn>
                  <a:cxn ang="0">
                    <a:pos x="6" y="75"/>
                  </a:cxn>
                  <a:cxn ang="0">
                    <a:pos x="13" y="79"/>
                  </a:cxn>
                  <a:cxn ang="0">
                    <a:pos x="21" y="79"/>
                  </a:cxn>
                  <a:cxn ang="0">
                    <a:pos x="29" y="79"/>
                  </a:cxn>
                  <a:cxn ang="0">
                    <a:pos x="36" y="75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36" y="75"/>
                  </a:cxn>
                  <a:cxn ang="0">
                    <a:pos x="29" y="77"/>
                  </a:cxn>
                  <a:cxn ang="0">
                    <a:pos x="21" y="79"/>
                  </a:cxn>
                  <a:cxn ang="0">
                    <a:pos x="13" y="77"/>
                  </a:cxn>
                  <a:cxn ang="0">
                    <a:pos x="8" y="75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</a:cxnLst>
                <a:rect l="0" t="0" r="r" b="b"/>
                <a:pathLst>
                  <a:path w="42" h="79">
                    <a:moveTo>
                      <a:pt x="42" y="8"/>
                    </a:moveTo>
                    <a:lnTo>
                      <a:pt x="36" y="4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close/>
                    <a:moveTo>
                      <a:pt x="0" y="73"/>
                    </a:moveTo>
                    <a:lnTo>
                      <a:pt x="6" y="75"/>
                    </a:lnTo>
                    <a:lnTo>
                      <a:pt x="13" y="79"/>
                    </a:lnTo>
                    <a:lnTo>
                      <a:pt x="21" y="79"/>
                    </a:lnTo>
                    <a:lnTo>
                      <a:pt x="29" y="79"/>
                    </a:lnTo>
                    <a:lnTo>
                      <a:pt x="36" y="75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36" y="75"/>
                    </a:lnTo>
                    <a:lnTo>
                      <a:pt x="29" y="77"/>
                    </a:lnTo>
                    <a:lnTo>
                      <a:pt x="21" y="79"/>
                    </a:lnTo>
                    <a:lnTo>
                      <a:pt x="13" y="77"/>
                    </a:lnTo>
                    <a:lnTo>
                      <a:pt x="8" y="75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414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6" name="Freeform 85"/>
              <p:cNvSpPr>
                <a:spLocks noEditPoints="1"/>
              </p:cNvSpPr>
              <p:nvPr/>
            </p:nvSpPr>
            <p:spPr bwMode="auto">
              <a:xfrm>
                <a:off x="1791" y="3688"/>
                <a:ext cx="35" cy="65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36" y="4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8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8" y="4"/>
                  </a:cxn>
                  <a:cxn ang="0">
                    <a:pos x="13" y="2"/>
                  </a:cxn>
                  <a:cxn ang="0">
                    <a:pos x="21" y="2"/>
                  </a:cxn>
                  <a:cxn ang="0">
                    <a:pos x="29" y="2"/>
                  </a:cxn>
                  <a:cxn ang="0">
                    <a:pos x="36" y="4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42" y="8"/>
                  </a:cxn>
                  <a:cxn ang="0">
                    <a:pos x="0" y="73"/>
                  </a:cxn>
                  <a:cxn ang="0">
                    <a:pos x="8" y="75"/>
                  </a:cxn>
                  <a:cxn ang="0">
                    <a:pos x="13" y="77"/>
                  </a:cxn>
                  <a:cxn ang="0">
                    <a:pos x="21" y="79"/>
                  </a:cxn>
                  <a:cxn ang="0">
                    <a:pos x="29" y="77"/>
                  </a:cxn>
                  <a:cxn ang="0">
                    <a:pos x="36" y="75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3"/>
                  </a:cxn>
                  <a:cxn ang="0">
                    <a:pos x="42" y="71"/>
                  </a:cxn>
                  <a:cxn ang="0">
                    <a:pos x="42" y="71"/>
                  </a:cxn>
                  <a:cxn ang="0">
                    <a:pos x="42" y="71"/>
                  </a:cxn>
                  <a:cxn ang="0">
                    <a:pos x="42" y="71"/>
                  </a:cxn>
                  <a:cxn ang="0">
                    <a:pos x="42" y="71"/>
                  </a:cxn>
                  <a:cxn ang="0">
                    <a:pos x="36" y="75"/>
                  </a:cxn>
                  <a:cxn ang="0">
                    <a:pos x="29" y="77"/>
                  </a:cxn>
                  <a:cxn ang="0">
                    <a:pos x="21" y="79"/>
                  </a:cxn>
                  <a:cxn ang="0">
                    <a:pos x="13" y="77"/>
                  </a:cxn>
                  <a:cxn ang="0">
                    <a:pos x="8" y="7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  <a:cxn ang="0">
                    <a:pos x="0" y="73"/>
                  </a:cxn>
                </a:cxnLst>
                <a:rect l="0" t="0" r="r" b="b"/>
                <a:pathLst>
                  <a:path w="42" h="79">
                    <a:moveTo>
                      <a:pt x="42" y="8"/>
                    </a:moveTo>
                    <a:lnTo>
                      <a:pt x="36" y="4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2" y="8"/>
                    </a:lnTo>
                    <a:close/>
                    <a:moveTo>
                      <a:pt x="0" y="73"/>
                    </a:moveTo>
                    <a:lnTo>
                      <a:pt x="8" y="75"/>
                    </a:lnTo>
                    <a:lnTo>
                      <a:pt x="13" y="77"/>
                    </a:lnTo>
                    <a:lnTo>
                      <a:pt x="21" y="79"/>
                    </a:lnTo>
                    <a:lnTo>
                      <a:pt x="29" y="77"/>
                    </a:lnTo>
                    <a:lnTo>
                      <a:pt x="36" y="75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42" y="71"/>
                    </a:lnTo>
                    <a:lnTo>
                      <a:pt x="36" y="75"/>
                    </a:lnTo>
                    <a:lnTo>
                      <a:pt x="29" y="77"/>
                    </a:lnTo>
                    <a:lnTo>
                      <a:pt x="21" y="79"/>
                    </a:lnTo>
                    <a:lnTo>
                      <a:pt x="13" y="77"/>
                    </a:lnTo>
                    <a:lnTo>
                      <a:pt x="8" y="75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42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7" name="Freeform 86"/>
              <p:cNvSpPr>
                <a:spLocks noEditPoints="1"/>
              </p:cNvSpPr>
              <p:nvPr/>
            </p:nvSpPr>
            <p:spPr bwMode="auto">
              <a:xfrm>
                <a:off x="1791" y="3690"/>
                <a:ext cx="36" cy="63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36" y="2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9" y="0"/>
                  </a:cxn>
                  <a:cxn ang="0">
                    <a:pos x="36" y="2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0" y="69"/>
                  </a:cxn>
                  <a:cxn ang="0">
                    <a:pos x="8" y="73"/>
                  </a:cxn>
                  <a:cxn ang="0">
                    <a:pos x="13" y="75"/>
                  </a:cxn>
                  <a:cxn ang="0">
                    <a:pos x="21" y="77"/>
                  </a:cxn>
                  <a:cxn ang="0">
                    <a:pos x="29" y="75"/>
                  </a:cxn>
                  <a:cxn ang="0">
                    <a:pos x="36" y="73"/>
                  </a:cxn>
                  <a:cxn ang="0">
                    <a:pos x="42" y="69"/>
                  </a:cxn>
                  <a:cxn ang="0">
                    <a:pos x="42" y="69"/>
                  </a:cxn>
                  <a:cxn ang="0">
                    <a:pos x="42" y="69"/>
                  </a:cxn>
                  <a:cxn ang="0">
                    <a:pos x="42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36" y="73"/>
                  </a:cxn>
                  <a:cxn ang="0">
                    <a:pos x="29" y="75"/>
                  </a:cxn>
                  <a:cxn ang="0">
                    <a:pos x="21" y="77"/>
                  </a:cxn>
                  <a:cxn ang="0">
                    <a:pos x="13" y="75"/>
                  </a:cxn>
                  <a:cxn ang="0">
                    <a:pos x="8" y="73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</a:cxnLst>
                <a:rect l="0" t="0" r="r" b="b"/>
                <a:pathLst>
                  <a:path w="44" h="77">
                    <a:moveTo>
                      <a:pt x="42" y="6"/>
                    </a:moveTo>
                    <a:lnTo>
                      <a:pt x="36" y="2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close/>
                    <a:moveTo>
                      <a:pt x="0" y="69"/>
                    </a:moveTo>
                    <a:lnTo>
                      <a:pt x="8" y="73"/>
                    </a:lnTo>
                    <a:lnTo>
                      <a:pt x="13" y="75"/>
                    </a:lnTo>
                    <a:lnTo>
                      <a:pt x="21" y="77"/>
                    </a:lnTo>
                    <a:lnTo>
                      <a:pt x="29" y="75"/>
                    </a:lnTo>
                    <a:lnTo>
                      <a:pt x="36" y="73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36" y="73"/>
                    </a:lnTo>
                    <a:lnTo>
                      <a:pt x="29" y="75"/>
                    </a:lnTo>
                    <a:lnTo>
                      <a:pt x="21" y="77"/>
                    </a:lnTo>
                    <a:lnTo>
                      <a:pt x="13" y="75"/>
                    </a:lnTo>
                    <a:lnTo>
                      <a:pt x="8" y="73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43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8" name="Freeform 87"/>
              <p:cNvSpPr>
                <a:spLocks noEditPoints="1"/>
              </p:cNvSpPr>
              <p:nvPr/>
            </p:nvSpPr>
            <p:spPr bwMode="auto">
              <a:xfrm>
                <a:off x="1791" y="3690"/>
                <a:ext cx="36" cy="63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6" y="2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2"/>
                  </a:cxn>
                  <a:cxn ang="0">
                    <a:pos x="13" y="0"/>
                  </a:cxn>
                  <a:cxn ang="0">
                    <a:pos x="21" y="0"/>
                  </a:cxn>
                  <a:cxn ang="0">
                    <a:pos x="29" y="0"/>
                  </a:cxn>
                  <a:cxn ang="0">
                    <a:pos x="36" y="2"/>
                  </a:cxn>
                  <a:cxn ang="0">
                    <a:pos x="42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0" y="69"/>
                  </a:cxn>
                  <a:cxn ang="0">
                    <a:pos x="8" y="73"/>
                  </a:cxn>
                  <a:cxn ang="0">
                    <a:pos x="13" y="75"/>
                  </a:cxn>
                  <a:cxn ang="0">
                    <a:pos x="21" y="77"/>
                  </a:cxn>
                  <a:cxn ang="0">
                    <a:pos x="29" y="75"/>
                  </a:cxn>
                  <a:cxn ang="0">
                    <a:pos x="36" y="73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2" y="69"/>
                  </a:cxn>
                  <a:cxn ang="0">
                    <a:pos x="36" y="73"/>
                  </a:cxn>
                  <a:cxn ang="0">
                    <a:pos x="29" y="75"/>
                  </a:cxn>
                  <a:cxn ang="0">
                    <a:pos x="21" y="77"/>
                  </a:cxn>
                  <a:cxn ang="0">
                    <a:pos x="13" y="75"/>
                  </a:cxn>
                  <a:cxn ang="0">
                    <a:pos x="8" y="73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</a:cxnLst>
                <a:rect l="0" t="0" r="r" b="b"/>
                <a:pathLst>
                  <a:path w="44" h="77">
                    <a:moveTo>
                      <a:pt x="44" y="6"/>
                    </a:moveTo>
                    <a:lnTo>
                      <a:pt x="36" y="2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  <a:moveTo>
                      <a:pt x="0" y="69"/>
                    </a:moveTo>
                    <a:lnTo>
                      <a:pt x="8" y="73"/>
                    </a:lnTo>
                    <a:lnTo>
                      <a:pt x="13" y="75"/>
                    </a:lnTo>
                    <a:lnTo>
                      <a:pt x="21" y="77"/>
                    </a:lnTo>
                    <a:lnTo>
                      <a:pt x="29" y="75"/>
                    </a:lnTo>
                    <a:lnTo>
                      <a:pt x="36" y="73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29" y="75"/>
                    </a:lnTo>
                    <a:lnTo>
                      <a:pt x="21" y="77"/>
                    </a:lnTo>
                    <a:lnTo>
                      <a:pt x="13" y="75"/>
                    </a:lnTo>
                    <a:lnTo>
                      <a:pt x="8" y="73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444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9" name="Freeform 88"/>
              <p:cNvSpPr>
                <a:spLocks noEditPoints="1"/>
              </p:cNvSpPr>
              <p:nvPr/>
            </p:nvSpPr>
            <p:spPr bwMode="auto">
              <a:xfrm>
                <a:off x="1791" y="3690"/>
                <a:ext cx="36" cy="63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29" y="0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3" y="0"/>
                  </a:cxn>
                  <a:cxn ang="0">
                    <a:pos x="29" y="0"/>
                  </a:cxn>
                  <a:cxn ang="0">
                    <a:pos x="42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44" y="6"/>
                  </a:cxn>
                  <a:cxn ang="0">
                    <a:pos x="0" y="69"/>
                  </a:cxn>
                  <a:cxn ang="0">
                    <a:pos x="8" y="73"/>
                  </a:cxn>
                  <a:cxn ang="0">
                    <a:pos x="21" y="77"/>
                  </a:cxn>
                  <a:cxn ang="0">
                    <a:pos x="36" y="73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36" y="73"/>
                  </a:cxn>
                  <a:cxn ang="0">
                    <a:pos x="21" y="75"/>
                  </a:cxn>
                  <a:cxn ang="0">
                    <a:pos x="8" y="73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</a:cxnLst>
                <a:rect l="0" t="0" r="r" b="b"/>
                <a:pathLst>
                  <a:path w="44" h="77">
                    <a:moveTo>
                      <a:pt x="44" y="6"/>
                    </a:moveTo>
                    <a:lnTo>
                      <a:pt x="42" y="6"/>
                    </a:lnTo>
                    <a:lnTo>
                      <a:pt x="36" y="2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4" y="6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8" y="73"/>
                    </a:lnTo>
                    <a:lnTo>
                      <a:pt x="13" y="75"/>
                    </a:lnTo>
                    <a:lnTo>
                      <a:pt x="21" y="77"/>
                    </a:lnTo>
                    <a:lnTo>
                      <a:pt x="29" y="75"/>
                    </a:lnTo>
                    <a:lnTo>
                      <a:pt x="36" y="73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29" y="75"/>
                    </a:lnTo>
                    <a:lnTo>
                      <a:pt x="21" y="75"/>
                    </a:lnTo>
                    <a:lnTo>
                      <a:pt x="13" y="75"/>
                    </a:lnTo>
                    <a:lnTo>
                      <a:pt x="8" y="73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454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0" name="Freeform 89"/>
              <p:cNvSpPr>
                <a:spLocks noEditPoints="1"/>
              </p:cNvSpPr>
              <p:nvPr/>
            </p:nvSpPr>
            <p:spPr bwMode="auto">
              <a:xfrm>
                <a:off x="1791" y="3690"/>
                <a:ext cx="36" cy="61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29" y="0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3" y="0"/>
                  </a:cxn>
                  <a:cxn ang="0">
                    <a:pos x="29" y="0"/>
                  </a:cxn>
                  <a:cxn ang="0">
                    <a:pos x="42" y="6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0" y="69"/>
                  </a:cxn>
                  <a:cxn ang="0">
                    <a:pos x="8" y="73"/>
                  </a:cxn>
                  <a:cxn ang="0">
                    <a:pos x="21" y="75"/>
                  </a:cxn>
                  <a:cxn ang="0">
                    <a:pos x="36" y="73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36" y="73"/>
                  </a:cxn>
                  <a:cxn ang="0">
                    <a:pos x="21" y="75"/>
                  </a:cxn>
                  <a:cxn ang="0">
                    <a:pos x="8" y="73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</a:cxnLst>
                <a:rect l="0" t="0" r="r" b="b"/>
                <a:pathLst>
                  <a:path w="44" h="75">
                    <a:moveTo>
                      <a:pt x="44" y="8"/>
                    </a:moveTo>
                    <a:lnTo>
                      <a:pt x="42" y="6"/>
                    </a:lnTo>
                    <a:lnTo>
                      <a:pt x="36" y="2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8" y="4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6" y="4"/>
                    </a:lnTo>
                    <a:lnTo>
                      <a:pt x="42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8" y="73"/>
                    </a:lnTo>
                    <a:lnTo>
                      <a:pt x="13" y="75"/>
                    </a:lnTo>
                    <a:lnTo>
                      <a:pt x="21" y="75"/>
                    </a:lnTo>
                    <a:lnTo>
                      <a:pt x="29" y="75"/>
                    </a:lnTo>
                    <a:lnTo>
                      <a:pt x="36" y="73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29" y="75"/>
                    </a:lnTo>
                    <a:lnTo>
                      <a:pt x="21" y="75"/>
                    </a:lnTo>
                    <a:lnTo>
                      <a:pt x="13" y="75"/>
                    </a:lnTo>
                    <a:lnTo>
                      <a:pt x="8" y="73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46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1" name="Freeform 90"/>
              <p:cNvSpPr>
                <a:spLocks noEditPoints="1"/>
              </p:cNvSpPr>
              <p:nvPr/>
            </p:nvSpPr>
            <p:spPr bwMode="auto">
              <a:xfrm>
                <a:off x="1791" y="3690"/>
                <a:ext cx="36" cy="61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29" y="0"/>
                  </a:cxn>
                  <a:cxn ang="0">
                    <a:pos x="13" y="0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6"/>
                  </a:cxn>
                  <a:cxn ang="0">
                    <a:pos x="13" y="2"/>
                  </a:cxn>
                  <a:cxn ang="0">
                    <a:pos x="29" y="2"/>
                  </a:cxn>
                  <a:cxn ang="0">
                    <a:pos x="42" y="6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0" y="69"/>
                  </a:cxn>
                  <a:cxn ang="0">
                    <a:pos x="8" y="73"/>
                  </a:cxn>
                  <a:cxn ang="0">
                    <a:pos x="21" y="75"/>
                  </a:cxn>
                  <a:cxn ang="0">
                    <a:pos x="36" y="73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9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36" y="73"/>
                  </a:cxn>
                  <a:cxn ang="0">
                    <a:pos x="21" y="75"/>
                  </a:cxn>
                  <a:cxn ang="0">
                    <a:pos x="8" y="73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69"/>
                  </a:cxn>
                </a:cxnLst>
                <a:rect l="0" t="0" r="r" b="b"/>
                <a:pathLst>
                  <a:path w="44" h="75">
                    <a:moveTo>
                      <a:pt x="44" y="8"/>
                    </a:moveTo>
                    <a:lnTo>
                      <a:pt x="42" y="6"/>
                    </a:lnTo>
                    <a:lnTo>
                      <a:pt x="36" y="4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8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2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0" y="69"/>
                    </a:moveTo>
                    <a:lnTo>
                      <a:pt x="0" y="69"/>
                    </a:lnTo>
                    <a:lnTo>
                      <a:pt x="8" y="73"/>
                    </a:lnTo>
                    <a:lnTo>
                      <a:pt x="13" y="75"/>
                    </a:lnTo>
                    <a:lnTo>
                      <a:pt x="21" y="75"/>
                    </a:lnTo>
                    <a:lnTo>
                      <a:pt x="29" y="75"/>
                    </a:lnTo>
                    <a:lnTo>
                      <a:pt x="36" y="73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29" y="75"/>
                    </a:lnTo>
                    <a:lnTo>
                      <a:pt x="21" y="75"/>
                    </a:lnTo>
                    <a:lnTo>
                      <a:pt x="13" y="75"/>
                    </a:lnTo>
                    <a:lnTo>
                      <a:pt x="8" y="73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47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2" name="Freeform 91"/>
              <p:cNvSpPr>
                <a:spLocks noEditPoints="1"/>
              </p:cNvSpPr>
              <p:nvPr/>
            </p:nvSpPr>
            <p:spPr bwMode="auto">
              <a:xfrm>
                <a:off x="1791" y="3690"/>
                <a:ext cx="36" cy="61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29" y="2"/>
                  </a:cxn>
                  <a:cxn ang="0">
                    <a:pos x="13" y="2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13" y="2"/>
                  </a:cxn>
                  <a:cxn ang="0">
                    <a:pos x="29" y="2"/>
                  </a:cxn>
                  <a:cxn ang="0">
                    <a:pos x="42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0" y="67"/>
                  </a:cxn>
                  <a:cxn ang="0">
                    <a:pos x="8" y="73"/>
                  </a:cxn>
                  <a:cxn ang="0">
                    <a:pos x="21" y="75"/>
                  </a:cxn>
                  <a:cxn ang="0">
                    <a:pos x="36" y="73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36" y="73"/>
                  </a:cxn>
                  <a:cxn ang="0">
                    <a:pos x="21" y="75"/>
                  </a:cxn>
                  <a:cxn ang="0">
                    <a:pos x="8" y="73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</a:cxnLst>
                <a:rect l="0" t="0" r="r" b="b"/>
                <a:pathLst>
                  <a:path w="44" h="75">
                    <a:moveTo>
                      <a:pt x="44" y="8"/>
                    </a:moveTo>
                    <a:lnTo>
                      <a:pt x="42" y="6"/>
                    </a:lnTo>
                    <a:lnTo>
                      <a:pt x="36" y="4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8" y="73"/>
                    </a:lnTo>
                    <a:lnTo>
                      <a:pt x="13" y="75"/>
                    </a:lnTo>
                    <a:lnTo>
                      <a:pt x="21" y="75"/>
                    </a:lnTo>
                    <a:lnTo>
                      <a:pt x="29" y="75"/>
                    </a:lnTo>
                    <a:lnTo>
                      <a:pt x="36" y="73"/>
                    </a:lnTo>
                    <a:lnTo>
                      <a:pt x="42" y="69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2" y="69"/>
                    </a:lnTo>
                    <a:lnTo>
                      <a:pt x="36" y="73"/>
                    </a:lnTo>
                    <a:lnTo>
                      <a:pt x="29" y="75"/>
                    </a:lnTo>
                    <a:lnTo>
                      <a:pt x="21" y="75"/>
                    </a:lnTo>
                    <a:lnTo>
                      <a:pt x="13" y="75"/>
                    </a:lnTo>
                    <a:lnTo>
                      <a:pt x="8" y="73"/>
                    </a:lnTo>
                    <a:lnTo>
                      <a:pt x="2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484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3" name="Freeform 92"/>
              <p:cNvSpPr>
                <a:spLocks noEditPoints="1"/>
              </p:cNvSpPr>
              <p:nvPr/>
            </p:nvSpPr>
            <p:spPr bwMode="auto">
              <a:xfrm>
                <a:off x="1791" y="3690"/>
                <a:ext cx="36" cy="61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29" y="2"/>
                  </a:cxn>
                  <a:cxn ang="0">
                    <a:pos x="13" y="2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13" y="2"/>
                  </a:cxn>
                  <a:cxn ang="0">
                    <a:pos x="29" y="2"/>
                  </a:cxn>
                  <a:cxn ang="0">
                    <a:pos x="42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0" y="67"/>
                  </a:cxn>
                  <a:cxn ang="0">
                    <a:pos x="8" y="73"/>
                  </a:cxn>
                  <a:cxn ang="0">
                    <a:pos x="21" y="75"/>
                  </a:cxn>
                  <a:cxn ang="0">
                    <a:pos x="36" y="73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36" y="71"/>
                  </a:cxn>
                  <a:cxn ang="0">
                    <a:pos x="21" y="75"/>
                  </a:cxn>
                  <a:cxn ang="0">
                    <a:pos x="8" y="71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</a:cxnLst>
                <a:rect l="0" t="0" r="r" b="b"/>
                <a:pathLst>
                  <a:path w="44" h="75">
                    <a:moveTo>
                      <a:pt x="44" y="8"/>
                    </a:moveTo>
                    <a:lnTo>
                      <a:pt x="42" y="8"/>
                    </a:lnTo>
                    <a:lnTo>
                      <a:pt x="36" y="4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0" y="67"/>
                    </a:moveTo>
                    <a:lnTo>
                      <a:pt x="2" y="69"/>
                    </a:lnTo>
                    <a:lnTo>
                      <a:pt x="8" y="73"/>
                    </a:lnTo>
                    <a:lnTo>
                      <a:pt x="13" y="75"/>
                    </a:lnTo>
                    <a:lnTo>
                      <a:pt x="21" y="75"/>
                    </a:lnTo>
                    <a:lnTo>
                      <a:pt x="29" y="75"/>
                    </a:lnTo>
                    <a:lnTo>
                      <a:pt x="36" y="73"/>
                    </a:lnTo>
                    <a:lnTo>
                      <a:pt x="42" y="69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2" y="69"/>
                    </a:lnTo>
                    <a:lnTo>
                      <a:pt x="36" y="71"/>
                    </a:lnTo>
                    <a:lnTo>
                      <a:pt x="29" y="75"/>
                    </a:lnTo>
                    <a:lnTo>
                      <a:pt x="21" y="75"/>
                    </a:lnTo>
                    <a:lnTo>
                      <a:pt x="13" y="75"/>
                    </a:lnTo>
                    <a:lnTo>
                      <a:pt x="8" y="71"/>
                    </a:lnTo>
                    <a:lnTo>
                      <a:pt x="2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49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4" name="Freeform 93"/>
              <p:cNvSpPr>
                <a:spLocks noEditPoints="1"/>
              </p:cNvSpPr>
              <p:nvPr/>
            </p:nvSpPr>
            <p:spPr bwMode="auto">
              <a:xfrm>
                <a:off x="1791" y="3690"/>
                <a:ext cx="36" cy="61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29" y="2"/>
                  </a:cxn>
                  <a:cxn ang="0">
                    <a:pos x="13" y="2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15" y="2"/>
                  </a:cxn>
                  <a:cxn ang="0">
                    <a:pos x="29" y="2"/>
                  </a:cxn>
                  <a:cxn ang="0">
                    <a:pos x="42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0" y="67"/>
                  </a:cxn>
                  <a:cxn ang="0">
                    <a:pos x="8" y="71"/>
                  </a:cxn>
                  <a:cxn ang="0">
                    <a:pos x="21" y="75"/>
                  </a:cxn>
                  <a:cxn ang="0">
                    <a:pos x="36" y="71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36" y="71"/>
                  </a:cxn>
                  <a:cxn ang="0">
                    <a:pos x="21" y="75"/>
                  </a:cxn>
                  <a:cxn ang="0">
                    <a:pos x="8" y="71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</a:cxnLst>
                <a:rect l="0" t="0" r="r" b="b"/>
                <a:pathLst>
                  <a:path w="44" h="75">
                    <a:moveTo>
                      <a:pt x="44" y="8"/>
                    </a:moveTo>
                    <a:lnTo>
                      <a:pt x="42" y="8"/>
                    </a:lnTo>
                    <a:lnTo>
                      <a:pt x="36" y="4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4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0" y="67"/>
                    </a:moveTo>
                    <a:lnTo>
                      <a:pt x="2" y="69"/>
                    </a:lnTo>
                    <a:lnTo>
                      <a:pt x="8" y="71"/>
                    </a:lnTo>
                    <a:lnTo>
                      <a:pt x="13" y="75"/>
                    </a:lnTo>
                    <a:lnTo>
                      <a:pt x="21" y="75"/>
                    </a:lnTo>
                    <a:lnTo>
                      <a:pt x="29" y="75"/>
                    </a:lnTo>
                    <a:lnTo>
                      <a:pt x="36" y="71"/>
                    </a:lnTo>
                    <a:lnTo>
                      <a:pt x="42" y="69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2" y="69"/>
                    </a:lnTo>
                    <a:lnTo>
                      <a:pt x="36" y="71"/>
                    </a:lnTo>
                    <a:lnTo>
                      <a:pt x="29" y="75"/>
                    </a:lnTo>
                    <a:lnTo>
                      <a:pt x="21" y="75"/>
                    </a:lnTo>
                    <a:lnTo>
                      <a:pt x="15" y="75"/>
                    </a:lnTo>
                    <a:lnTo>
                      <a:pt x="8" y="71"/>
                    </a:lnTo>
                    <a:lnTo>
                      <a:pt x="2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49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5" name="Freeform 94"/>
              <p:cNvSpPr>
                <a:spLocks noEditPoints="1"/>
              </p:cNvSpPr>
              <p:nvPr/>
            </p:nvSpPr>
            <p:spPr bwMode="auto">
              <a:xfrm>
                <a:off x="1791" y="3690"/>
                <a:ext cx="36" cy="61"/>
              </a:xfrm>
              <a:custGeom>
                <a:avLst/>
                <a:gdLst/>
                <a:ahLst/>
                <a:cxnLst>
                  <a:cxn ang="0">
                    <a:pos x="42" y="8"/>
                  </a:cxn>
                  <a:cxn ang="0">
                    <a:pos x="29" y="2"/>
                  </a:cxn>
                  <a:cxn ang="0">
                    <a:pos x="15" y="2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8"/>
                  </a:cxn>
                  <a:cxn ang="0">
                    <a:pos x="15" y="2"/>
                  </a:cxn>
                  <a:cxn ang="0">
                    <a:pos x="29" y="2"/>
                  </a:cxn>
                  <a:cxn ang="0">
                    <a:pos x="42" y="8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44" y="10"/>
                  </a:cxn>
                  <a:cxn ang="0">
                    <a:pos x="0" y="67"/>
                  </a:cxn>
                  <a:cxn ang="0">
                    <a:pos x="8" y="71"/>
                  </a:cxn>
                  <a:cxn ang="0">
                    <a:pos x="21" y="75"/>
                  </a:cxn>
                  <a:cxn ang="0">
                    <a:pos x="36" y="71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44" y="67"/>
                  </a:cxn>
                  <a:cxn ang="0">
                    <a:pos x="36" y="71"/>
                  </a:cxn>
                  <a:cxn ang="0">
                    <a:pos x="21" y="75"/>
                  </a:cxn>
                  <a:cxn ang="0">
                    <a:pos x="8" y="71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7"/>
                  </a:cxn>
                </a:cxnLst>
                <a:rect l="0" t="0" r="r" b="b"/>
                <a:pathLst>
                  <a:path w="44" h="75">
                    <a:moveTo>
                      <a:pt x="44" y="10"/>
                    </a:moveTo>
                    <a:lnTo>
                      <a:pt x="42" y="8"/>
                    </a:lnTo>
                    <a:lnTo>
                      <a:pt x="36" y="4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8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4"/>
                    </a:lnTo>
                    <a:lnTo>
                      <a:pt x="15" y="2"/>
                    </a:lnTo>
                    <a:lnTo>
                      <a:pt x="21" y="2"/>
                    </a:lnTo>
                    <a:lnTo>
                      <a:pt x="29" y="2"/>
                    </a:lnTo>
                    <a:lnTo>
                      <a:pt x="36" y="4"/>
                    </a:lnTo>
                    <a:lnTo>
                      <a:pt x="42" y="8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10"/>
                    </a:lnTo>
                    <a:close/>
                    <a:moveTo>
                      <a:pt x="0" y="67"/>
                    </a:moveTo>
                    <a:lnTo>
                      <a:pt x="2" y="69"/>
                    </a:lnTo>
                    <a:lnTo>
                      <a:pt x="8" y="71"/>
                    </a:lnTo>
                    <a:lnTo>
                      <a:pt x="15" y="75"/>
                    </a:lnTo>
                    <a:lnTo>
                      <a:pt x="21" y="75"/>
                    </a:lnTo>
                    <a:lnTo>
                      <a:pt x="29" y="75"/>
                    </a:lnTo>
                    <a:lnTo>
                      <a:pt x="36" y="71"/>
                    </a:lnTo>
                    <a:lnTo>
                      <a:pt x="42" y="69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4" y="67"/>
                    </a:lnTo>
                    <a:lnTo>
                      <a:pt x="42" y="69"/>
                    </a:lnTo>
                    <a:lnTo>
                      <a:pt x="36" y="71"/>
                    </a:lnTo>
                    <a:lnTo>
                      <a:pt x="29" y="73"/>
                    </a:lnTo>
                    <a:lnTo>
                      <a:pt x="21" y="75"/>
                    </a:lnTo>
                    <a:lnTo>
                      <a:pt x="15" y="73"/>
                    </a:lnTo>
                    <a:lnTo>
                      <a:pt x="8" y="71"/>
                    </a:lnTo>
                    <a:lnTo>
                      <a:pt x="2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4B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6" name="Freeform 95"/>
              <p:cNvSpPr>
                <a:spLocks noEditPoints="1"/>
              </p:cNvSpPr>
              <p:nvPr/>
            </p:nvSpPr>
            <p:spPr bwMode="auto">
              <a:xfrm>
                <a:off x="1791" y="3691"/>
                <a:ext cx="36" cy="60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29" y="0"/>
                  </a:cxn>
                  <a:cxn ang="0">
                    <a:pos x="15" y="0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6"/>
                  </a:cxn>
                  <a:cxn ang="0">
                    <a:pos x="15" y="0"/>
                  </a:cxn>
                  <a:cxn ang="0">
                    <a:pos x="29" y="0"/>
                  </a:cxn>
                  <a:cxn ang="0">
                    <a:pos x="42" y="6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44" y="8"/>
                  </a:cxn>
                  <a:cxn ang="0">
                    <a:pos x="0" y="65"/>
                  </a:cxn>
                  <a:cxn ang="0">
                    <a:pos x="8" y="69"/>
                  </a:cxn>
                  <a:cxn ang="0">
                    <a:pos x="21" y="73"/>
                  </a:cxn>
                  <a:cxn ang="0">
                    <a:pos x="36" y="69"/>
                  </a:cxn>
                  <a:cxn ang="0">
                    <a:pos x="44" y="65"/>
                  </a:cxn>
                  <a:cxn ang="0">
                    <a:pos x="44" y="65"/>
                  </a:cxn>
                  <a:cxn ang="0">
                    <a:pos x="44" y="65"/>
                  </a:cxn>
                  <a:cxn ang="0">
                    <a:pos x="44" y="63"/>
                  </a:cxn>
                  <a:cxn ang="0">
                    <a:pos x="44" y="63"/>
                  </a:cxn>
                  <a:cxn ang="0">
                    <a:pos x="36" y="69"/>
                  </a:cxn>
                  <a:cxn ang="0">
                    <a:pos x="21" y="73"/>
                  </a:cxn>
                  <a:cxn ang="0">
                    <a:pos x="8" y="69"/>
                  </a:cxn>
                  <a:cxn ang="0">
                    <a:pos x="0" y="63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  <a:cxn ang="0">
                    <a:pos x="0" y="65"/>
                  </a:cxn>
                </a:cxnLst>
                <a:rect l="0" t="0" r="r" b="b"/>
                <a:pathLst>
                  <a:path w="44" h="73">
                    <a:moveTo>
                      <a:pt x="44" y="8"/>
                    </a:moveTo>
                    <a:lnTo>
                      <a:pt x="42" y="6"/>
                    </a:lnTo>
                    <a:lnTo>
                      <a:pt x="36" y="2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8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9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0" y="65"/>
                    </a:moveTo>
                    <a:lnTo>
                      <a:pt x="2" y="67"/>
                    </a:lnTo>
                    <a:lnTo>
                      <a:pt x="8" y="69"/>
                    </a:lnTo>
                    <a:lnTo>
                      <a:pt x="15" y="71"/>
                    </a:lnTo>
                    <a:lnTo>
                      <a:pt x="21" y="73"/>
                    </a:lnTo>
                    <a:lnTo>
                      <a:pt x="29" y="71"/>
                    </a:lnTo>
                    <a:lnTo>
                      <a:pt x="36" y="69"/>
                    </a:lnTo>
                    <a:lnTo>
                      <a:pt x="42" y="67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4" y="63"/>
                    </a:lnTo>
                    <a:lnTo>
                      <a:pt x="42" y="65"/>
                    </a:lnTo>
                    <a:lnTo>
                      <a:pt x="36" y="69"/>
                    </a:lnTo>
                    <a:lnTo>
                      <a:pt x="29" y="71"/>
                    </a:lnTo>
                    <a:lnTo>
                      <a:pt x="21" y="73"/>
                    </a:lnTo>
                    <a:lnTo>
                      <a:pt x="15" y="71"/>
                    </a:lnTo>
                    <a:lnTo>
                      <a:pt x="8" y="69"/>
                    </a:lnTo>
                    <a:lnTo>
                      <a:pt x="2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4C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7" name="Freeform 96"/>
              <p:cNvSpPr>
                <a:spLocks noEditPoints="1"/>
              </p:cNvSpPr>
              <p:nvPr/>
            </p:nvSpPr>
            <p:spPr bwMode="auto">
              <a:xfrm>
                <a:off x="1789" y="3691"/>
                <a:ext cx="38" cy="60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17" y="0"/>
                  </a:cxn>
                  <a:cxn ang="0">
                    <a:pos x="31" y="0"/>
                  </a:cxn>
                  <a:cxn ang="0">
                    <a:pos x="44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2" y="63"/>
                  </a:cxn>
                  <a:cxn ang="0">
                    <a:pos x="10" y="69"/>
                  </a:cxn>
                  <a:cxn ang="0">
                    <a:pos x="23" y="73"/>
                  </a:cxn>
                  <a:cxn ang="0">
                    <a:pos x="38" y="69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38" y="69"/>
                  </a:cxn>
                  <a:cxn ang="0">
                    <a:pos x="23" y="73"/>
                  </a:cxn>
                  <a:cxn ang="0">
                    <a:pos x="10" y="69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2" y="63"/>
                  </a:cxn>
                  <a:cxn ang="0">
                    <a:pos x="2" y="63"/>
                  </a:cxn>
                  <a:cxn ang="0">
                    <a:pos x="2" y="63"/>
                  </a:cxn>
                </a:cxnLst>
                <a:rect l="0" t="0" r="r" b="b"/>
                <a:pathLst>
                  <a:path w="46" h="73">
                    <a:moveTo>
                      <a:pt x="46" y="8"/>
                    </a:moveTo>
                    <a:lnTo>
                      <a:pt x="44" y="6"/>
                    </a:lnTo>
                    <a:lnTo>
                      <a:pt x="3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close/>
                    <a:moveTo>
                      <a:pt x="2" y="63"/>
                    </a:moveTo>
                    <a:lnTo>
                      <a:pt x="4" y="65"/>
                    </a:lnTo>
                    <a:lnTo>
                      <a:pt x="10" y="69"/>
                    </a:lnTo>
                    <a:lnTo>
                      <a:pt x="17" y="71"/>
                    </a:lnTo>
                    <a:lnTo>
                      <a:pt x="23" y="73"/>
                    </a:lnTo>
                    <a:lnTo>
                      <a:pt x="31" y="71"/>
                    </a:lnTo>
                    <a:lnTo>
                      <a:pt x="38" y="69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4" y="65"/>
                    </a:lnTo>
                    <a:lnTo>
                      <a:pt x="38" y="69"/>
                    </a:lnTo>
                    <a:lnTo>
                      <a:pt x="31" y="71"/>
                    </a:lnTo>
                    <a:lnTo>
                      <a:pt x="23" y="73"/>
                    </a:lnTo>
                    <a:lnTo>
                      <a:pt x="17" y="71"/>
                    </a:lnTo>
                    <a:lnTo>
                      <a:pt x="10" y="69"/>
                    </a:lnTo>
                    <a:lnTo>
                      <a:pt x="4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close/>
                  </a:path>
                </a:pathLst>
              </a:custGeom>
              <a:solidFill>
                <a:srgbClr val="FF4D5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8" name="Freeform 97"/>
              <p:cNvSpPr>
                <a:spLocks noEditPoints="1"/>
              </p:cNvSpPr>
              <p:nvPr/>
            </p:nvSpPr>
            <p:spPr bwMode="auto">
              <a:xfrm>
                <a:off x="1789" y="3691"/>
                <a:ext cx="38" cy="60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17" y="0"/>
                  </a:cxn>
                  <a:cxn ang="0">
                    <a:pos x="31" y="0"/>
                  </a:cxn>
                  <a:cxn ang="0">
                    <a:pos x="44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0" y="63"/>
                  </a:cxn>
                  <a:cxn ang="0">
                    <a:pos x="10" y="69"/>
                  </a:cxn>
                  <a:cxn ang="0">
                    <a:pos x="23" y="73"/>
                  </a:cxn>
                  <a:cxn ang="0">
                    <a:pos x="38" y="69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38" y="69"/>
                  </a:cxn>
                  <a:cxn ang="0">
                    <a:pos x="23" y="71"/>
                  </a:cxn>
                  <a:cxn ang="0">
                    <a:pos x="10" y="69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</a:cxnLst>
                <a:rect l="0" t="0" r="r" b="b"/>
                <a:pathLst>
                  <a:path w="46" h="73">
                    <a:moveTo>
                      <a:pt x="46" y="8"/>
                    </a:moveTo>
                    <a:lnTo>
                      <a:pt x="44" y="6"/>
                    </a:lnTo>
                    <a:lnTo>
                      <a:pt x="3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close/>
                    <a:moveTo>
                      <a:pt x="0" y="63"/>
                    </a:moveTo>
                    <a:lnTo>
                      <a:pt x="4" y="65"/>
                    </a:lnTo>
                    <a:lnTo>
                      <a:pt x="10" y="69"/>
                    </a:lnTo>
                    <a:lnTo>
                      <a:pt x="17" y="71"/>
                    </a:lnTo>
                    <a:lnTo>
                      <a:pt x="23" y="73"/>
                    </a:lnTo>
                    <a:lnTo>
                      <a:pt x="31" y="71"/>
                    </a:lnTo>
                    <a:lnTo>
                      <a:pt x="38" y="69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4" y="65"/>
                    </a:lnTo>
                    <a:lnTo>
                      <a:pt x="38" y="69"/>
                    </a:lnTo>
                    <a:lnTo>
                      <a:pt x="31" y="71"/>
                    </a:lnTo>
                    <a:lnTo>
                      <a:pt x="23" y="71"/>
                    </a:lnTo>
                    <a:lnTo>
                      <a:pt x="17" y="71"/>
                    </a:lnTo>
                    <a:lnTo>
                      <a:pt x="10" y="69"/>
                    </a:lnTo>
                    <a:lnTo>
                      <a:pt x="4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4E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9" name="Freeform 98"/>
              <p:cNvSpPr>
                <a:spLocks noEditPoints="1"/>
              </p:cNvSpPr>
              <p:nvPr/>
            </p:nvSpPr>
            <p:spPr bwMode="auto">
              <a:xfrm>
                <a:off x="1789" y="3691"/>
                <a:ext cx="38" cy="59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6"/>
                  </a:cxn>
                  <a:cxn ang="0">
                    <a:pos x="17" y="0"/>
                  </a:cxn>
                  <a:cxn ang="0">
                    <a:pos x="31" y="0"/>
                  </a:cxn>
                  <a:cxn ang="0">
                    <a:pos x="44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0" y="63"/>
                  </a:cxn>
                  <a:cxn ang="0">
                    <a:pos x="10" y="69"/>
                  </a:cxn>
                  <a:cxn ang="0">
                    <a:pos x="23" y="71"/>
                  </a:cxn>
                  <a:cxn ang="0">
                    <a:pos x="38" y="69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38" y="69"/>
                  </a:cxn>
                  <a:cxn ang="0">
                    <a:pos x="23" y="71"/>
                  </a:cxn>
                  <a:cxn ang="0">
                    <a:pos x="10" y="69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</a:cxnLst>
                <a:rect l="0" t="0" r="r" b="b"/>
                <a:pathLst>
                  <a:path w="46" h="71">
                    <a:moveTo>
                      <a:pt x="46" y="8"/>
                    </a:moveTo>
                    <a:lnTo>
                      <a:pt x="44" y="6"/>
                    </a:lnTo>
                    <a:lnTo>
                      <a:pt x="3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6" y="8"/>
                    </a:lnTo>
                    <a:close/>
                    <a:moveTo>
                      <a:pt x="0" y="63"/>
                    </a:moveTo>
                    <a:lnTo>
                      <a:pt x="4" y="65"/>
                    </a:lnTo>
                    <a:lnTo>
                      <a:pt x="10" y="69"/>
                    </a:lnTo>
                    <a:lnTo>
                      <a:pt x="17" y="71"/>
                    </a:lnTo>
                    <a:lnTo>
                      <a:pt x="23" y="71"/>
                    </a:lnTo>
                    <a:lnTo>
                      <a:pt x="31" y="71"/>
                    </a:lnTo>
                    <a:lnTo>
                      <a:pt x="38" y="69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4" y="65"/>
                    </a:lnTo>
                    <a:lnTo>
                      <a:pt x="38" y="69"/>
                    </a:lnTo>
                    <a:lnTo>
                      <a:pt x="31" y="71"/>
                    </a:lnTo>
                    <a:lnTo>
                      <a:pt x="23" y="71"/>
                    </a:lnTo>
                    <a:lnTo>
                      <a:pt x="17" y="71"/>
                    </a:lnTo>
                    <a:lnTo>
                      <a:pt x="10" y="69"/>
                    </a:lnTo>
                    <a:lnTo>
                      <a:pt x="4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4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0" name="Freeform 99"/>
              <p:cNvSpPr>
                <a:spLocks noEditPoints="1"/>
              </p:cNvSpPr>
              <p:nvPr/>
            </p:nvSpPr>
            <p:spPr bwMode="auto">
              <a:xfrm>
                <a:off x="1789" y="3691"/>
                <a:ext cx="38" cy="59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17" y="0"/>
                  </a:cxn>
                  <a:cxn ang="0">
                    <a:pos x="31" y="0"/>
                  </a:cxn>
                  <a:cxn ang="0">
                    <a:pos x="44" y="6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46" y="10"/>
                  </a:cxn>
                  <a:cxn ang="0">
                    <a:pos x="0" y="63"/>
                  </a:cxn>
                  <a:cxn ang="0">
                    <a:pos x="10" y="69"/>
                  </a:cxn>
                  <a:cxn ang="0">
                    <a:pos x="23" y="71"/>
                  </a:cxn>
                  <a:cxn ang="0">
                    <a:pos x="38" y="69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38" y="69"/>
                  </a:cxn>
                  <a:cxn ang="0">
                    <a:pos x="23" y="71"/>
                  </a:cxn>
                  <a:cxn ang="0">
                    <a:pos x="10" y="69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</a:cxnLst>
                <a:rect l="0" t="0" r="r" b="b"/>
                <a:pathLst>
                  <a:path w="46" h="71">
                    <a:moveTo>
                      <a:pt x="46" y="8"/>
                    </a:moveTo>
                    <a:lnTo>
                      <a:pt x="44" y="6"/>
                    </a:lnTo>
                    <a:lnTo>
                      <a:pt x="38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8" y="4"/>
                    </a:lnTo>
                    <a:lnTo>
                      <a:pt x="44" y="6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46" y="8"/>
                    </a:lnTo>
                    <a:close/>
                    <a:moveTo>
                      <a:pt x="0" y="63"/>
                    </a:moveTo>
                    <a:lnTo>
                      <a:pt x="4" y="65"/>
                    </a:lnTo>
                    <a:lnTo>
                      <a:pt x="10" y="69"/>
                    </a:lnTo>
                    <a:lnTo>
                      <a:pt x="17" y="71"/>
                    </a:lnTo>
                    <a:lnTo>
                      <a:pt x="23" y="71"/>
                    </a:lnTo>
                    <a:lnTo>
                      <a:pt x="31" y="71"/>
                    </a:lnTo>
                    <a:lnTo>
                      <a:pt x="38" y="69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4" y="65"/>
                    </a:lnTo>
                    <a:lnTo>
                      <a:pt x="38" y="69"/>
                    </a:lnTo>
                    <a:lnTo>
                      <a:pt x="31" y="71"/>
                    </a:lnTo>
                    <a:lnTo>
                      <a:pt x="23" y="71"/>
                    </a:lnTo>
                    <a:lnTo>
                      <a:pt x="17" y="71"/>
                    </a:lnTo>
                    <a:lnTo>
                      <a:pt x="10" y="69"/>
                    </a:lnTo>
                    <a:lnTo>
                      <a:pt x="4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4F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1" name="Freeform 100"/>
              <p:cNvSpPr>
                <a:spLocks noEditPoints="1"/>
              </p:cNvSpPr>
              <p:nvPr/>
            </p:nvSpPr>
            <p:spPr bwMode="auto">
              <a:xfrm>
                <a:off x="1789" y="3691"/>
                <a:ext cx="40" cy="59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17" y="2"/>
                  </a:cxn>
                  <a:cxn ang="0">
                    <a:pos x="31" y="2"/>
                  </a:cxn>
                  <a:cxn ang="0">
                    <a:pos x="44" y="6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46" y="10"/>
                  </a:cxn>
                  <a:cxn ang="0">
                    <a:pos x="0" y="63"/>
                  </a:cxn>
                  <a:cxn ang="0">
                    <a:pos x="10" y="69"/>
                  </a:cxn>
                  <a:cxn ang="0">
                    <a:pos x="23" y="71"/>
                  </a:cxn>
                  <a:cxn ang="0">
                    <a:pos x="38" y="69"/>
                  </a:cxn>
                  <a:cxn ang="0">
                    <a:pos x="46" y="63"/>
                  </a:cxn>
                  <a:cxn ang="0">
                    <a:pos x="46" y="63"/>
                  </a:cxn>
                  <a:cxn ang="0">
                    <a:pos x="48" y="63"/>
                  </a:cxn>
                  <a:cxn ang="0">
                    <a:pos x="48" y="63"/>
                  </a:cxn>
                  <a:cxn ang="0">
                    <a:pos x="48" y="61"/>
                  </a:cxn>
                  <a:cxn ang="0">
                    <a:pos x="38" y="69"/>
                  </a:cxn>
                  <a:cxn ang="0">
                    <a:pos x="23" y="71"/>
                  </a:cxn>
                  <a:cxn ang="0">
                    <a:pos x="10" y="69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63"/>
                  </a:cxn>
                </a:cxnLst>
                <a:rect l="0" t="0" r="r" b="b"/>
                <a:pathLst>
                  <a:path w="48" h="71">
                    <a:moveTo>
                      <a:pt x="46" y="10"/>
                    </a:moveTo>
                    <a:lnTo>
                      <a:pt x="44" y="6"/>
                    </a:lnTo>
                    <a:lnTo>
                      <a:pt x="38" y="4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4"/>
                    </a:lnTo>
                    <a:lnTo>
                      <a:pt x="44" y="6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6" y="10"/>
                    </a:lnTo>
                    <a:close/>
                    <a:moveTo>
                      <a:pt x="0" y="63"/>
                    </a:moveTo>
                    <a:lnTo>
                      <a:pt x="4" y="65"/>
                    </a:lnTo>
                    <a:lnTo>
                      <a:pt x="10" y="69"/>
                    </a:lnTo>
                    <a:lnTo>
                      <a:pt x="17" y="71"/>
                    </a:lnTo>
                    <a:lnTo>
                      <a:pt x="23" y="71"/>
                    </a:lnTo>
                    <a:lnTo>
                      <a:pt x="31" y="71"/>
                    </a:lnTo>
                    <a:lnTo>
                      <a:pt x="38" y="69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6" y="63"/>
                    </a:lnTo>
                    <a:lnTo>
                      <a:pt x="48" y="63"/>
                    </a:lnTo>
                    <a:lnTo>
                      <a:pt x="48" y="63"/>
                    </a:lnTo>
                    <a:lnTo>
                      <a:pt x="48" y="63"/>
                    </a:lnTo>
                    <a:lnTo>
                      <a:pt x="48" y="63"/>
                    </a:lnTo>
                    <a:lnTo>
                      <a:pt x="48" y="63"/>
                    </a:lnTo>
                    <a:lnTo>
                      <a:pt x="48" y="61"/>
                    </a:lnTo>
                    <a:lnTo>
                      <a:pt x="44" y="65"/>
                    </a:lnTo>
                    <a:lnTo>
                      <a:pt x="38" y="69"/>
                    </a:lnTo>
                    <a:lnTo>
                      <a:pt x="31" y="71"/>
                    </a:lnTo>
                    <a:lnTo>
                      <a:pt x="23" y="71"/>
                    </a:lnTo>
                    <a:lnTo>
                      <a:pt x="17" y="71"/>
                    </a:lnTo>
                    <a:lnTo>
                      <a:pt x="10" y="69"/>
                    </a:lnTo>
                    <a:lnTo>
                      <a:pt x="4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51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2" name="Freeform 101"/>
              <p:cNvSpPr>
                <a:spLocks noEditPoints="1"/>
              </p:cNvSpPr>
              <p:nvPr/>
            </p:nvSpPr>
            <p:spPr bwMode="auto">
              <a:xfrm>
                <a:off x="1789" y="3691"/>
                <a:ext cx="40" cy="59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1" y="2"/>
                  </a:cxn>
                  <a:cxn ang="0">
                    <a:pos x="17" y="2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6"/>
                  </a:cxn>
                  <a:cxn ang="0">
                    <a:pos x="17" y="2"/>
                  </a:cxn>
                  <a:cxn ang="0">
                    <a:pos x="31" y="2"/>
                  </a:cxn>
                  <a:cxn ang="0">
                    <a:pos x="44" y="6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0" y="63"/>
                  </a:cxn>
                  <a:cxn ang="0">
                    <a:pos x="10" y="69"/>
                  </a:cxn>
                  <a:cxn ang="0">
                    <a:pos x="23" y="71"/>
                  </a:cxn>
                  <a:cxn ang="0">
                    <a:pos x="38" y="69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38" y="69"/>
                  </a:cxn>
                  <a:cxn ang="0">
                    <a:pos x="23" y="71"/>
                  </a:cxn>
                  <a:cxn ang="0">
                    <a:pos x="10" y="69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</a:cxnLst>
                <a:rect l="0" t="0" r="r" b="b"/>
                <a:pathLst>
                  <a:path w="48" h="71">
                    <a:moveTo>
                      <a:pt x="48" y="10"/>
                    </a:moveTo>
                    <a:lnTo>
                      <a:pt x="44" y="6"/>
                    </a:lnTo>
                    <a:lnTo>
                      <a:pt x="38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6"/>
                    </a:lnTo>
                    <a:lnTo>
                      <a:pt x="10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4"/>
                    </a:lnTo>
                    <a:lnTo>
                      <a:pt x="44" y="6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close/>
                    <a:moveTo>
                      <a:pt x="0" y="63"/>
                    </a:moveTo>
                    <a:lnTo>
                      <a:pt x="4" y="65"/>
                    </a:lnTo>
                    <a:lnTo>
                      <a:pt x="10" y="69"/>
                    </a:lnTo>
                    <a:lnTo>
                      <a:pt x="17" y="71"/>
                    </a:lnTo>
                    <a:lnTo>
                      <a:pt x="23" y="71"/>
                    </a:lnTo>
                    <a:lnTo>
                      <a:pt x="31" y="71"/>
                    </a:lnTo>
                    <a:lnTo>
                      <a:pt x="38" y="69"/>
                    </a:lnTo>
                    <a:lnTo>
                      <a:pt x="44" y="65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4" y="65"/>
                    </a:lnTo>
                    <a:lnTo>
                      <a:pt x="38" y="69"/>
                    </a:lnTo>
                    <a:lnTo>
                      <a:pt x="31" y="71"/>
                    </a:lnTo>
                    <a:lnTo>
                      <a:pt x="23" y="71"/>
                    </a:lnTo>
                    <a:lnTo>
                      <a:pt x="17" y="71"/>
                    </a:lnTo>
                    <a:lnTo>
                      <a:pt x="10" y="69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52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3" name="Freeform 102"/>
              <p:cNvSpPr>
                <a:spLocks noEditPoints="1"/>
              </p:cNvSpPr>
              <p:nvPr/>
            </p:nvSpPr>
            <p:spPr bwMode="auto">
              <a:xfrm>
                <a:off x="1789" y="3691"/>
                <a:ext cx="40" cy="59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1" y="2"/>
                  </a:cxn>
                  <a:cxn ang="0">
                    <a:pos x="17" y="2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8"/>
                  </a:cxn>
                  <a:cxn ang="0">
                    <a:pos x="17" y="2"/>
                  </a:cxn>
                  <a:cxn ang="0">
                    <a:pos x="31" y="2"/>
                  </a:cxn>
                  <a:cxn ang="0">
                    <a:pos x="44" y="8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0" y="61"/>
                  </a:cxn>
                  <a:cxn ang="0">
                    <a:pos x="10" y="69"/>
                  </a:cxn>
                  <a:cxn ang="0">
                    <a:pos x="23" y="71"/>
                  </a:cxn>
                  <a:cxn ang="0">
                    <a:pos x="38" y="69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36" y="69"/>
                  </a:cxn>
                  <a:cxn ang="0">
                    <a:pos x="23" y="71"/>
                  </a:cxn>
                  <a:cxn ang="0">
                    <a:pos x="10" y="69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1"/>
                  </a:cxn>
                </a:cxnLst>
                <a:rect l="0" t="0" r="r" b="b"/>
                <a:pathLst>
                  <a:path w="48" h="71">
                    <a:moveTo>
                      <a:pt x="48" y="10"/>
                    </a:moveTo>
                    <a:lnTo>
                      <a:pt x="44" y="6"/>
                    </a:lnTo>
                    <a:lnTo>
                      <a:pt x="38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10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4" y="8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close/>
                    <a:moveTo>
                      <a:pt x="0" y="61"/>
                    </a:moveTo>
                    <a:lnTo>
                      <a:pt x="4" y="65"/>
                    </a:lnTo>
                    <a:lnTo>
                      <a:pt x="10" y="69"/>
                    </a:lnTo>
                    <a:lnTo>
                      <a:pt x="17" y="71"/>
                    </a:lnTo>
                    <a:lnTo>
                      <a:pt x="23" y="71"/>
                    </a:lnTo>
                    <a:lnTo>
                      <a:pt x="31" y="71"/>
                    </a:lnTo>
                    <a:lnTo>
                      <a:pt x="38" y="69"/>
                    </a:lnTo>
                    <a:lnTo>
                      <a:pt x="44" y="65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4" y="65"/>
                    </a:lnTo>
                    <a:lnTo>
                      <a:pt x="36" y="69"/>
                    </a:lnTo>
                    <a:lnTo>
                      <a:pt x="31" y="71"/>
                    </a:lnTo>
                    <a:lnTo>
                      <a:pt x="23" y="71"/>
                    </a:lnTo>
                    <a:lnTo>
                      <a:pt x="17" y="71"/>
                    </a:lnTo>
                    <a:lnTo>
                      <a:pt x="10" y="69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535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4" name="Freeform 103"/>
              <p:cNvSpPr>
                <a:spLocks noEditPoints="1"/>
              </p:cNvSpPr>
              <p:nvPr/>
            </p:nvSpPr>
            <p:spPr bwMode="auto">
              <a:xfrm>
                <a:off x="1789" y="3691"/>
                <a:ext cx="40" cy="59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31" y="2"/>
                  </a:cxn>
                  <a:cxn ang="0">
                    <a:pos x="17" y="2"/>
                  </a:cxn>
                  <a:cxn ang="0">
                    <a:pos x="4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8"/>
                  </a:cxn>
                  <a:cxn ang="0">
                    <a:pos x="17" y="2"/>
                  </a:cxn>
                  <a:cxn ang="0">
                    <a:pos x="31" y="2"/>
                  </a:cxn>
                  <a:cxn ang="0">
                    <a:pos x="44" y="8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48" y="10"/>
                  </a:cxn>
                  <a:cxn ang="0">
                    <a:pos x="0" y="61"/>
                  </a:cxn>
                  <a:cxn ang="0">
                    <a:pos x="10" y="69"/>
                  </a:cxn>
                  <a:cxn ang="0">
                    <a:pos x="23" y="71"/>
                  </a:cxn>
                  <a:cxn ang="0">
                    <a:pos x="36" y="69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48" y="61"/>
                  </a:cxn>
                  <a:cxn ang="0">
                    <a:pos x="36" y="67"/>
                  </a:cxn>
                  <a:cxn ang="0">
                    <a:pos x="23" y="71"/>
                  </a:cxn>
                  <a:cxn ang="0">
                    <a:pos x="10" y="67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1"/>
                  </a:cxn>
                </a:cxnLst>
                <a:rect l="0" t="0" r="r" b="b"/>
                <a:pathLst>
                  <a:path w="48" h="71">
                    <a:moveTo>
                      <a:pt x="48" y="10"/>
                    </a:moveTo>
                    <a:lnTo>
                      <a:pt x="44" y="8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8"/>
                    </a:lnTo>
                    <a:lnTo>
                      <a:pt x="10" y="4"/>
                    </a:lnTo>
                    <a:lnTo>
                      <a:pt x="17" y="2"/>
                    </a:lnTo>
                    <a:lnTo>
                      <a:pt x="23" y="2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4" y="8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lnTo>
                      <a:pt x="48" y="10"/>
                    </a:lnTo>
                    <a:close/>
                    <a:moveTo>
                      <a:pt x="0" y="61"/>
                    </a:moveTo>
                    <a:lnTo>
                      <a:pt x="4" y="65"/>
                    </a:lnTo>
                    <a:lnTo>
                      <a:pt x="10" y="69"/>
                    </a:lnTo>
                    <a:lnTo>
                      <a:pt x="17" y="71"/>
                    </a:lnTo>
                    <a:lnTo>
                      <a:pt x="23" y="71"/>
                    </a:lnTo>
                    <a:lnTo>
                      <a:pt x="31" y="71"/>
                    </a:lnTo>
                    <a:lnTo>
                      <a:pt x="36" y="69"/>
                    </a:lnTo>
                    <a:lnTo>
                      <a:pt x="44" y="65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8" y="61"/>
                    </a:lnTo>
                    <a:lnTo>
                      <a:pt x="44" y="65"/>
                    </a:lnTo>
                    <a:lnTo>
                      <a:pt x="36" y="67"/>
                    </a:lnTo>
                    <a:lnTo>
                      <a:pt x="31" y="69"/>
                    </a:lnTo>
                    <a:lnTo>
                      <a:pt x="23" y="71"/>
                    </a:lnTo>
                    <a:lnTo>
                      <a:pt x="17" y="69"/>
                    </a:lnTo>
                    <a:lnTo>
                      <a:pt x="10" y="67"/>
                    </a:lnTo>
                    <a:lnTo>
                      <a:pt x="4" y="65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F545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5" name="Freeform 104"/>
              <p:cNvSpPr>
                <a:spLocks noEditPoints="1"/>
              </p:cNvSpPr>
              <p:nvPr/>
            </p:nvSpPr>
            <p:spPr bwMode="auto">
              <a:xfrm>
                <a:off x="1789" y="3693"/>
                <a:ext cx="40" cy="57"/>
              </a:xfrm>
              <a:custGeom>
                <a:avLst/>
                <a:gdLst/>
                <a:ahLst/>
                <a:cxnLst>
                  <a:cxn ang="0">
                    <a:pos x="44" y="6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4" y="6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7" y="0"/>
                  </a:cxn>
                  <a:cxn ang="0">
                    <a:pos x="31" y="0"/>
                  </a:cxn>
                  <a:cxn ang="0">
                    <a:pos x="42" y="6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0" y="59"/>
                  </a:cxn>
                  <a:cxn ang="0">
                    <a:pos x="10" y="65"/>
                  </a:cxn>
                  <a:cxn ang="0">
                    <a:pos x="23" y="69"/>
                  </a:cxn>
                  <a:cxn ang="0">
                    <a:pos x="36" y="65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36" y="65"/>
                  </a:cxn>
                  <a:cxn ang="0">
                    <a:pos x="23" y="69"/>
                  </a:cxn>
                  <a:cxn ang="0">
                    <a:pos x="10" y="65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59"/>
                  </a:cxn>
                </a:cxnLst>
                <a:rect l="0" t="0" r="r" b="b"/>
                <a:pathLst>
                  <a:path w="48" h="69">
                    <a:moveTo>
                      <a:pt x="48" y="8"/>
                    </a:moveTo>
                    <a:lnTo>
                      <a:pt x="44" y="6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8"/>
                    </a:lnTo>
                    <a:close/>
                    <a:moveTo>
                      <a:pt x="0" y="59"/>
                    </a:moveTo>
                    <a:lnTo>
                      <a:pt x="4" y="63"/>
                    </a:lnTo>
                    <a:lnTo>
                      <a:pt x="10" y="65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1" y="67"/>
                    </a:lnTo>
                    <a:lnTo>
                      <a:pt x="36" y="65"/>
                    </a:lnTo>
                    <a:lnTo>
                      <a:pt x="44" y="63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2" y="63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3" y="69"/>
                    </a:lnTo>
                    <a:lnTo>
                      <a:pt x="17" y="67"/>
                    </a:lnTo>
                    <a:lnTo>
                      <a:pt x="10" y="65"/>
                    </a:lnTo>
                    <a:lnTo>
                      <a:pt x="4" y="63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55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6" name="Freeform 105"/>
              <p:cNvSpPr>
                <a:spLocks noEditPoints="1"/>
              </p:cNvSpPr>
              <p:nvPr/>
            </p:nvSpPr>
            <p:spPr bwMode="auto">
              <a:xfrm>
                <a:off x="1789" y="3693"/>
                <a:ext cx="40" cy="57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7" y="0"/>
                  </a:cxn>
                  <a:cxn ang="0">
                    <a:pos x="31" y="0"/>
                  </a:cxn>
                  <a:cxn ang="0">
                    <a:pos x="42" y="6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0" y="59"/>
                  </a:cxn>
                  <a:cxn ang="0">
                    <a:pos x="10" y="65"/>
                  </a:cxn>
                  <a:cxn ang="0">
                    <a:pos x="23" y="69"/>
                  </a:cxn>
                  <a:cxn ang="0">
                    <a:pos x="36" y="65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36" y="65"/>
                  </a:cxn>
                  <a:cxn ang="0">
                    <a:pos x="23" y="69"/>
                  </a:cxn>
                  <a:cxn ang="0">
                    <a:pos x="10" y="65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59"/>
                  </a:cxn>
                  <a:cxn ang="0">
                    <a:pos x="0" y="59"/>
                  </a:cxn>
                </a:cxnLst>
                <a:rect l="0" t="0" r="r" b="b"/>
                <a:pathLst>
                  <a:path w="48" h="69">
                    <a:moveTo>
                      <a:pt x="48" y="9"/>
                    </a:moveTo>
                    <a:lnTo>
                      <a:pt x="42" y="6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close/>
                    <a:moveTo>
                      <a:pt x="0" y="59"/>
                    </a:moveTo>
                    <a:lnTo>
                      <a:pt x="4" y="63"/>
                    </a:lnTo>
                    <a:lnTo>
                      <a:pt x="10" y="65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1" y="67"/>
                    </a:lnTo>
                    <a:lnTo>
                      <a:pt x="36" y="65"/>
                    </a:lnTo>
                    <a:lnTo>
                      <a:pt x="42" y="63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2" y="63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3" y="69"/>
                    </a:lnTo>
                    <a:lnTo>
                      <a:pt x="17" y="67"/>
                    </a:lnTo>
                    <a:lnTo>
                      <a:pt x="10" y="65"/>
                    </a:lnTo>
                    <a:lnTo>
                      <a:pt x="4" y="63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555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7" name="Freeform 106"/>
              <p:cNvSpPr>
                <a:spLocks noEditPoints="1"/>
              </p:cNvSpPr>
              <p:nvPr/>
            </p:nvSpPr>
            <p:spPr bwMode="auto">
              <a:xfrm>
                <a:off x="1789" y="3693"/>
                <a:ext cx="40" cy="57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7" y="0"/>
                  </a:cxn>
                  <a:cxn ang="0">
                    <a:pos x="31" y="0"/>
                  </a:cxn>
                  <a:cxn ang="0">
                    <a:pos x="42" y="6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0" y="59"/>
                  </a:cxn>
                  <a:cxn ang="0">
                    <a:pos x="10" y="65"/>
                  </a:cxn>
                  <a:cxn ang="0">
                    <a:pos x="23" y="69"/>
                  </a:cxn>
                  <a:cxn ang="0">
                    <a:pos x="36" y="65"/>
                  </a:cxn>
                  <a:cxn ang="0">
                    <a:pos x="48" y="59"/>
                  </a:cxn>
                  <a:cxn ang="0">
                    <a:pos x="48" y="59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36" y="65"/>
                  </a:cxn>
                  <a:cxn ang="0">
                    <a:pos x="23" y="69"/>
                  </a:cxn>
                  <a:cxn ang="0">
                    <a:pos x="10" y="6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0" y="59"/>
                  </a:cxn>
                </a:cxnLst>
                <a:rect l="0" t="0" r="r" b="b"/>
                <a:pathLst>
                  <a:path w="48" h="69">
                    <a:moveTo>
                      <a:pt x="48" y="9"/>
                    </a:moveTo>
                    <a:lnTo>
                      <a:pt x="42" y="6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close/>
                    <a:moveTo>
                      <a:pt x="0" y="59"/>
                    </a:moveTo>
                    <a:lnTo>
                      <a:pt x="4" y="63"/>
                    </a:lnTo>
                    <a:lnTo>
                      <a:pt x="10" y="65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1" y="67"/>
                    </a:lnTo>
                    <a:lnTo>
                      <a:pt x="36" y="65"/>
                    </a:lnTo>
                    <a:lnTo>
                      <a:pt x="42" y="63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9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2" y="61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3" y="69"/>
                    </a:lnTo>
                    <a:lnTo>
                      <a:pt x="17" y="67"/>
                    </a:lnTo>
                    <a:lnTo>
                      <a:pt x="10" y="65"/>
                    </a:lnTo>
                    <a:lnTo>
                      <a:pt x="4" y="6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FF57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8" name="Freeform 107"/>
              <p:cNvSpPr>
                <a:spLocks noEditPoints="1"/>
              </p:cNvSpPr>
              <p:nvPr/>
            </p:nvSpPr>
            <p:spPr bwMode="auto">
              <a:xfrm>
                <a:off x="1789" y="3693"/>
                <a:ext cx="40" cy="57"/>
              </a:xfrm>
              <a:custGeom>
                <a:avLst/>
                <a:gdLst/>
                <a:ahLst/>
                <a:cxnLst>
                  <a:cxn ang="0">
                    <a:pos x="42" y="6"/>
                  </a:cxn>
                  <a:cxn ang="0">
                    <a:pos x="31" y="0"/>
                  </a:cxn>
                  <a:cxn ang="0">
                    <a:pos x="17" y="0"/>
                  </a:cxn>
                  <a:cxn ang="0">
                    <a:pos x="4" y="6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4" y="6"/>
                  </a:cxn>
                  <a:cxn ang="0">
                    <a:pos x="17" y="0"/>
                  </a:cxn>
                  <a:cxn ang="0">
                    <a:pos x="31" y="0"/>
                  </a:cxn>
                  <a:cxn ang="0">
                    <a:pos x="42" y="6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" y="61"/>
                  </a:cxn>
                  <a:cxn ang="0">
                    <a:pos x="17" y="67"/>
                  </a:cxn>
                  <a:cxn ang="0">
                    <a:pos x="31" y="67"/>
                  </a:cxn>
                  <a:cxn ang="0">
                    <a:pos x="42" y="61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36" y="65"/>
                  </a:cxn>
                  <a:cxn ang="0">
                    <a:pos x="23" y="67"/>
                  </a:cxn>
                  <a:cxn ang="0">
                    <a:pos x="10" y="6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</a:cxnLst>
                <a:rect l="0" t="0" r="r" b="b"/>
                <a:pathLst>
                  <a:path w="48" h="69">
                    <a:moveTo>
                      <a:pt x="48" y="9"/>
                    </a:moveTo>
                    <a:lnTo>
                      <a:pt x="42" y="6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4" y="6"/>
                    </a:lnTo>
                    <a:lnTo>
                      <a:pt x="10" y="2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close/>
                    <a:moveTo>
                      <a:pt x="0" y="57"/>
                    </a:moveTo>
                    <a:lnTo>
                      <a:pt x="4" y="61"/>
                    </a:lnTo>
                    <a:lnTo>
                      <a:pt x="10" y="65"/>
                    </a:lnTo>
                    <a:lnTo>
                      <a:pt x="17" y="67"/>
                    </a:lnTo>
                    <a:lnTo>
                      <a:pt x="23" y="69"/>
                    </a:lnTo>
                    <a:lnTo>
                      <a:pt x="31" y="67"/>
                    </a:lnTo>
                    <a:lnTo>
                      <a:pt x="36" y="65"/>
                    </a:lnTo>
                    <a:lnTo>
                      <a:pt x="42" y="61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2" y="61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3" y="67"/>
                    </a:lnTo>
                    <a:lnTo>
                      <a:pt x="17" y="67"/>
                    </a:lnTo>
                    <a:lnTo>
                      <a:pt x="10" y="65"/>
                    </a:lnTo>
                    <a:lnTo>
                      <a:pt x="4" y="6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58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9" name="Freeform 108"/>
              <p:cNvSpPr>
                <a:spLocks noEditPoints="1"/>
              </p:cNvSpPr>
              <p:nvPr/>
            </p:nvSpPr>
            <p:spPr bwMode="auto">
              <a:xfrm>
                <a:off x="1789" y="3693"/>
                <a:ext cx="40" cy="55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6" y="2"/>
                  </a:cxn>
                  <a:cxn ang="0">
                    <a:pos x="23" y="0"/>
                  </a:cxn>
                  <a:cxn ang="0">
                    <a:pos x="10" y="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6" y="6"/>
                  </a:cxn>
                  <a:cxn ang="0">
                    <a:pos x="17" y="0"/>
                  </a:cxn>
                  <a:cxn ang="0">
                    <a:pos x="31" y="0"/>
                  </a:cxn>
                  <a:cxn ang="0">
                    <a:pos x="42" y="6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4" y="61"/>
                  </a:cxn>
                  <a:cxn ang="0">
                    <a:pos x="17" y="67"/>
                  </a:cxn>
                  <a:cxn ang="0">
                    <a:pos x="31" y="67"/>
                  </a:cxn>
                  <a:cxn ang="0">
                    <a:pos x="42" y="61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2" y="61"/>
                  </a:cxn>
                  <a:cxn ang="0">
                    <a:pos x="31" y="67"/>
                  </a:cxn>
                  <a:cxn ang="0">
                    <a:pos x="17" y="67"/>
                  </a:cxn>
                  <a:cxn ang="0">
                    <a:pos x="6" y="61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</a:cxnLst>
                <a:rect l="0" t="0" r="r" b="b"/>
                <a:pathLst>
                  <a:path w="48" h="67">
                    <a:moveTo>
                      <a:pt x="48" y="9"/>
                    </a:moveTo>
                    <a:lnTo>
                      <a:pt x="48" y="9"/>
                    </a:lnTo>
                    <a:lnTo>
                      <a:pt x="42" y="6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2"/>
                    </a:lnTo>
                    <a:lnTo>
                      <a:pt x="4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6" y="6"/>
                    </a:lnTo>
                    <a:lnTo>
                      <a:pt x="11" y="2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close/>
                    <a:moveTo>
                      <a:pt x="0" y="57"/>
                    </a:moveTo>
                    <a:lnTo>
                      <a:pt x="4" y="61"/>
                    </a:lnTo>
                    <a:lnTo>
                      <a:pt x="10" y="65"/>
                    </a:lnTo>
                    <a:lnTo>
                      <a:pt x="17" y="67"/>
                    </a:lnTo>
                    <a:lnTo>
                      <a:pt x="23" y="67"/>
                    </a:lnTo>
                    <a:lnTo>
                      <a:pt x="31" y="67"/>
                    </a:lnTo>
                    <a:lnTo>
                      <a:pt x="36" y="65"/>
                    </a:lnTo>
                    <a:lnTo>
                      <a:pt x="42" y="61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2" y="61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3" y="67"/>
                    </a:lnTo>
                    <a:lnTo>
                      <a:pt x="17" y="67"/>
                    </a:lnTo>
                    <a:lnTo>
                      <a:pt x="11" y="65"/>
                    </a:lnTo>
                    <a:lnTo>
                      <a:pt x="6" y="6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595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0" name="Freeform 109"/>
              <p:cNvSpPr>
                <a:spLocks noEditPoints="1"/>
              </p:cNvSpPr>
              <p:nvPr/>
            </p:nvSpPr>
            <p:spPr bwMode="auto">
              <a:xfrm>
                <a:off x="1789" y="3693"/>
                <a:ext cx="40" cy="55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6" y="2"/>
                  </a:cxn>
                  <a:cxn ang="0">
                    <a:pos x="23" y="0"/>
                  </a:cxn>
                  <a:cxn ang="0">
                    <a:pos x="11" y="2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11" y="4"/>
                  </a:cxn>
                  <a:cxn ang="0">
                    <a:pos x="23" y="0"/>
                  </a:cxn>
                  <a:cxn ang="0">
                    <a:pos x="36" y="4"/>
                  </a:cxn>
                  <a:cxn ang="0">
                    <a:pos x="48" y="9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48" y="9"/>
                  </a:cxn>
                  <a:cxn ang="0">
                    <a:pos x="48" y="9"/>
                  </a:cxn>
                  <a:cxn ang="0">
                    <a:pos x="0" y="57"/>
                  </a:cxn>
                  <a:cxn ang="0">
                    <a:pos x="6" y="61"/>
                  </a:cxn>
                  <a:cxn ang="0">
                    <a:pos x="17" y="67"/>
                  </a:cxn>
                  <a:cxn ang="0">
                    <a:pos x="31" y="67"/>
                  </a:cxn>
                  <a:cxn ang="0">
                    <a:pos x="42" y="61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2" y="61"/>
                  </a:cxn>
                  <a:cxn ang="0">
                    <a:pos x="31" y="67"/>
                  </a:cxn>
                  <a:cxn ang="0">
                    <a:pos x="17" y="67"/>
                  </a:cxn>
                  <a:cxn ang="0">
                    <a:pos x="6" y="61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</a:cxnLst>
                <a:rect l="0" t="0" r="r" b="b"/>
                <a:pathLst>
                  <a:path w="48" h="67">
                    <a:moveTo>
                      <a:pt x="48" y="9"/>
                    </a:moveTo>
                    <a:lnTo>
                      <a:pt x="48" y="9"/>
                    </a:lnTo>
                    <a:lnTo>
                      <a:pt x="42" y="6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6" y="6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48" y="9"/>
                    </a:lnTo>
                    <a:close/>
                    <a:moveTo>
                      <a:pt x="0" y="57"/>
                    </a:moveTo>
                    <a:lnTo>
                      <a:pt x="0" y="57"/>
                    </a:lnTo>
                    <a:lnTo>
                      <a:pt x="6" y="61"/>
                    </a:lnTo>
                    <a:lnTo>
                      <a:pt x="11" y="65"/>
                    </a:lnTo>
                    <a:lnTo>
                      <a:pt x="17" y="67"/>
                    </a:lnTo>
                    <a:lnTo>
                      <a:pt x="23" y="67"/>
                    </a:lnTo>
                    <a:lnTo>
                      <a:pt x="31" y="67"/>
                    </a:lnTo>
                    <a:lnTo>
                      <a:pt x="36" y="65"/>
                    </a:lnTo>
                    <a:lnTo>
                      <a:pt x="42" y="61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2" y="61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3" y="67"/>
                    </a:lnTo>
                    <a:lnTo>
                      <a:pt x="17" y="67"/>
                    </a:lnTo>
                    <a:lnTo>
                      <a:pt x="11" y="65"/>
                    </a:lnTo>
                    <a:lnTo>
                      <a:pt x="6" y="6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5A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1" name="Freeform 110"/>
              <p:cNvSpPr>
                <a:spLocks noEditPoints="1"/>
              </p:cNvSpPr>
              <p:nvPr/>
            </p:nvSpPr>
            <p:spPr bwMode="auto">
              <a:xfrm>
                <a:off x="1789" y="3693"/>
                <a:ext cx="40" cy="55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6" y="4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11" y="4"/>
                  </a:cxn>
                  <a:cxn ang="0">
                    <a:pos x="23" y="0"/>
                  </a:cxn>
                  <a:cxn ang="0">
                    <a:pos x="36" y="4"/>
                  </a:cxn>
                  <a:cxn ang="0">
                    <a:pos x="48" y="9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0" y="57"/>
                  </a:cxn>
                  <a:cxn ang="0">
                    <a:pos x="6" y="61"/>
                  </a:cxn>
                  <a:cxn ang="0">
                    <a:pos x="17" y="67"/>
                  </a:cxn>
                  <a:cxn ang="0">
                    <a:pos x="31" y="67"/>
                  </a:cxn>
                  <a:cxn ang="0">
                    <a:pos x="42" y="61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7"/>
                  </a:cxn>
                  <a:cxn ang="0">
                    <a:pos x="48" y="56"/>
                  </a:cxn>
                  <a:cxn ang="0">
                    <a:pos x="42" y="61"/>
                  </a:cxn>
                  <a:cxn ang="0">
                    <a:pos x="31" y="67"/>
                  </a:cxn>
                  <a:cxn ang="0">
                    <a:pos x="17" y="67"/>
                  </a:cxn>
                  <a:cxn ang="0">
                    <a:pos x="6" y="61"/>
                  </a:cxn>
                  <a:cxn ang="0">
                    <a:pos x="0" y="56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7"/>
                  </a:cxn>
                </a:cxnLst>
                <a:rect l="0" t="0" r="r" b="b"/>
                <a:pathLst>
                  <a:path w="48" h="67">
                    <a:moveTo>
                      <a:pt x="48" y="11"/>
                    </a:moveTo>
                    <a:lnTo>
                      <a:pt x="48" y="9"/>
                    </a:lnTo>
                    <a:lnTo>
                      <a:pt x="42" y="6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6" y="6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close/>
                    <a:moveTo>
                      <a:pt x="0" y="57"/>
                    </a:moveTo>
                    <a:lnTo>
                      <a:pt x="0" y="57"/>
                    </a:lnTo>
                    <a:lnTo>
                      <a:pt x="6" y="61"/>
                    </a:lnTo>
                    <a:lnTo>
                      <a:pt x="11" y="65"/>
                    </a:lnTo>
                    <a:lnTo>
                      <a:pt x="17" y="67"/>
                    </a:lnTo>
                    <a:lnTo>
                      <a:pt x="23" y="67"/>
                    </a:lnTo>
                    <a:lnTo>
                      <a:pt x="31" y="67"/>
                    </a:lnTo>
                    <a:lnTo>
                      <a:pt x="36" y="65"/>
                    </a:lnTo>
                    <a:lnTo>
                      <a:pt x="42" y="61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7"/>
                    </a:lnTo>
                    <a:lnTo>
                      <a:pt x="42" y="61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3" y="67"/>
                    </a:lnTo>
                    <a:lnTo>
                      <a:pt x="17" y="67"/>
                    </a:lnTo>
                    <a:lnTo>
                      <a:pt x="11" y="65"/>
                    </a:lnTo>
                    <a:lnTo>
                      <a:pt x="6" y="61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FF5A5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2" name="Freeform 111"/>
              <p:cNvSpPr>
                <a:spLocks noEditPoints="1"/>
              </p:cNvSpPr>
              <p:nvPr/>
            </p:nvSpPr>
            <p:spPr bwMode="auto">
              <a:xfrm>
                <a:off x="1789" y="3693"/>
                <a:ext cx="40" cy="55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6" y="4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9"/>
                  </a:cxn>
                  <a:cxn ang="0">
                    <a:pos x="11" y="4"/>
                  </a:cxn>
                  <a:cxn ang="0">
                    <a:pos x="23" y="0"/>
                  </a:cxn>
                  <a:cxn ang="0">
                    <a:pos x="36" y="4"/>
                  </a:cxn>
                  <a:cxn ang="0">
                    <a:pos x="48" y="9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0" y="56"/>
                  </a:cxn>
                  <a:cxn ang="0">
                    <a:pos x="6" y="61"/>
                  </a:cxn>
                  <a:cxn ang="0">
                    <a:pos x="17" y="67"/>
                  </a:cxn>
                  <a:cxn ang="0">
                    <a:pos x="31" y="67"/>
                  </a:cxn>
                  <a:cxn ang="0">
                    <a:pos x="42" y="61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2" y="61"/>
                  </a:cxn>
                  <a:cxn ang="0">
                    <a:pos x="31" y="67"/>
                  </a:cxn>
                  <a:cxn ang="0">
                    <a:pos x="17" y="67"/>
                  </a:cxn>
                  <a:cxn ang="0">
                    <a:pos x="6" y="61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6"/>
                  </a:cxn>
                </a:cxnLst>
                <a:rect l="0" t="0" r="r" b="b"/>
                <a:pathLst>
                  <a:path w="48" h="67">
                    <a:moveTo>
                      <a:pt x="48" y="11"/>
                    </a:moveTo>
                    <a:lnTo>
                      <a:pt x="48" y="9"/>
                    </a:lnTo>
                    <a:lnTo>
                      <a:pt x="42" y="6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6" y="6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close/>
                    <a:moveTo>
                      <a:pt x="0" y="56"/>
                    </a:moveTo>
                    <a:lnTo>
                      <a:pt x="0" y="57"/>
                    </a:lnTo>
                    <a:lnTo>
                      <a:pt x="6" y="61"/>
                    </a:lnTo>
                    <a:lnTo>
                      <a:pt x="11" y="65"/>
                    </a:lnTo>
                    <a:lnTo>
                      <a:pt x="17" y="67"/>
                    </a:lnTo>
                    <a:lnTo>
                      <a:pt x="23" y="67"/>
                    </a:lnTo>
                    <a:lnTo>
                      <a:pt x="31" y="67"/>
                    </a:lnTo>
                    <a:lnTo>
                      <a:pt x="36" y="65"/>
                    </a:lnTo>
                    <a:lnTo>
                      <a:pt x="42" y="61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7"/>
                    </a:lnTo>
                    <a:lnTo>
                      <a:pt x="42" y="61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3" y="67"/>
                    </a:lnTo>
                    <a:lnTo>
                      <a:pt x="17" y="67"/>
                    </a:lnTo>
                    <a:lnTo>
                      <a:pt x="11" y="65"/>
                    </a:lnTo>
                    <a:lnTo>
                      <a:pt x="6" y="61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5B5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3" name="Freeform 112"/>
              <p:cNvSpPr>
                <a:spLocks noEditPoints="1"/>
              </p:cNvSpPr>
              <p:nvPr/>
            </p:nvSpPr>
            <p:spPr bwMode="auto">
              <a:xfrm>
                <a:off x="1789" y="3693"/>
                <a:ext cx="40" cy="55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6" y="4"/>
                  </a:cxn>
                  <a:cxn ang="0">
                    <a:pos x="23" y="0"/>
                  </a:cxn>
                  <a:cxn ang="0">
                    <a:pos x="11" y="4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11" y="4"/>
                  </a:cxn>
                  <a:cxn ang="0">
                    <a:pos x="23" y="0"/>
                  </a:cxn>
                  <a:cxn ang="0">
                    <a:pos x="36" y="4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48" y="11"/>
                  </a:cxn>
                  <a:cxn ang="0">
                    <a:pos x="0" y="56"/>
                  </a:cxn>
                  <a:cxn ang="0">
                    <a:pos x="6" y="61"/>
                  </a:cxn>
                  <a:cxn ang="0">
                    <a:pos x="17" y="67"/>
                  </a:cxn>
                  <a:cxn ang="0">
                    <a:pos x="31" y="67"/>
                  </a:cxn>
                  <a:cxn ang="0">
                    <a:pos x="42" y="61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8" y="56"/>
                  </a:cxn>
                  <a:cxn ang="0">
                    <a:pos x="42" y="61"/>
                  </a:cxn>
                  <a:cxn ang="0">
                    <a:pos x="31" y="67"/>
                  </a:cxn>
                  <a:cxn ang="0">
                    <a:pos x="17" y="67"/>
                  </a:cxn>
                  <a:cxn ang="0">
                    <a:pos x="6" y="61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6"/>
                  </a:cxn>
                </a:cxnLst>
                <a:rect l="0" t="0" r="r" b="b"/>
                <a:pathLst>
                  <a:path w="48" h="67">
                    <a:moveTo>
                      <a:pt x="48" y="11"/>
                    </a:moveTo>
                    <a:lnTo>
                      <a:pt x="48" y="9"/>
                    </a:lnTo>
                    <a:lnTo>
                      <a:pt x="42" y="6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1" y="4"/>
                    </a:lnTo>
                    <a:lnTo>
                      <a:pt x="6" y="6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6" y="6"/>
                    </a:lnTo>
                    <a:lnTo>
                      <a:pt x="11" y="4"/>
                    </a:lnTo>
                    <a:lnTo>
                      <a:pt x="17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6" y="4"/>
                    </a:lnTo>
                    <a:lnTo>
                      <a:pt x="42" y="6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11"/>
                    </a:lnTo>
                    <a:close/>
                    <a:moveTo>
                      <a:pt x="0" y="56"/>
                    </a:moveTo>
                    <a:lnTo>
                      <a:pt x="0" y="57"/>
                    </a:lnTo>
                    <a:lnTo>
                      <a:pt x="6" y="61"/>
                    </a:lnTo>
                    <a:lnTo>
                      <a:pt x="11" y="65"/>
                    </a:lnTo>
                    <a:lnTo>
                      <a:pt x="17" y="67"/>
                    </a:lnTo>
                    <a:lnTo>
                      <a:pt x="23" y="67"/>
                    </a:lnTo>
                    <a:lnTo>
                      <a:pt x="31" y="67"/>
                    </a:lnTo>
                    <a:lnTo>
                      <a:pt x="36" y="65"/>
                    </a:lnTo>
                    <a:lnTo>
                      <a:pt x="42" y="61"/>
                    </a:lnTo>
                    <a:lnTo>
                      <a:pt x="48" y="57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7"/>
                    </a:lnTo>
                    <a:lnTo>
                      <a:pt x="42" y="61"/>
                    </a:lnTo>
                    <a:lnTo>
                      <a:pt x="36" y="65"/>
                    </a:lnTo>
                    <a:lnTo>
                      <a:pt x="31" y="67"/>
                    </a:lnTo>
                    <a:lnTo>
                      <a:pt x="23" y="67"/>
                    </a:lnTo>
                    <a:lnTo>
                      <a:pt x="17" y="67"/>
                    </a:lnTo>
                    <a:lnTo>
                      <a:pt x="11" y="65"/>
                    </a:lnTo>
                    <a:lnTo>
                      <a:pt x="6" y="61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FF5D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4" name="Freeform 113"/>
              <p:cNvSpPr>
                <a:spLocks noEditPoints="1"/>
              </p:cNvSpPr>
              <p:nvPr/>
            </p:nvSpPr>
            <p:spPr bwMode="auto">
              <a:xfrm>
                <a:off x="1787" y="3693"/>
                <a:ext cx="42" cy="55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4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2" y="11"/>
                  </a:cxn>
                  <a:cxn ang="0">
                    <a:pos x="2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2" y="11"/>
                  </a:cxn>
                  <a:cxn ang="0">
                    <a:pos x="13" y="4"/>
                  </a:cxn>
                  <a:cxn ang="0">
                    <a:pos x="25" y="2"/>
                  </a:cxn>
                  <a:cxn ang="0">
                    <a:pos x="38" y="4"/>
                  </a:cxn>
                  <a:cxn ang="0">
                    <a:pos x="48" y="11"/>
                  </a:cxn>
                  <a:cxn ang="0">
                    <a:pos x="50" y="13"/>
                  </a:cxn>
                  <a:cxn ang="0">
                    <a:pos x="50" y="13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2" y="56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33" y="67"/>
                  </a:cxn>
                  <a:cxn ang="0">
                    <a:pos x="44" y="61"/>
                  </a:cxn>
                  <a:cxn ang="0">
                    <a:pos x="50" y="56"/>
                  </a:cxn>
                  <a:cxn ang="0">
                    <a:pos x="50" y="56"/>
                  </a:cxn>
                  <a:cxn ang="0">
                    <a:pos x="50" y="56"/>
                  </a:cxn>
                  <a:cxn ang="0">
                    <a:pos x="50" y="56"/>
                  </a:cxn>
                  <a:cxn ang="0">
                    <a:pos x="50" y="56"/>
                  </a:cxn>
                  <a:cxn ang="0">
                    <a:pos x="44" y="61"/>
                  </a:cxn>
                  <a:cxn ang="0">
                    <a:pos x="33" y="65"/>
                  </a:cxn>
                  <a:cxn ang="0">
                    <a:pos x="19" y="65"/>
                  </a:cxn>
                  <a:cxn ang="0">
                    <a:pos x="8" y="61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2" y="56"/>
                  </a:cxn>
                  <a:cxn ang="0">
                    <a:pos x="2" y="56"/>
                  </a:cxn>
                </a:cxnLst>
                <a:rect l="0" t="0" r="r" b="b"/>
                <a:pathLst>
                  <a:path w="50" h="67">
                    <a:moveTo>
                      <a:pt x="50" y="11"/>
                    </a:moveTo>
                    <a:lnTo>
                      <a:pt x="50" y="11"/>
                    </a:lnTo>
                    <a:lnTo>
                      <a:pt x="44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1"/>
                    </a:lnTo>
                    <a:lnTo>
                      <a:pt x="8" y="6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5" y="2"/>
                    </a:lnTo>
                    <a:lnTo>
                      <a:pt x="33" y="2"/>
                    </a:lnTo>
                    <a:lnTo>
                      <a:pt x="38" y="4"/>
                    </a:lnTo>
                    <a:lnTo>
                      <a:pt x="44" y="6"/>
                    </a:lnTo>
                    <a:lnTo>
                      <a:pt x="48" y="11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close/>
                    <a:moveTo>
                      <a:pt x="2" y="56"/>
                    </a:moveTo>
                    <a:lnTo>
                      <a:pt x="2" y="57"/>
                    </a:lnTo>
                    <a:lnTo>
                      <a:pt x="8" y="61"/>
                    </a:lnTo>
                    <a:lnTo>
                      <a:pt x="13" y="65"/>
                    </a:lnTo>
                    <a:lnTo>
                      <a:pt x="19" y="67"/>
                    </a:lnTo>
                    <a:lnTo>
                      <a:pt x="25" y="67"/>
                    </a:lnTo>
                    <a:lnTo>
                      <a:pt x="33" y="67"/>
                    </a:lnTo>
                    <a:lnTo>
                      <a:pt x="38" y="65"/>
                    </a:lnTo>
                    <a:lnTo>
                      <a:pt x="44" y="61"/>
                    </a:lnTo>
                    <a:lnTo>
                      <a:pt x="50" y="57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48" y="57"/>
                    </a:lnTo>
                    <a:lnTo>
                      <a:pt x="44" y="61"/>
                    </a:lnTo>
                    <a:lnTo>
                      <a:pt x="38" y="63"/>
                    </a:lnTo>
                    <a:lnTo>
                      <a:pt x="33" y="65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3"/>
                    </a:lnTo>
                    <a:lnTo>
                      <a:pt x="8" y="61"/>
                    </a:lnTo>
                    <a:lnTo>
                      <a:pt x="2" y="57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6"/>
                    </a:lnTo>
                    <a:close/>
                  </a:path>
                </a:pathLst>
              </a:custGeom>
              <a:solidFill>
                <a:srgbClr val="FF5E6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5" name="Freeform 114"/>
              <p:cNvSpPr>
                <a:spLocks noEditPoints="1"/>
              </p:cNvSpPr>
              <p:nvPr/>
            </p:nvSpPr>
            <p:spPr bwMode="auto">
              <a:xfrm>
                <a:off x="1787" y="3695"/>
                <a:ext cx="42" cy="53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8" y="2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13" y="2"/>
                  </a:cxn>
                  <a:cxn ang="0">
                    <a:pos x="25" y="0"/>
                  </a:cxn>
                  <a:cxn ang="0">
                    <a:pos x="38" y="2"/>
                  </a:cxn>
                  <a:cxn ang="0">
                    <a:pos x="48" y="9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0" y="54"/>
                  </a:cxn>
                  <a:cxn ang="0">
                    <a:pos x="8" y="59"/>
                  </a:cxn>
                  <a:cxn ang="0">
                    <a:pos x="19" y="63"/>
                  </a:cxn>
                  <a:cxn ang="0">
                    <a:pos x="33" y="63"/>
                  </a:cxn>
                  <a:cxn ang="0">
                    <a:pos x="44" y="59"/>
                  </a:cxn>
                  <a:cxn ang="0">
                    <a:pos x="50" y="54"/>
                  </a:cxn>
                  <a:cxn ang="0">
                    <a:pos x="50" y="54"/>
                  </a:cxn>
                  <a:cxn ang="0">
                    <a:pos x="50" y="54"/>
                  </a:cxn>
                  <a:cxn ang="0">
                    <a:pos x="50" y="54"/>
                  </a:cxn>
                  <a:cxn ang="0">
                    <a:pos x="50" y="54"/>
                  </a:cxn>
                  <a:cxn ang="0">
                    <a:pos x="44" y="59"/>
                  </a:cxn>
                  <a:cxn ang="0">
                    <a:pos x="33" y="63"/>
                  </a:cxn>
                  <a:cxn ang="0">
                    <a:pos x="19" y="63"/>
                  </a:cxn>
                  <a:cxn ang="0">
                    <a:pos x="8" y="59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0" y="54"/>
                  </a:cxn>
                </a:cxnLst>
                <a:rect l="0" t="0" r="r" b="b"/>
                <a:pathLst>
                  <a:path w="50" h="65">
                    <a:moveTo>
                      <a:pt x="50" y="11"/>
                    </a:moveTo>
                    <a:lnTo>
                      <a:pt x="48" y="9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close/>
                    <a:moveTo>
                      <a:pt x="0" y="54"/>
                    </a:moveTo>
                    <a:lnTo>
                      <a:pt x="2" y="55"/>
                    </a:lnTo>
                    <a:lnTo>
                      <a:pt x="8" y="59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5" y="65"/>
                    </a:lnTo>
                    <a:lnTo>
                      <a:pt x="33" y="63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8" y="55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50" y="54"/>
                    </a:lnTo>
                    <a:lnTo>
                      <a:pt x="48" y="55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3" y="63"/>
                    </a:lnTo>
                    <a:lnTo>
                      <a:pt x="25" y="65"/>
                    </a:lnTo>
                    <a:lnTo>
                      <a:pt x="19" y="63"/>
                    </a:lnTo>
                    <a:lnTo>
                      <a:pt x="13" y="61"/>
                    </a:lnTo>
                    <a:lnTo>
                      <a:pt x="8" y="59"/>
                    </a:lnTo>
                    <a:lnTo>
                      <a:pt x="2" y="55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5F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6" name="Freeform 115"/>
              <p:cNvSpPr>
                <a:spLocks noEditPoints="1"/>
              </p:cNvSpPr>
              <p:nvPr/>
            </p:nvSpPr>
            <p:spPr bwMode="auto">
              <a:xfrm>
                <a:off x="1787" y="3695"/>
                <a:ext cx="42" cy="53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8" y="2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13" y="2"/>
                  </a:cxn>
                  <a:cxn ang="0">
                    <a:pos x="25" y="0"/>
                  </a:cxn>
                  <a:cxn ang="0">
                    <a:pos x="38" y="2"/>
                  </a:cxn>
                  <a:cxn ang="0">
                    <a:pos x="48" y="9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0" y="54"/>
                  </a:cxn>
                  <a:cxn ang="0">
                    <a:pos x="8" y="59"/>
                  </a:cxn>
                  <a:cxn ang="0">
                    <a:pos x="19" y="63"/>
                  </a:cxn>
                  <a:cxn ang="0">
                    <a:pos x="33" y="63"/>
                  </a:cxn>
                  <a:cxn ang="0">
                    <a:pos x="44" y="59"/>
                  </a:cxn>
                  <a:cxn ang="0">
                    <a:pos x="50" y="54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44" y="59"/>
                  </a:cxn>
                  <a:cxn ang="0">
                    <a:pos x="33" y="63"/>
                  </a:cxn>
                  <a:cxn ang="0">
                    <a:pos x="19" y="63"/>
                  </a:cxn>
                  <a:cxn ang="0">
                    <a:pos x="8" y="59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</a:cxnLst>
                <a:rect l="0" t="0" r="r" b="b"/>
                <a:pathLst>
                  <a:path w="50" h="65">
                    <a:moveTo>
                      <a:pt x="50" y="11"/>
                    </a:moveTo>
                    <a:lnTo>
                      <a:pt x="48" y="9"/>
                    </a:lnTo>
                    <a:lnTo>
                      <a:pt x="44" y="6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close/>
                    <a:moveTo>
                      <a:pt x="0" y="54"/>
                    </a:moveTo>
                    <a:lnTo>
                      <a:pt x="2" y="55"/>
                    </a:lnTo>
                    <a:lnTo>
                      <a:pt x="8" y="59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5" y="65"/>
                    </a:lnTo>
                    <a:lnTo>
                      <a:pt x="33" y="63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8" y="55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48" y="55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3" y="63"/>
                    </a:lnTo>
                    <a:lnTo>
                      <a:pt x="25" y="65"/>
                    </a:lnTo>
                    <a:lnTo>
                      <a:pt x="19" y="63"/>
                    </a:lnTo>
                    <a:lnTo>
                      <a:pt x="13" y="61"/>
                    </a:lnTo>
                    <a:lnTo>
                      <a:pt x="8" y="59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606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7" name="Freeform 116"/>
              <p:cNvSpPr>
                <a:spLocks noEditPoints="1"/>
              </p:cNvSpPr>
              <p:nvPr/>
            </p:nvSpPr>
            <p:spPr bwMode="auto">
              <a:xfrm>
                <a:off x="1787" y="3695"/>
                <a:ext cx="42" cy="53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8" y="2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13" y="2"/>
                  </a:cxn>
                  <a:cxn ang="0">
                    <a:pos x="25" y="0"/>
                  </a:cxn>
                  <a:cxn ang="0">
                    <a:pos x="38" y="2"/>
                  </a:cxn>
                  <a:cxn ang="0">
                    <a:pos x="48" y="9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0" y="52"/>
                  </a:cxn>
                  <a:cxn ang="0">
                    <a:pos x="8" y="59"/>
                  </a:cxn>
                  <a:cxn ang="0">
                    <a:pos x="19" y="63"/>
                  </a:cxn>
                  <a:cxn ang="0">
                    <a:pos x="33" y="63"/>
                  </a:cxn>
                  <a:cxn ang="0">
                    <a:pos x="44" y="59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44" y="59"/>
                  </a:cxn>
                  <a:cxn ang="0">
                    <a:pos x="33" y="63"/>
                  </a:cxn>
                  <a:cxn ang="0">
                    <a:pos x="19" y="63"/>
                  </a:cxn>
                  <a:cxn ang="0">
                    <a:pos x="8" y="59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50" h="65">
                    <a:moveTo>
                      <a:pt x="50" y="11"/>
                    </a:moveTo>
                    <a:lnTo>
                      <a:pt x="48" y="9"/>
                    </a:lnTo>
                    <a:lnTo>
                      <a:pt x="44" y="6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close/>
                    <a:moveTo>
                      <a:pt x="0" y="52"/>
                    </a:moveTo>
                    <a:lnTo>
                      <a:pt x="2" y="55"/>
                    </a:lnTo>
                    <a:lnTo>
                      <a:pt x="8" y="59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5" y="65"/>
                    </a:lnTo>
                    <a:lnTo>
                      <a:pt x="33" y="63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8" y="55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48" y="55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3" y="63"/>
                    </a:lnTo>
                    <a:lnTo>
                      <a:pt x="25" y="63"/>
                    </a:lnTo>
                    <a:lnTo>
                      <a:pt x="19" y="63"/>
                    </a:lnTo>
                    <a:lnTo>
                      <a:pt x="13" y="61"/>
                    </a:lnTo>
                    <a:lnTo>
                      <a:pt x="8" y="59"/>
                    </a:lnTo>
                    <a:lnTo>
                      <a:pt x="4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60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8" name="Freeform 117"/>
              <p:cNvSpPr>
                <a:spLocks noEditPoints="1"/>
              </p:cNvSpPr>
              <p:nvPr/>
            </p:nvSpPr>
            <p:spPr bwMode="auto">
              <a:xfrm>
                <a:off x="1787" y="3695"/>
                <a:ext cx="44" cy="51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8" y="2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4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4" y="9"/>
                  </a:cxn>
                  <a:cxn ang="0">
                    <a:pos x="13" y="2"/>
                  </a:cxn>
                  <a:cxn ang="0">
                    <a:pos x="25" y="0"/>
                  </a:cxn>
                  <a:cxn ang="0">
                    <a:pos x="38" y="2"/>
                  </a:cxn>
                  <a:cxn ang="0">
                    <a:pos x="48" y="9"/>
                  </a:cxn>
                  <a:cxn ang="0">
                    <a:pos x="52" y="11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50" y="11"/>
                  </a:cxn>
                  <a:cxn ang="0">
                    <a:pos x="0" y="52"/>
                  </a:cxn>
                  <a:cxn ang="0">
                    <a:pos x="8" y="59"/>
                  </a:cxn>
                  <a:cxn ang="0">
                    <a:pos x="19" y="63"/>
                  </a:cxn>
                  <a:cxn ang="0">
                    <a:pos x="33" y="63"/>
                  </a:cxn>
                  <a:cxn ang="0">
                    <a:pos x="44" y="59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50" y="52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44" y="57"/>
                  </a:cxn>
                  <a:cxn ang="0">
                    <a:pos x="33" y="63"/>
                  </a:cxn>
                  <a:cxn ang="0">
                    <a:pos x="19" y="63"/>
                  </a:cxn>
                  <a:cxn ang="0">
                    <a:pos x="8" y="57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52" h="63">
                    <a:moveTo>
                      <a:pt x="50" y="11"/>
                    </a:moveTo>
                    <a:lnTo>
                      <a:pt x="48" y="9"/>
                    </a:lnTo>
                    <a:lnTo>
                      <a:pt x="44" y="6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4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50" y="11"/>
                    </a:lnTo>
                    <a:close/>
                    <a:moveTo>
                      <a:pt x="0" y="52"/>
                    </a:moveTo>
                    <a:lnTo>
                      <a:pt x="4" y="55"/>
                    </a:lnTo>
                    <a:lnTo>
                      <a:pt x="8" y="59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5" y="63"/>
                    </a:lnTo>
                    <a:lnTo>
                      <a:pt x="33" y="63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8" y="55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4" y="57"/>
                    </a:lnTo>
                    <a:lnTo>
                      <a:pt x="38" y="61"/>
                    </a:lnTo>
                    <a:lnTo>
                      <a:pt x="33" y="63"/>
                    </a:lnTo>
                    <a:lnTo>
                      <a:pt x="25" y="63"/>
                    </a:lnTo>
                    <a:lnTo>
                      <a:pt x="19" y="63"/>
                    </a:lnTo>
                    <a:lnTo>
                      <a:pt x="13" y="61"/>
                    </a:lnTo>
                    <a:lnTo>
                      <a:pt x="8" y="57"/>
                    </a:lnTo>
                    <a:lnTo>
                      <a:pt x="4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626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9" name="Freeform 118"/>
              <p:cNvSpPr>
                <a:spLocks noEditPoints="1"/>
              </p:cNvSpPr>
              <p:nvPr/>
            </p:nvSpPr>
            <p:spPr bwMode="auto">
              <a:xfrm>
                <a:off x="1787" y="3695"/>
                <a:ext cx="44" cy="51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8" y="2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9"/>
                  </a:cxn>
                  <a:cxn ang="0">
                    <a:pos x="13" y="2"/>
                  </a:cxn>
                  <a:cxn ang="0">
                    <a:pos x="25" y="0"/>
                  </a:cxn>
                  <a:cxn ang="0">
                    <a:pos x="38" y="2"/>
                  </a:cxn>
                  <a:cxn ang="0">
                    <a:pos x="48" y="9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0" y="52"/>
                  </a:cxn>
                  <a:cxn ang="0">
                    <a:pos x="8" y="57"/>
                  </a:cxn>
                  <a:cxn ang="0">
                    <a:pos x="19" y="63"/>
                  </a:cxn>
                  <a:cxn ang="0">
                    <a:pos x="33" y="63"/>
                  </a:cxn>
                  <a:cxn ang="0">
                    <a:pos x="44" y="57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44" y="57"/>
                  </a:cxn>
                  <a:cxn ang="0">
                    <a:pos x="33" y="63"/>
                  </a:cxn>
                  <a:cxn ang="0">
                    <a:pos x="19" y="63"/>
                  </a:cxn>
                  <a:cxn ang="0">
                    <a:pos x="8" y="57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52" h="63">
                    <a:moveTo>
                      <a:pt x="52" y="13"/>
                    </a:moveTo>
                    <a:lnTo>
                      <a:pt x="48" y="9"/>
                    </a:lnTo>
                    <a:lnTo>
                      <a:pt x="44" y="6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close/>
                    <a:moveTo>
                      <a:pt x="0" y="52"/>
                    </a:moveTo>
                    <a:lnTo>
                      <a:pt x="4" y="54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5" y="63"/>
                    </a:lnTo>
                    <a:lnTo>
                      <a:pt x="33" y="63"/>
                    </a:lnTo>
                    <a:lnTo>
                      <a:pt x="38" y="61"/>
                    </a:lnTo>
                    <a:lnTo>
                      <a:pt x="44" y="57"/>
                    </a:lnTo>
                    <a:lnTo>
                      <a:pt x="48" y="54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4" y="57"/>
                    </a:lnTo>
                    <a:lnTo>
                      <a:pt x="38" y="61"/>
                    </a:lnTo>
                    <a:lnTo>
                      <a:pt x="33" y="63"/>
                    </a:lnTo>
                    <a:lnTo>
                      <a:pt x="25" y="63"/>
                    </a:lnTo>
                    <a:lnTo>
                      <a:pt x="19" y="63"/>
                    </a:lnTo>
                    <a:lnTo>
                      <a:pt x="13" y="61"/>
                    </a:lnTo>
                    <a:lnTo>
                      <a:pt x="8" y="57"/>
                    </a:lnTo>
                    <a:lnTo>
                      <a:pt x="4" y="54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63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0" name="Freeform 119"/>
              <p:cNvSpPr>
                <a:spLocks noEditPoints="1"/>
              </p:cNvSpPr>
              <p:nvPr/>
            </p:nvSpPr>
            <p:spPr bwMode="auto">
              <a:xfrm>
                <a:off x="1787" y="3695"/>
                <a:ext cx="44" cy="51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8" y="2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9"/>
                  </a:cxn>
                  <a:cxn ang="0">
                    <a:pos x="13" y="4"/>
                  </a:cxn>
                  <a:cxn ang="0">
                    <a:pos x="25" y="0"/>
                  </a:cxn>
                  <a:cxn ang="0">
                    <a:pos x="38" y="4"/>
                  </a:cxn>
                  <a:cxn ang="0">
                    <a:pos x="48" y="9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0" y="52"/>
                  </a:cxn>
                  <a:cxn ang="0">
                    <a:pos x="8" y="57"/>
                  </a:cxn>
                  <a:cxn ang="0">
                    <a:pos x="19" y="63"/>
                  </a:cxn>
                  <a:cxn ang="0">
                    <a:pos x="33" y="63"/>
                  </a:cxn>
                  <a:cxn ang="0">
                    <a:pos x="44" y="57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4" y="57"/>
                  </a:cxn>
                  <a:cxn ang="0">
                    <a:pos x="33" y="63"/>
                  </a:cxn>
                  <a:cxn ang="0">
                    <a:pos x="19" y="63"/>
                  </a:cxn>
                  <a:cxn ang="0">
                    <a:pos x="8" y="57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2"/>
                  </a:cxn>
                  <a:cxn ang="0">
                    <a:pos x="0" y="52"/>
                  </a:cxn>
                </a:cxnLst>
                <a:rect l="0" t="0" r="r" b="b"/>
                <a:pathLst>
                  <a:path w="52" h="63">
                    <a:moveTo>
                      <a:pt x="52" y="13"/>
                    </a:moveTo>
                    <a:lnTo>
                      <a:pt x="48" y="9"/>
                    </a:lnTo>
                    <a:lnTo>
                      <a:pt x="44" y="6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38" y="4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close/>
                    <a:moveTo>
                      <a:pt x="0" y="52"/>
                    </a:moveTo>
                    <a:lnTo>
                      <a:pt x="4" y="54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5" y="63"/>
                    </a:lnTo>
                    <a:lnTo>
                      <a:pt x="33" y="63"/>
                    </a:lnTo>
                    <a:lnTo>
                      <a:pt x="38" y="61"/>
                    </a:lnTo>
                    <a:lnTo>
                      <a:pt x="44" y="57"/>
                    </a:lnTo>
                    <a:lnTo>
                      <a:pt x="48" y="54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8" y="54"/>
                    </a:lnTo>
                    <a:lnTo>
                      <a:pt x="44" y="57"/>
                    </a:lnTo>
                    <a:lnTo>
                      <a:pt x="38" y="61"/>
                    </a:lnTo>
                    <a:lnTo>
                      <a:pt x="33" y="63"/>
                    </a:lnTo>
                    <a:lnTo>
                      <a:pt x="25" y="63"/>
                    </a:lnTo>
                    <a:lnTo>
                      <a:pt x="19" y="63"/>
                    </a:lnTo>
                    <a:lnTo>
                      <a:pt x="13" y="61"/>
                    </a:lnTo>
                    <a:lnTo>
                      <a:pt x="8" y="57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FF646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1" name="Freeform 120"/>
              <p:cNvSpPr>
                <a:spLocks noEditPoints="1"/>
              </p:cNvSpPr>
              <p:nvPr/>
            </p:nvSpPr>
            <p:spPr bwMode="auto">
              <a:xfrm>
                <a:off x="1787" y="3695"/>
                <a:ext cx="44" cy="51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8" y="4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9"/>
                  </a:cxn>
                  <a:cxn ang="0">
                    <a:pos x="13" y="4"/>
                  </a:cxn>
                  <a:cxn ang="0">
                    <a:pos x="25" y="0"/>
                  </a:cxn>
                  <a:cxn ang="0">
                    <a:pos x="38" y="4"/>
                  </a:cxn>
                  <a:cxn ang="0">
                    <a:pos x="48" y="9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0" y="50"/>
                  </a:cxn>
                  <a:cxn ang="0">
                    <a:pos x="8" y="57"/>
                  </a:cxn>
                  <a:cxn ang="0">
                    <a:pos x="19" y="63"/>
                  </a:cxn>
                  <a:cxn ang="0">
                    <a:pos x="33" y="63"/>
                  </a:cxn>
                  <a:cxn ang="0">
                    <a:pos x="44" y="57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4" y="57"/>
                  </a:cxn>
                  <a:cxn ang="0">
                    <a:pos x="33" y="63"/>
                  </a:cxn>
                  <a:cxn ang="0">
                    <a:pos x="19" y="63"/>
                  </a:cxn>
                  <a:cxn ang="0">
                    <a:pos x="8" y="57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</a:cxnLst>
                <a:rect l="0" t="0" r="r" b="b"/>
                <a:pathLst>
                  <a:path w="52" h="63">
                    <a:moveTo>
                      <a:pt x="52" y="13"/>
                    </a:moveTo>
                    <a:lnTo>
                      <a:pt x="48" y="9"/>
                    </a:lnTo>
                    <a:lnTo>
                      <a:pt x="44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38" y="4"/>
                    </a:lnTo>
                    <a:lnTo>
                      <a:pt x="44" y="6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close/>
                    <a:moveTo>
                      <a:pt x="0" y="50"/>
                    </a:moveTo>
                    <a:lnTo>
                      <a:pt x="4" y="54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5" y="63"/>
                    </a:lnTo>
                    <a:lnTo>
                      <a:pt x="33" y="63"/>
                    </a:lnTo>
                    <a:lnTo>
                      <a:pt x="38" y="61"/>
                    </a:lnTo>
                    <a:lnTo>
                      <a:pt x="44" y="57"/>
                    </a:lnTo>
                    <a:lnTo>
                      <a:pt x="48" y="54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8" y="54"/>
                    </a:lnTo>
                    <a:lnTo>
                      <a:pt x="44" y="57"/>
                    </a:lnTo>
                    <a:lnTo>
                      <a:pt x="38" y="61"/>
                    </a:lnTo>
                    <a:lnTo>
                      <a:pt x="33" y="63"/>
                    </a:lnTo>
                    <a:lnTo>
                      <a:pt x="25" y="63"/>
                    </a:lnTo>
                    <a:lnTo>
                      <a:pt x="19" y="63"/>
                    </a:lnTo>
                    <a:lnTo>
                      <a:pt x="13" y="61"/>
                    </a:lnTo>
                    <a:lnTo>
                      <a:pt x="8" y="57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65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2" name="Freeform 121"/>
              <p:cNvSpPr>
                <a:spLocks noEditPoints="1"/>
              </p:cNvSpPr>
              <p:nvPr/>
            </p:nvSpPr>
            <p:spPr bwMode="auto">
              <a:xfrm>
                <a:off x="1787" y="3695"/>
                <a:ext cx="44" cy="51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8" y="4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9"/>
                  </a:cxn>
                  <a:cxn ang="0">
                    <a:pos x="13" y="4"/>
                  </a:cxn>
                  <a:cxn ang="0">
                    <a:pos x="25" y="0"/>
                  </a:cxn>
                  <a:cxn ang="0">
                    <a:pos x="38" y="4"/>
                  </a:cxn>
                  <a:cxn ang="0">
                    <a:pos x="48" y="9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0" y="50"/>
                  </a:cxn>
                  <a:cxn ang="0">
                    <a:pos x="8" y="57"/>
                  </a:cxn>
                  <a:cxn ang="0">
                    <a:pos x="19" y="63"/>
                  </a:cxn>
                  <a:cxn ang="0">
                    <a:pos x="33" y="63"/>
                  </a:cxn>
                  <a:cxn ang="0">
                    <a:pos x="44" y="57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3" y="63"/>
                  </a:cxn>
                  <a:cxn ang="0">
                    <a:pos x="19" y="63"/>
                  </a:cxn>
                  <a:cxn ang="0">
                    <a:pos x="8" y="57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</a:cxnLst>
                <a:rect l="0" t="0" r="r" b="b"/>
                <a:pathLst>
                  <a:path w="52" h="63">
                    <a:moveTo>
                      <a:pt x="52" y="13"/>
                    </a:moveTo>
                    <a:lnTo>
                      <a:pt x="48" y="9"/>
                    </a:lnTo>
                    <a:lnTo>
                      <a:pt x="44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38" y="4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close/>
                    <a:moveTo>
                      <a:pt x="0" y="50"/>
                    </a:moveTo>
                    <a:lnTo>
                      <a:pt x="4" y="54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5" y="63"/>
                    </a:lnTo>
                    <a:lnTo>
                      <a:pt x="33" y="63"/>
                    </a:lnTo>
                    <a:lnTo>
                      <a:pt x="38" y="61"/>
                    </a:lnTo>
                    <a:lnTo>
                      <a:pt x="44" y="57"/>
                    </a:lnTo>
                    <a:lnTo>
                      <a:pt x="48" y="54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8" y="54"/>
                    </a:lnTo>
                    <a:lnTo>
                      <a:pt x="42" y="57"/>
                    </a:lnTo>
                    <a:lnTo>
                      <a:pt x="38" y="61"/>
                    </a:lnTo>
                    <a:lnTo>
                      <a:pt x="33" y="63"/>
                    </a:lnTo>
                    <a:lnTo>
                      <a:pt x="25" y="63"/>
                    </a:lnTo>
                    <a:lnTo>
                      <a:pt x="19" y="63"/>
                    </a:lnTo>
                    <a:lnTo>
                      <a:pt x="13" y="61"/>
                    </a:lnTo>
                    <a:lnTo>
                      <a:pt x="8" y="57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66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3" name="Freeform 122"/>
              <p:cNvSpPr>
                <a:spLocks noEditPoints="1"/>
              </p:cNvSpPr>
              <p:nvPr/>
            </p:nvSpPr>
            <p:spPr bwMode="auto">
              <a:xfrm>
                <a:off x="1787" y="3695"/>
                <a:ext cx="44" cy="51"/>
              </a:xfrm>
              <a:custGeom>
                <a:avLst/>
                <a:gdLst/>
                <a:ahLst/>
                <a:cxnLst>
                  <a:cxn ang="0">
                    <a:pos x="48" y="9"/>
                  </a:cxn>
                  <a:cxn ang="0">
                    <a:pos x="38" y="4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4" y="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4" y="9"/>
                  </a:cxn>
                  <a:cxn ang="0">
                    <a:pos x="13" y="4"/>
                  </a:cxn>
                  <a:cxn ang="0">
                    <a:pos x="25" y="2"/>
                  </a:cxn>
                  <a:cxn ang="0">
                    <a:pos x="38" y="4"/>
                  </a:cxn>
                  <a:cxn ang="0">
                    <a:pos x="48" y="9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0" y="50"/>
                  </a:cxn>
                  <a:cxn ang="0">
                    <a:pos x="8" y="57"/>
                  </a:cxn>
                  <a:cxn ang="0">
                    <a:pos x="19" y="63"/>
                  </a:cxn>
                  <a:cxn ang="0">
                    <a:pos x="33" y="63"/>
                  </a:cxn>
                  <a:cxn ang="0">
                    <a:pos x="42" y="57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52" y="50"/>
                  </a:cxn>
                  <a:cxn ang="0">
                    <a:pos x="42" y="57"/>
                  </a:cxn>
                  <a:cxn ang="0">
                    <a:pos x="33" y="61"/>
                  </a:cxn>
                  <a:cxn ang="0">
                    <a:pos x="19" y="61"/>
                  </a:cxn>
                  <a:cxn ang="0">
                    <a:pos x="8" y="57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  <a:cxn ang="0">
                    <a:pos x="0" y="50"/>
                  </a:cxn>
                </a:cxnLst>
                <a:rect l="0" t="0" r="r" b="b"/>
                <a:pathLst>
                  <a:path w="52" h="63">
                    <a:moveTo>
                      <a:pt x="52" y="13"/>
                    </a:moveTo>
                    <a:lnTo>
                      <a:pt x="48" y="9"/>
                    </a:lnTo>
                    <a:lnTo>
                      <a:pt x="42" y="6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8" y="6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8" y="6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5" y="2"/>
                    </a:lnTo>
                    <a:lnTo>
                      <a:pt x="33" y="2"/>
                    </a:lnTo>
                    <a:lnTo>
                      <a:pt x="38" y="4"/>
                    </a:lnTo>
                    <a:lnTo>
                      <a:pt x="42" y="6"/>
                    </a:lnTo>
                    <a:lnTo>
                      <a:pt x="48" y="9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close/>
                    <a:moveTo>
                      <a:pt x="0" y="50"/>
                    </a:moveTo>
                    <a:lnTo>
                      <a:pt x="4" y="54"/>
                    </a:lnTo>
                    <a:lnTo>
                      <a:pt x="8" y="57"/>
                    </a:lnTo>
                    <a:lnTo>
                      <a:pt x="13" y="61"/>
                    </a:lnTo>
                    <a:lnTo>
                      <a:pt x="19" y="63"/>
                    </a:lnTo>
                    <a:lnTo>
                      <a:pt x="25" y="63"/>
                    </a:lnTo>
                    <a:lnTo>
                      <a:pt x="33" y="63"/>
                    </a:lnTo>
                    <a:lnTo>
                      <a:pt x="38" y="61"/>
                    </a:lnTo>
                    <a:lnTo>
                      <a:pt x="42" y="57"/>
                    </a:lnTo>
                    <a:lnTo>
                      <a:pt x="48" y="54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48" y="54"/>
                    </a:lnTo>
                    <a:lnTo>
                      <a:pt x="42" y="57"/>
                    </a:lnTo>
                    <a:lnTo>
                      <a:pt x="38" y="61"/>
                    </a:lnTo>
                    <a:lnTo>
                      <a:pt x="33" y="61"/>
                    </a:lnTo>
                    <a:lnTo>
                      <a:pt x="25" y="63"/>
                    </a:lnTo>
                    <a:lnTo>
                      <a:pt x="19" y="61"/>
                    </a:lnTo>
                    <a:lnTo>
                      <a:pt x="13" y="61"/>
                    </a:lnTo>
                    <a:lnTo>
                      <a:pt x="8" y="57"/>
                    </a:lnTo>
                    <a:lnTo>
                      <a:pt x="4" y="54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FF66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4" name="Freeform 123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50"/>
              </a:xfrm>
              <a:custGeom>
                <a:avLst/>
                <a:gdLst/>
                <a:ahLst/>
                <a:cxnLst>
                  <a:cxn ang="0">
                    <a:pos x="48" y="7"/>
                  </a:cxn>
                  <a:cxn ang="0">
                    <a:pos x="38" y="2"/>
                  </a:cxn>
                  <a:cxn ang="0">
                    <a:pos x="25" y="0"/>
                  </a:cxn>
                  <a:cxn ang="0">
                    <a:pos x="13" y="2"/>
                  </a:cxn>
                  <a:cxn ang="0">
                    <a:pos x="4" y="7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8" y="4"/>
                  </a:cxn>
                  <a:cxn ang="0">
                    <a:pos x="19" y="0"/>
                  </a:cxn>
                  <a:cxn ang="0">
                    <a:pos x="33" y="0"/>
                  </a:cxn>
                  <a:cxn ang="0">
                    <a:pos x="42" y="4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0" y="48"/>
                  </a:cxn>
                  <a:cxn ang="0">
                    <a:pos x="8" y="55"/>
                  </a:cxn>
                  <a:cxn ang="0">
                    <a:pos x="19" y="59"/>
                  </a:cxn>
                  <a:cxn ang="0">
                    <a:pos x="33" y="59"/>
                  </a:cxn>
                  <a:cxn ang="0">
                    <a:pos x="42" y="55"/>
                  </a:cxn>
                  <a:cxn ang="0">
                    <a:pos x="52" y="48"/>
                  </a:cxn>
                  <a:cxn ang="0">
                    <a:pos x="52" y="48"/>
                  </a:cxn>
                  <a:cxn ang="0">
                    <a:pos x="52" y="48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48" y="52"/>
                  </a:cxn>
                  <a:cxn ang="0">
                    <a:pos x="38" y="57"/>
                  </a:cxn>
                  <a:cxn ang="0">
                    <a:pos x="25" y="61"/>
                  </a:cxn>
                  <a:cxn ang="0">
                    <a:pos x="13" y="57"/>
                  </a:cxn>
                  <a:cxn ang="0">
                    <a:pos x="4" y="52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52" h="61">
                    <a:moveTo>
                      <a:pt x="52" y="13"/>
                    </a:moveTo>
                    <a:lnTo>
                      <a:pt x="48" y="7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2" y="4"/>
                    </a:lnTo>
                    <a:lnTo>
                      <a:pt x="48" y="7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close/>
                    <a:moveTo>
                      <a:pt x="0" y="48"/>
                    </a:moveTo>
                    <a:lnTo>
                      <a:pt x="4" y="52"/>
                    </a:lnTo>
                    <a:lnTo>
                      <a:pt x="8" y="55"/>
                    </a:lnTo>
                    <a:lnTo>
                      <a:pt x="13" y="59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3" y="59"/>
                    </a:lnTo>
                    <a:lnTo>
                      <a:pt x="38" y="59"/>
                    </a:lnTo>
                    <a:lnTo>
                      <a:pt x="42" y="55"/>
                    </a:lnTo>
                    <a:lnTo>
                      <a:pt x="48" y="52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8"/>
                    </a:lnTo>
                    <a:lnTo>
                      <a:pt x="48" y="52"/>
                    </a:lnTo>
                    <a:lnTo>
                      <a:pt x="42" y="55"/>
                    </a:lnTo>
                    <a:lnTo>
                      <a:pt x="38" y="57"/>
                    </a:lnTo>
                    <a:lnTo>
                      <a:pt x="33" y="59"/>
                    </a:lnTo>
                    <a:lnTo>
                      <a:pt x="25" y="61"/>
                    </a:lnTo>
                    <a:lnTo>
                      <a:pt x="19" y="59"/>
                    </a:lnTo>
                    <a:lnTo>
                      <a:pt x="13" y="57"/>
                    </a:lnTo>
                    <a:lnTo>
                      <a:pt x="8" y="55"/>
                    </a:lnTo>
                    <a:lnTo>
                      <a:pt x="4" y="52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FF68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5" name="Freeform 124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50"/>
              </a:xfrm>
              <a:custGeom>
                <a:avLst/>
                <a:gdLst/>
                <a:ahLst/>
                <a:cxnLst>
                  <a:cxn ang="0">
                    <a:pos x="52" y="13"/>
                  </a:cxn>
                  <a:cxn ang="0">
                    <a:pos x="42" y="4"/>
                  </a:cxn>
                  <a:cxn ang="0">
                    <a:pos x="33" y="0"/>
                  </a:cxn>
                  <a:cxn ang="0">
                    <a:pos x="19" y="0"/>
                  </a:cxn>
                  <a:cxn ang="0">
                    <a:pos x="8" y="4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8" y="4"/>
                  </a:cxn>
                  <a:cxn ang="0">
                    <a:pos x="19" y="0"/>
                  </a:cxn>
                  <a:cxn ang="0">
                    <a:pos x="33" y="0"/>
                  </a:cxn>
                  <a:cxn ang="0">
                    <a:pos x="42" y="4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0" y="46"/>
                  </a:cxn>
                  <a:cxn ang="0">
                    <a:pos x="4" y="52"/>
                  </a:cxn>
                  <a:cxn ang="0">
                    <a:pos x="13" y="57"/>
                  </a:cxn>
                  <a:cxn ang="0">
                    <a:pos x="25" y="61"/>
                  </a:cxn>
                  <a:cxn ang="0">
                    <a:pos x="38" y="57"/>
                  </a:cxn>
                  <a:cxn ang="0">
                    <a:pos x="48" y="52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48" y="52"/>
                  </a:cxn>
                  <a:cxn ang="0">
                    <a:pos x="38" y="57"/>
                  </a:cxn>
                  <a:cxn ang="0">
                    <a:pos x="25" y="61"/>
                  </a:cxn>
                  <a:cxn ang="0">
                    <a:pos x="13" y="57"/>
                  </a:cxn>
                  <a:cxn ang="0">
                    <a:pos x="4" y="52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</a:cxnLst>
                <a:rect l="0" t="0" r="r" b="b"/>
                <a:pathLst>
                  <a:path w="52" h="61">
                    <a:moveTo>
                      <a:pt x="52" y="13"/>
                    </a:moveTo>
                    <a:lnTo>
                      <a:pt x="52" y="13"/>
                    </a:lnTo>
                    <a:lnTo>
                      <a:pt x="48" y="7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2" y="4"/>
                    </a:lnTo>
                    <a:lnTo>
                      <a:pt x="48" y="7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close/>
                    <a:moveTo>
                      <a:pt x="0" y="46"/>
                    </a:moveTo>
                    <a:lnTo>
                      <a:pt x="0" y="48"/>
                    </a:lnTo>
                    <a:lnTo>
                      <a:pt x="4" y="52"/>
                    </a:lnTo>
                    <a:lnTo>
                      <a:pt x="8" y="55"/>
                    </a:lnTo>
                    <a:lnTo>
                      <a:pt x="13" y="57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3" y="59"/>
                    </a:lnTo>
                    <a:lnTo>
                      <a:pt x="38" y="57"/>
                    </a:lnTo>
                    <a:lnTo>
                      <a:pt x="42" y="55"/>
                    </a:lnTo>
                    <a:lnTo>
                      <a:pt x="48" y="52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8"/>
                    </a:lnTo>
                    <a:lnTo>
                      <a:pt x="48" y="52"/>
                    </a:lnTo>
                    <a:lnTo>
                      <a:pt x="42" y="55"/>
                    </a:lnTo>
                    <a:lnTo>
                      <a:pt x="38" y="57"/>
                    </a:lnTo>
                    <a:lnTo>
                      <a:pt x="33" y="59"/>
                    </a:lnTo>
                    <a:lnTo>
                      <a:pt x="25" y="61"/>
                    </a:lnTo>
                    <a:lnTo>
                      <a:pt x="19" y="59"/>
                    </a:lnTo>
                    <a:lnTo>
                      <a:pt x="13" y="57"/>
                    </a:lnTo>
                    <a:lnTo>
                      <a:pt x="8" y="55"/>
                    </a:lnTo>
                    <a:lnTo>
                      <a:pt x="4" y="52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696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6" name="Freeform 125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50"/>
              </a:xfrm>
              <a:custGeom>
                <a:avLst/>
                <a:gdLst/>
                <a:ahLst/>
                <a:cxnLst>
                  <a:cxn ang="0">
                    <a:pos x="52" y="13"/>
                  </a:cxn>
                  <a:cxn ang="0">
                    <a:pos x="42" y="4"/>
                  </a:cxn>
                  <a:cxn ang="0">
                    <a:pos x="33" y="0"/>
                  </a:cxn>
                  <a:cxn ang="0">
                    <a:pos x="19" y="0"/>
                  </a:cxn>
                  <a:cxn ang="0">
                    <a:pos x="8" y="4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0" y="5"/>
                  </a:cxn>
                  <a:cxn ang="0">
                    <a:pos x="19" y="0"/>
                  </a:cxn>
                  <a:cxn ang="0">
                    <a:pos x="33" y="0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2" y="15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52" y="13"/>
                  </a:cxn>
                  <a:cxn ang="0">
                    <a:pos x="0" y="46"/>
                  </a:cxn>
                  <a:cxn ang="0">
                    <a:pos x="4" y="52"/>
                  </a:cxn>
                  <a:cxn ang="0">
                    <a:pos x="13" y="57"/>
                  </a:cxn>
                  <a:cxn ang="0">
                    <a:pos x="25" y="61"/>
                  </a:cxn>
                  <a:cxn ang="0">
                    <a:pos x="38" y="57"/>
                  </a:cxn>
                  <a:cxn ang="0">
                    <a:pos x="48" y="52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48" y="52"/>
                  </a:cxn>
                  <a:cxn ang="0">
                    <a:pos x="38" y="57"/>
                  </a:cxn>
                  <a:cxn ang="0">
                    <a:pos x="25" y="59"/>
                  </a:cxn>
                  <a:cxn ang="0">
                    <a:pos x="13" y="57"/>
                  </a:cxn>
                  <a:cxn ang="0">
                    <a:pos x="4" y="52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</a:cxnLst>
                <a:rect l="0" t="0" r="r" b="b"/>
                <a:pathLst>
                  <a:path w="52" h="61">
                    <a:moveTo>
                      <a:pt x="52" y="13"/>
                    </a:moveTo>
                    <a:lnTo>
                      <a:pt x="52" y="13"/>
                    </a:lnTo>
                    <a:lnTo>
                      <a:pt x="48" y="7"/>
                    </a:lnTo>
                    <a:lnTo>
                      <a:pt x="42" y="4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8" y="4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4" y="7"/>
                    </a:lnTo>
                    <a:lnTo>
                      <a:pt x="10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42" y="5"/>
                    </a:lnTo>
                    <a:lnTo>
                      <a:pt x="48" y="7"/>
                    </a:lnTo>
                    <a:lnTo>
                      <a:pt x="50" y="13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3"/>
                    </a:lnTo>
                    <a:close/>
                    <a:moveTo>
                      <a:pt x="0" y="46"/>
                    </a:moveTo>
                    <a:lnTo>
                      <a:pt x="0" y="48"/>
                    </a:lnTo>
                    <a:lnTo>
                      <a:pt x="4" y="52"/>
                    </a:lnTo>
                    <a:lnTo>
                      <a:pt x="8" y="55"/>
                    </a:lnTo>
                    <a:lnTo>
                      <a:pt x="13" y="57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3" y="59"/>
                    </a:lnTo>
                    <a:lnTo>
                      <a:pt x="38" y="57"/>
                    </a:lnTo>
                    <a:lnTo>
                      <a:pt x="42" y="55"/>
                    </a:lnTo>
                    <a:lnTo>
                      <a:pt x="48" y="52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8" y="52"/>
                    </a:lnTo>
                    <a:lnTo>
                      <a:pt x="42" y="55"/>
                    </a:lnTo>
                    <a:lnTo>
                      <a:pt x="38" y="57"/>
                    </a:lnTo>
                    <a:lnTo>
                      <a:pt x="33" y="59"/>
                    </a:lnTo>
                    <a:lnTo>
                      <a:pt x="25" y="59"/>
                    </a:lnTo>
                    <a:lnTo>
                      <a:pt x="19" y="59"/>
                    </a:lnTo>
                    <a:lnTo>
                      <a:pt x="13" y="57"/>
                    </a:lnTo>
                    <a:lnTo>
                      <a:pt x="10" y="55"/>
                    </a:lnTo>
                    <a:lnTo>
                      <a:pt x="4" y="52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6A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7" name="Freeform 126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49"/>
              </a:xfrm>
              <a:custGeom>
                <a:avLst/>
                <a:gdLst/>
                <a:ahLst/>
                <a:cxnLst>
                  <a:cxn ang="0">
                    <a:pos x="50" y="13"/>
                  </a:cxn>
                  <a:cxn ang="0">
                    <a:pos x="42" y="5"/>
                  </a:cxn>
                  <a:cxn ang="0">
                    <a:pos x="33" y="0"/>
                  </a:cxn>
                  <a:cxn ang="0">
                    <a:pos x="19" y="0"/>
                  </a:cxn>
                  <a:cxn ang="0">
                    <a:pos x="10" y="5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0" y="5"/>
                  </a:cxn>
                  <a:cxn ang="0">
                    <a:pos x="19" y="0"/>
                  </a:cxn>
                  <a:cxn ang="0">
                    <a:pos x="33" y="0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0" y="46"/>
                  </a:cxn>
                  <a:cxn ang="0">
                    <a:pos x="4" y="52"/>
                  </a:cxn>
                  <a:cxn ang="0">
                    <a:pos x="13" y="57"/>
                  </a:cxn>
                  <a:cxn ang="0">
                    <a:pos x="25" y="59"/>
                  </a:cxn>
                  <a:cxn ang="0">
                    <a:pos x="38" y="57"/>
                  </a:cxn>
                  <a:cxn ang="0">
                    <a:pos x="48" y="52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52" y="46"/>
                  </a:cxn>
                  <a:cxn ang="0">
                    <a:pos x="52" y="44"/>
                  </a:cxn>
                  <a:cxn ang="0">
                    <a:pos x="46" y="52"/>
                  </a:cxn>
                  <a:cxn ang="0">
                    <a:pos x="37" y="57"/>
                  </a:cxn>
                  <a:cxn ang="0">
                    <a:pos x="25" y="59"/>
                  </a:cxn>
                  <a:cxn ang="0">
                    <a:pos x="13" y="57"/>
                  </a:cxn>
                  <a:cxn ang="0">
                    <a:pos x="4" y="52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  <a:cxn ang="0">
                    <a:pos x="0" y="46"/>
                  </a:cxn>
                </a:cxnLst>
                <a:rect l="0" t="0" r="r" b="b"/>
                <a:pathLst>
                  <a:path w="52" h="59">
                    <a:moveTo>
                      <a:pt x="52" y="15"/>
                    </a:moveTo>
                    <a:lnTo>
                      <a:pt x="50" y="13"/>
                    </a:lnTo>
                    <a:lnTo>
                      <a:pt x="48" y="7"/>
                    </a:lnTo>
                    <a:lnTo>
                      <a:pt x="42" y="5"/>
                    </a:lnTo>
                    <a:lnTo>
                      <a:pt x="38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0" y="5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10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50" y="13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close/>
                    <a:moveTo>
                      <a:pt x="0" y="46"/>
                    </a:moveTo>
                    <a:lnTo>
                      <a:pt x="0" y="48"/>
                    </a:lnTo>
                    <a:lnTo>
                      <a:pt x="4" y="52"/>
                    </a:lnTo>
                    <a:lnTo>
                      <a:pt x="10" y="55"/>
                    </a:lnTo>
                    <a:lnTo>
                      <a:pt x="13" y="57"/>
                    </a:lnTo>
                    <a:lnTo>
                      <a:pt x="19" y="59"/>
                    </a:lnTo>
                    <a:lnTo>
                      <a:pt x="25" y="59"/>
                    </a:lnTo>
                    <a:lnTo>
                      <a:pt x="33" y="59"/>
                    </a:lnTo>
                    <a:lnTo>
                      <a:pt x="38" y="57"/>
                    </a:lnTo>
                    <a:lnTo>
                      <a:pt x="42" y="55"/>
                    </a:lnTo>
                    <a:lnTo>
                      <a:pt x="48" y="52"/>
                    </a:lnTo>
                    <a:lnTo>
                      <a:pt x="50" y="48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6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6" y="52"/>
                    </a:lnTo>
                    <a:lnTo>
                      <a:pt x="42" y="55"/>
                    </a:lnTo>
                    <a:lnTo>
                      <a:pt x="37" y="57"/>
                    </a:lnTo>
                    <a:lnTo>
                      <a:pt x="33" y="59"/>
                    </a:lnTo>
                    <a:lnTo>
                      <a:pt x="25" y="59"/>
                    </a:lnTo>
                    <a:lnTo>
                      <a:pt x="19" y="59"/>
                    </a:lnTo>
                    <a:lnTo>
                      <a:pt x="13" y="57"/>
                    </a:lnTo>
                    <a:lnTo>
                      <a:pt x="10" y="55"/>
                    </a:lnTo>
                    <a:lnTo>
                      <a:pt x="4" y="52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F6B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8" name="Freeform 127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49"/>
              </a:xfrm>
              <a:custGeom>
                <a:avLst/>
                <a:gdLst/>
                <a:ahLst/>
                <a:cxnLst>
                  <a:cxn ang="0">
                    <a:pos x="50" y="13"/>
                  </a:cxn>
                  <a:cxn ang="0">
                    <a:pos x="42" y="5"/>
                  </a:cxn>
                  <a:cxn ang="0">
                    <a:pos x="33" y="0"/>
                  </a:cxn>
                  <a:cxn ang="0">
                    <a:pos x="19" y="0"/>
                  </a:cxn>
                  <a:cxn ang="0">
                    <a:pos x="10" y="5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3"/>
                  </a:cxn>
                  <a:cxn ang="0">
                    <a:pos x="10" y="5"/>
                  </a:cxn>
                  <a:cxn ang="0">
                    <a:pos x="19" y="0"/>
                  </a:cxn>
                  <a:cxn ang="0">
                    <a:pos x="33" y="0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0" y="44"/>
                  </a:cxn>
                  <a:cxn ang="0">
                    <a:pos x="4" y="52"/>
                  </a:cxn>
                  <a:cxn ang="0">
                    <a:pos x="13" y="57"/>
                  </a:cxn>
                  <a:cxn ang="0">
                    <a:pos x="25" y="59"/>
                  </a:cxn>
                  <a:cxn ang="0">
                    <a:pos x="37" y="57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52"/>
                  </a:cxn>
                  <a:cxn ang="0">
                    <a:pos x="37" y="57"/>
                  </a:cxn>
                  <a:cxn ang="0">
                    <a:pos x="25" y="59"/>
                  </a:cxn>
                  <a:cxn ang="0">
                    <a:pos x="13" y="57"/>
                  </a:cxn>
                  <a:cxn ang="0">
                    <a:pos x="4" y="52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52" h="59">
                    <a:moveTo>
                      <a:pt x="52" y="15"/>
                    </a:moveTo>
                    <a:lnTo>
                      <a:pt x="50" y="13"/>
                    </a:lnTo>
                    <a:lnTo>
                      <a:pt x="46" y="9"/>
                    </a:lnTo>
                    <a:lnTo>
                      <a:pt x="42" y="5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0" y="5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4" y="9"/>
                    </a:lnTo>
                    <a:lnTo>
                      <a:pt x="10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50" y="13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close/>
                    <a:moveTo>
                      <a:pt x="0" y="44"/>
                    </a:moveTo>
                    <a:lnTo>
                      <a:pt x="0" y="46"/>
                    </a:lnTo>
                    <a:lnTo>
                      <a:pt x="4" y="52"/>
                    </a:lnTo>
                    <a:lnTo>
                      <a:pt x="10" y="55"/>
                    </a:lnTo>
                    <a:lnTo>
                      <a:pt x="13" y="57"/>
                    </a:lnTo>
                    <a:lnTo>
                      <a:pt x="19" y="59"/>
                    </a:lnTo>
                    <a:lnTo>
                      <a:pt x="25" y="59"/>
                    </a:lnTo>
                    <a:lnTo>
                      <a:pt x="33" y="59"/>
                    </a:lnTo>
                    <a:lnTo>
                      <a:pt x="37" y="57"/>
                    </a:lnTo>
                    <a:lnTo>
                      <a:pt x="42" y="55"/>
                    </a:lnTo>
                    <a:lnTo>
                      <a:pt x="46" y="52"/>
                    </a:lnTo>
                    <a:lnTo>
                      <a:pt x="50" y="46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6" y="52"/>
                    </a:lnTo>
                    <a:lnTo>
                      <a:pt x="42" y="55"/>
                    </a:lnTo>
                    <a:lnTo>
                      <a:pt x="37" y="57"/>
                    </a:lnTo>
                    <a:lnTo>
                      <a:pt x="33" y="59"/>
                    </a:lnTo>
                    <a:lnTo>
                      <a:pt x="25" y="59"/>
                    </a:lnTo>
                    <a:lnTo>
                      <a:pt x="19" y="59"/>
                    </a:lnTo>
                    <a:lnTo>
                      <a:pt x="13" y="57"/>
                    </a:lnTo>
                    <a:lnTo>
                      <a:pt x="10" y="55"/>
                    </a:lnTo>
                    <a:lnTo>
                      <a:pt x="4" y="52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6B6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9" name="Freeform 128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49"/>
              </a:xfrm>
              <a:custGeom>
                <a:avLst/>
                <a:gdLst/>
                <a:ahLst/>
                <a:cxnLst>
                  <a:cxn ang="0">
                    <a:pos x="50" y="13"/>
                  </a:cxn>
                  <a:cxn ang="0">
                    <a:pos x="42" y="5"/>
                  </a:cxn>
                  <a:cxn ang="0">
                    <a:pos x="33" y="0"/>
                  </a:cxn>
                  <a:cxn ang="0">
                    <a:pos x="19" y="0"/>
                  </a:cxn>
                  <a:cxn ang="0">
                    <a:pos x="10" y="5"/>
                  </a:cxn>
                  <a:cxn ang="0">
                    <a:pos x="0" y="13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0" y="15"/>
                  </a:cxn>
                  <a:cxn ang="0">
                    <a:pos x="2" y="13"/>
                  </a:cxn>
                  <a:cxn ang="0">
                    <a:pos x="10" y="5"/>
                  </a:cxn>
                  <a:cxn ang="0">
                    <a:pos x="19" y="0"/>
                  </a:cxn>
                  <a:cxn ang="0">
                    <a:pos x="33" y="0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2" y="17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52" y="15"/>
                  </a:cxn>
                  <a:cxn ang="0">
                    <a:pos x="0" y="44"/>
                  </a:cxn>
                  <a:cxn ang="0">
                    <a:pos x="4" y="52"/>
                  </a:cxn>
                  <a:cxn ang="0">
                    <a:pos x="13" y="57"/>
                  </a:cxn>
                  <a:cxn ang="0">
                    <a:pos x="25" y="59"/>
                  </a:cxn>
                  <a:cxn ang="0">
                    <a:pos x="37" y="57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46" y="52"/>
                  </a:cxn>
                  <a:cxn ang="0">
                    <a:pos x="37" y="57"/>
                  </a:cxn>
                  <a:cxn ang="0">
                    <a:pos x="25" y="59"/>
                  </a:cxn>
                  <a:cxn ang="0">
                    <a:pos x="13" y="57"/>
                  </a:cxn>
                  <a:cxn ang="0">
                    <a:pos x="4" y="52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52" h="59">
                    <a:moveTo>
                      <a:pt x="52" y="15"/>
                    </a:moveTo>
                    <a:lnTo>
                      <a:pt x="50" y="13"/>
                    </a:lnTo>
                    <a:lnTo>
                      <a:pt x="46" y="9"/>
                    </a:lnTo>
                    <a:lnTo>
                      <a:pt x="42" y="5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0" y="5"/>
                    </a:lnTo>
                    <a:lnTo>
                      <a:pt x="4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10" y="5"/>
                    </a:lnTo>
                    <a:lnTo>
                      <a:pt x="13" y="2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37" y="2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50" y="13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lnTo>
                      <a:pt x="52" y="15"/>
                    </a:lnTo>
                    <a:close/>
                    <a:moveTo>
                      <a:pt x="0" y="44"/>
                    </a:moveTo>
                    <a:lnTo>
                      <a:pt x="0" y="46"/>
                    </a:lnTo>
                    <a:lnTo>
                      <a:pt x="4" y="52"/>
                    </a:lnTo>
                    <a:lnTo>
                      <a:pt x="10" y="55"/>
                    </a:lnTo>
                    <a:lnTo>
                      <a:pt x="13" y="57"/>
                    </a:lnTo>
                    <a:lnTo>
                      <a:pt x="19" y="59"/>
                    </a:lnTo>
                    <a:lnTo>
                      <a:pt x="25" y="59"/>
                    </a:lnTo>
                    <a:lnTo>
                      <a:pt x="33" y="59"/>
                    </a:lnTo>
                    <a:lnTo>
                      <a:pt x="37" y="57"/>
                    </a:lnTo>
                    <a:lnTo>
                      <a:pt x="42" y="55"/>
                    </a:lnTo>
                    <a:lnTo>
                      <a:pt x="46" y="52"/>
                    </a:lnTo>
                    <a:lnTo>
                      <a:pt x="50" y="46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0" y="46"/>
                    </a:lnTo>
                    <a:lnTo>
                      <a:pt x="46" y="52"/>
                    </a:lnTo>
                    <a:lnTo>
                      <a:pt x="42" y="55"/>
                    </a:lnTo>
                    <a:lnTo>
                      <a:pt x="37" y="57"/>
                    </a:lnTo>
                    <a:lnTo>
                      <a:pt x="33" y="59"/>
                    </a:lnTo>
                    <a:lnTo>
                      <a:pt x="25" y="59"/>
                    </a:lnTo>
                    <a:lnTo>
                      <a:pt x="19" y="59"/>
                    </a:lnTo>
                    <a:lnTo>
                      <a:pt x="13" y="57"/>
                    </a:lnTo>
                    <a:lnTo>
                      <a:pt x="10" y="55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6C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0" name="Freeform 129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49"/>
              </a:xfrm>
              <a:custGeom>
                <a:avLst/>
                <a:gdLst/>
                <a:ahLst/>
                <a:cxnLst>
                  <a:cxn ang="0">
                    <a:pos x="50" y="13"/>
                  </a:cxn>
                  <a:cxn ang="0">
                    <a:pos x="42" y="5"/>
                  </a:cxn>
                  <a:cxn ang="0">
                    <a:pos x="33" y="0"/>
                  </a:cxn>
                  <a:cxn ang="0">
                    <a:pos x="19" y="0"/>
                  </a:cxn>
                  <a:cxn ang="0">
                    <a:pos x="10" y="5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10" y="5"/>
                  </a:cxn>
                  <a:cxn ang="0">
                    <a:pos x="19" y="2"/>
                  </a:cxn>
                  <a:cxn ang="0">
                    <a:pos x="31" y="2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0" y="44"/>
                  </a:cxn>
                  <a:cxn ang="0">
                    <a:pos x="4" y="52"/>
                  </a:cxn>
                  <a:cxn ang="0">
                    <a:pos x="13" y="57"/>
                  </a:cxn>
                  <a:cxn ang="0">
                    <a:pos x="25" y="59"/>
                  </a:cxn>
                  <a:cxn ang="0">
                    <a:pos x="37" y="57"/>
                  </a:cxn>
                  <a:cxn ang="0">
                    <a:pos x="46" y="52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52" y="44"/>
                  </a:cxn>
                  <a:cxn ang="0">
                    <a:pos x="52" y="42"/>
                  </a:cxn>
                  <a:cxn ang="0">
                    <a:pos x="46" y="52"/>
                  </a:cxn>
                  <a:cxn ang="0">
                    <a:pos x="37" y="57"/>
                  </a:cxn>
                  <a:cxn ang="0">
                    <a:pos x="25" y="59"/>
                  </a:cxn>
                  <a:cxn ang="0">
                    <a:pos x="13" y="57"/>
                  </a:cxn>
                  <a:cxn ang="0">
                    <a:pos x="4" y="52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52" h="59">
                    <a:moveTo>
                      <a:pt x="52" y="17"/>
                    </a:moveTo>
                    <a:lnTo>
                      <a:pt x="50" y="13"/>
                    </a:lnTo>
                    <a:lnTo>
                      <a:pt x="46" y="9"/>
                    </a:lnTo>
                    <a:lnTo>
                      <a:pt x="42" y="5"/>
                    </a:lnTo>
                    <a:lnTo>
                      <a:pt x="37" y="2"/>
                    </a:lnTo>
                    <a:lnTo>
                      <a:pt x="33" y="0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0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10" y="5"/>
                    </a:lnTo>
                    <a:lnTo>
                      <a:pt x="13" y="2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7" y="2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50" y="13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close/>
                    <a:moveTo>
                      <a:pt x="0" y="44"/>
                    </a:moveTo>
                    <a:lnTo>
                      <a:pt x="2" y="46"/>
                    </a:lnTo>
                    <a:lnTo>
                      <a:pt x="4" y="52"/>
                    </a:lnTo>
                    <a:lnTo>
                      <a:pt x="10" y="55"/>
                    </a:lnTo>
                    <a:lnTo>
                      <a:pt x="13" y="57"/>
                    </a:lnTo>
                    <a:lnTo>
                      <a:pt x="19" y="59"/>
                    </a:lnTo>
                    <a:lnTo>
                      <a:pt x="25" y="59"/>
                    </a:lnTo>
                    <a:lnTo>
                      <a:pt x="33" y="59"/>
                    </a:lnTo>
                    <a:lnTo>
                      <a:pt x="37" y="57"/>
                    </a:lnTo>
                    <a:lnTo>
                      <a:pt x="42" y="55"/>
                    </a:lnTo>
                    <a:lnTo>
                      <a:pt x="46" y="52"/>
                    </a:lnTo>
                    <a:lnTo>
                      <a:pt x="50" y="46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4"/>
                    </a:lnTo>
                    <a:lnTo>
                      <a:pt x="52" y="42"/>
                    </a:lnTo>
                    <a:lnTo>
                      <a:pt x="50" y="46"/>
                    </a:lnTo>
                    <a:lnTo>
                      <a:pt x="46" y="52"/>
                    </a:lnTo>
                    <a:lnTo>
                      <a:pt x="42" y="53"/>
                    </a:lnTo>
                    <a:lnTo>
                      <a:pt x="37" y="57"/>
                    </a:lnTo>
                    <a:lnTo>
                      <a:pt x="31" y="59"/>
                    </a:lnTo>
                    <a:lnTo>
                      <a:pt x="25" y="59"/>
                    </a:lnTo>
                    <a:lnTo>
                      <a:pt x="19" y="59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4" y="52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6E7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1" name="Freeform 130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49"/>
              </a:xfrm>
              <a:custGeom>
                <a:avLst/>
                <a:gdLst/>
                <a:ahLst/>
                <a:cxnLst>
                  <a:cxn ang="0">
                    <a:pos x="50" y="13"/>
                  </a:cxn>
                  <a:cxn ang="0">
                    <a:pos x="42" y="5"/>
                  </a:cxn>
                  <a:cxn ang="0">
                    <a:pos x="31" y="2"/>
                  </a:cxn>
                  <a:cxn ang="0">
                    <a:pos x="19" y="2"/>
                  </a:cxn>
                  <a:cxn ang="0">
                    <a:pos x="10" y="5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10" y="5"/>
                  </a:cxn>
                  <a:cxn ang="0">
                    <a:pos x="19" y="2"/>
                  </a:cxn>
                  <a:cxn ang="0">
                    <a:pos x="31" y="2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0" y="44"/>
                  </a:cxn>
                  <a:cxn ang="0">
                    <a:pos x="4" y="52"/>
                  </a:cxn>
                  <a:cxn ang="0">
                    <a:pos x="13" y="57"/>
                  </a:cxn>
                  <a:cxn ang="0">
                    <a:pos x="25" y="59"/>
                  </a:cxn>
                  <a:cxn ang="0">
                    <a:pos x="37" y="57"/>
                  </a:cxn>
                  <a:cxn ang="0">
                    <a:pos x="46" y="5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46" y="50"/>
                  </a:cxn>
                  <a:cxn ang="0">
                    <a:pos x="37" y="57"/>
                  </a:cxn>
                  <a:cxn ang="0">
                    <a:pos x="25" y="59"/>
                  </a:cxn>
                  <a:cxn ang="0">
                    <a:pos x="13" y="57"/>
                  </a:cxn>
                  <a:cxn ang="0">
                    <a:pos x="6" y="5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4"/>
                  </a:cxn>
                </a:cxnLst>
                <a:rect l="0" t="0" r="r" b="b"/>
                <a:pathLst>
                  <a:path w="52" h="59">
                    <a:moveTo>
                      <a:pt x="52" y="17"/>
                    </a:moveTo>
                    <a:lnTo>
                      <a:pt x="50" y="13"/>
                    </a:lnTo>
                    <a:lnTo>
                      <a:pt x="46" y="9"/>
                    </a:lnTo>
                    <a:lnTo>
                      <a:pt x="42" y="5"/>
                    </a:lnTo>
                    <a:lnTo>
                      <a:pt x="37" y="2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2"/>
                    </a:lnTo>
                    <a:lnTo>
                      <a:pt x="10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7" y="4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50" y="13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close/>
                    <a:moveTo>
                      <a:pt x="0" y="44"/>
                    </a:moveTo>
                    <a:lnTo>
                      <a:pt x="2" y="46"/>
                    </a:lnTo>
                    <a:lnTo>
                      <a:pt x="4" y="52"/>
                    </a:lnTo>
                    <a:lnTo>
                      <a:pt x="10" y="53"/>
                    </a:lnTo>
                    <a:lnTo>
                      <a:pt x="13" y="57"/>
                    </a:lnTo>
                    <a:lnTo>
                      <a:pt x="19" y="59"/>
                    </a:lnTo>
                    <a:lnTo>
                      <a:pt x="25" y="59"/>
                    </a:lnTo>
                    <a:lnTo>
                      <a:pt x="31" y="59"/>
                    </a:lnTo>
                    <a:lnTo>
                      <a:pt x="37" y="57"/>
                    </a:lnTo>
                    <a:lnTo>
                      <a:pt x="42" y="53"/>
                    </a:lnTo>
                    <a:lnTo>
                      <a:pt x="46" y="52"/>
                    </a:lnTo>
                    <a:lnTo>
                      <a:pt x="50" y="46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0" y="46"/>
                    </a:lnTo>
                    <a:lnTo>
                      <a:pt x="46" y="50"/>
                    </a:lnTo>
                    <a:lnTo>
                      <a:pt x="42" y="53"/>
                    </a:lnTo>
                    <a:lnTo>
                      <a:pt x="37" y="57"/>
                    </a:lnTo>
                    <a:lnTo>
                      <a:pt x="31" y="59"/>
                    </a:lnTo>
                    <a:lnTo>
                      <a:pt x="25" y="59"/>
                    </a:lnTo>
                    <a:lnTo>
                      <a:pt x="19" y="59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6F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2" name="Freeform 131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49"/>
              </a:xfrm>
              <a:custGeom>
                <a:avLst/>
                <a:gdLst/>
                <a:ahLst/>
                <a:cxnLst>
                  <a:cxn ang="0">
                    <a:pos x="50" y="13"/>
                  </a:cxn>
                  <a:cxn ang="0">
                    <a:pos x="42" y="5"/>
                  </a:cxn>
                  <a:cxn ang="0">
                    <a:pos x="31" y="2"/>
                  </a:cxn>
                  <a:cxn ang="0">
                    <a:pos x="19" y="2"/>
                  </a:cxn>
                  <a:cxn ang="0">
                    <a:pos x="10" y="5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2" y="13"/>
                  </a:cxn>
                  <a:cxn ang="0">
                    <a:pos x="10" y="5"/>
                  </a:cxn>
                  <a:cxn ang="0">
                    <a:pos x="19" y="2"/>
                  </a:cxn>
                  <a:cxn ang="0">
                    <a:pos x="31" y="2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52" y="17"/>
                  </a:cxn>
                  <a:cxn ang="0">
                    <a:pos x="0" y="42"/>
                  </a:cxn>
                  <a:cxn ang="0">
                    <a:pos x="6" y="50"/>
                  </a:cxn>
                  <a:cxn ang="0">
                    <a:pos x="13" y="57"/>
                  </a:cxn>
                  <a:cxn ang="0">
                    <a:pos x="25" y="59"/>
                  </a:cxn>
                  <a:cxn ang="0">
                    <a:pos x="37" y="57"/>
                  </a:cxn>
                  <a:cxn ang="0">
                    <a:pos x="46" y="50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46" y="50"/>
                  </a:cxn>
                  <a:cxn ang="0">
                    <a:pos x="37" y="57"/>
                  </a:cxn>
                  <a:cxn ang="0">
                    <a:pos x="25" y="59"/>
                  </a:cxn>
                  <a:cxn ang="0">
                    <a:pos x="13" y="57"/>
                  </a:cxn>
                  <a:cxn ang="0">
                    <a:pos x="6" y="5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2" h="59">
                    <a:moveTo>
                      <a:pt x="52" y="17"/>
                    </a:moveTo>
                    <a:lnTo>
                      <a:pt x="50" y="13"/>
                    </a:lnTo>
                    <a:lnTo>
                      <a:pt x="46" y="9"/>
                    </a:lnTo>
                    <a:lnTo>
                      <a:pt x="42" y="5"/>
                    </a:lnTo>
                    <a:lnTo>
                      <a:pt x="37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9" y="2"/>
                    </a:lnTo>
                    <a:lnTo>
                      <a:pt x="25" y="0"/>
                    </a:lnTo>
                    <a:lnTo>
                      <a:pt x="31" y="2"/>
                    </a:lnTo>
                    <a:lnTo>
                      <a:pt x="37" y="4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50" y="13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lnTo>
                      <a:pt x="52" y="17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6" y="50"/>
                    </a:lnTo>
                    <a:lnTo>
                      <a:pt x="10" y="53"/>
                    </a:lnTo>
                    <a:lnTo>
                      <a:pt x="13" y="57"/>
                    </a:lnTo>
                    <a:lnTo>
                      <a:pt x="19" y="59"/>
                    </a:lnTo>
                    <a:lnTo>
                      <a:pt x="25" y="59"/>
                    </a:lnTo>
                    <a:lnTo>
                      <a:pt x="31" y="59"/>
                    </a:lnTo>
                    <a:lnTo>
                      <a:pt x="37" y="57"/>
                    </a:lnTo>
                    <a:lnTo>
                      <a:pt x="42" y="53"/>
                    </a:lnTo>
                    <a:lnTo>
                      <a:pt x="46" y="50"/>
                    </a:lnTo>
                    <a:lnTo>
                      <a:pt x="50" y="46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0" y="46"/>
                    </a:lnTo>
                    <a:lnTo>
                      <a:pt x="46" y="50"/>
                    </a:lnTo>
                    <a:lnTo>
                      <a:pt x="42" y="53"/>
                    </a:lnTo>
                    <a:lnTo>
                      <a:pt x="37" y="57"/>
                    </a:lnTo>
                    <a:lnTo>
                      <a:pt x="31" y="59"/>
                    </a:lnTo>
                    <a:lnTo>
                      <a:pt x="25" y="59"/>
                    </a:lnTo>
                    <a:lnTo>
                      <a:pt x="19" y="59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7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3" name="Freeform 132"/>
              <p:cNvSpPr>
                <a:spLocks noEditPoints="1"/>
              </p:cNvSpPr>
              <p:nvPr/>
            </p:nvSpPr>
            <p:spPr bwMode="auto">
              <a:xfrm>
                <a:off x="1787" y="3696"/>
                <a:ext cx="44" cy="49"/>
              </a:xfrm>
              <a:custGeom>
                <a:avLst/>
                <a:gdLst/>
                <a:ahLst/>
                <a:cxnLst>
                  <a:cxn ang="0">
                    <a:pos x="50" y="13"/>
                  </a:cxn>
                  <a:cxn ang="0">
                    <a:pos x="42" y="5"/>
                  </a:cxn>
                  <a:cxn ang="0">
                    <a:pos x="31" y="2"/>
                  </a:cxn>
                  <a:cxn ang="0">
                    <a:pos x="19" y="2"/>
                  </a:cxn>
                  <a:cxn ang="0">
                    <a:pos x="10" y="5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13"/>
                  </a:cxn>
                  <a:cxn ang="0">
                    <a:pos x="10" y="5"/>
                  </a:cxn>
                  <a:cxn ang="0">
                    <a:pos x="19" y="2"/>
                  </a:cxn>
                  <a:cxn ang="0">
                    <a:pos x="31" y="2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2" y="19"/>
                  </a:cxn>
                  <a:cxn ang="0">
                    <a:pos x="52" y="19"/>
                  </a:cxn>
                  <a:cxn ang="0">
                    <a:pos x="52" y="19"/>
                  </a:cxn>
                  <a:cxn ang="0">
                    <a:pos x="52" y="17"/>
                  </a:cxn>
                  <a:cxn ang="0">
                    <a:pos x="0" y="42"/>
                  </a:cxn>
                  <a:cxn ang="0">
                    <a:pos x="6" y="50"/>
                  </a:cxn>
                  <a:cxn ang="0">
                    <a:pos x="13" y="57"/>
                  </a:cxn>
                  <a:cxn ang="0">
                    <a:pos x="25" y="59"/>
                  </a:cxn>
                  <a:cxn ang="0">
                    <a:pos x="37" y="57"/>
                  </a:cxn>
                  <a:cxn ang="0">
                    <a:pos x="46" y="50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52" y="42"/>
                  </a:cxn>
                  <a:cxn ang="0">
                    <a:pos x="46" y="50"/>
                  </a:cxn>
                  <a:cxn ang="0">
                    <a:pos x="37" y="57"/>
                  </a:cxn>
                  <a:cxn ang="0">
                    <a:pos x="25" y="59"/>
                  </a:cxn>
                  <a:cxn ang="0">
                    <a:pos x="15" y="57"/>
                  </a:cxn>
                  <a:cxn ang="0">
                    <a:pos x="6" y="50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2" h="59">
                    <a:moveTo>
                      <a:pt x="52" y="17"/>
                    </a:moveTo>
                    <a:lnTo>
                      <a:pt x="50" y="13"/>
                    </a:lnTo>
                    <a:lnTo>
                      <a:pt x="46" y="9"/>
                    </a:lnTo>
                    <a:lnTo>
                      <a:pt x="42" y="5"/>
                    </a:lnTo>
                    <a:lnTo>
                      <a:pt x="37" y="4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3"/>
                    </a:lnTo>
                    <a:lnTo>
                      <a:pt x="6" y="9"/>
                    </a:lnTo>
                    <a:lnTo>
                      <a:pt x="10" y="5"/>
                    </a:lnTo>
                    <a:lnTo>
                      <a:pt x="15" y="4"/>
                    </a:lnTo>
                    <a:lnTo>
                      <a:pt x="19" y="2"/>
                    </a:lnTo>
                    <a:lnTo>
                      <a:pt x="25" y="2"/>
                    </a:lnTo>
                    <a:lnTo>
                      <a:pt x="31" y="2"/>
                    </a:lnTo>
                    <a:lnTo>
                      <a:pt x="37" y="4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50" y="13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2" y="17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6" y="50"/>
                    </a:lnTo>
                    <a:lnTo>
                      <a:pt x="10" y="53"/>
                    </a:lnTo>
                    <a:lnTo>
                      <a:pt x="13" y="57"/>
                    </a:lnTo>
                    <a:lnTo>
                      <a:pt x="19" y="59"/>
                    </a:lnTo>
                    <a:lnTo>
                      <a:pt x="25" y="59"/>
                    </a:lnTo>
                    <a:lnTo>
                      <a:pt x="31" y="59"/>
                    </a:lnTo>
                    <a:lnTo>
                      <a:pt x="37" y="57"/>
                    </a:lnTo>
                    <a:lnTo>
                      <a:pt x="42" y="53"/>
                    </a:lnTo>
                    <a:lnTo>
                      <a:pt x="46" y="50"/>
                    </a:lnTo>
                    <a:lnTo>
                      <a:pt x="50" y="46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0" y="46"/>
                    </a:lnTo>
                    <a:lnTo>
                      <a:pt x="46" y="50"/>
                    </a:lnTo>
                    <a:lnTo>
                      <a:pt x="42" y="53"/>
                    </a:lnTo>
                    <a:lnTo>
                      <a:pt x="37" y="57"/>
                    </a:lnTo>
                    <a:lnTo>
                      <a:pt x="31" y="57"/>
                    </a:lnTo>
                    <a:lnTo>
                      <a:pt x="25" y="59"/>
                    </a:lnTo>
                    <a:lnTo>
                      <a:pt x="19" y="57"/>
                    </a:lnTo>
                    <a:lnTo>
                      <a:pt x="15" y="57"/>
                    </a:lnTo>
                    <a:lnTo>
                      <a:pt x="10" y="53"/>
                    </a:lnTo>
                    <a:lnTo>
                      <a:pt x="6" y="50"/>
                    </a:lnTo>
                    <a:lnTo>
                      <a:pt x="2" y="46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71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4" name="Freeform 133"/>
              <p:cNvSpPr>
                <a:spLocks noEditPoints="1"/>
              </p:cNvSpPr>
              <p:nvPr/>
            </p:nvSpPr>
            <p:spPr bwMode="auto">
              <a:xfrm>
                <a:off x="1786" y="3698"/>
                <a:ext cx="45" cy="47"/>
              </a:xfrm>
              <a:custGeom>
                <a:avLst/>
                <a:gdLst/>
                <a:ahLst/>
                <a:cxnLst>
                  <a:cxn ang="0">
                    <a:pos x="52" y="11"/>
                  </a:cxn>
                  <a:cxn ang="0">
                    <a:pos x="44" y="3"/>
                  </a:cxn>
                  <a:cxn ang="0">
                    <a:pos x="33" y="0"/>
                  </a:cxn>
                  <a:cxn ang="0">
                    <a:pos x="21" y="0"/>
                  </a:cxn>
                  <a:cxn ang="0">
                    <a:pos x="12" y="3"/>
                  </a:cxn>
                  <a:cxn ang="0">
                    <a:pos x="4" y="11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17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  <a:cxn ang="0">
                    <a:pos x="39" y="2"/>
                  </a:cxn>
                  <a:cxn ang="0">
                    <a:pos x="48" y="7"/>
                  </a:cxn>
                  <a:cxn ang="0">
                    <a:pos x="54" y="17"/>
                  </a:cxn>
                  <a:cxn ang="0">
                    <a:pos x="54" y="17"/>
                  </a:cxn>
                  <a:cxn ang="0">
                    <a:pos x="54" y="17"/>
                  </a:cxn>
                  <a:cxn ang="0">
                    <a:pos x="54" y="17"/>
                  </a:cxn>
                  <a:cxn ang="0">
                    <a:pos x="54" y="17"/>
                  </a:cxn>
                  <a:cxn ang="0">
                    <a:pos x="2" y="40"/>
                  </a:cxn>
                  <a:cxn ang="0">
                    <a:pos x="8" y="48"/>
                  </a:cxn>
                  <a:cxn ang="0">
                    <a:pos x="17" y="55"/>
                  </a:cxn>
                  <a:cxn ang="0">
                    <a:pos x="27" y="57"/>
                  </a:cxn>
                  <a:cxn ang="0">
                    <a:pos x="39" y="55"/>
                  </a:cxn>
                  <a:cxn ang="0">
                    <a:pos x="48" y="48"/>
                  </a:cxn>
                  <a:cxn ang="0">
                    <a:pos x="54" y="40"/>
                  </a:cxn>
                  <a:cxn ang="0">
                    <a:pos x="54" y="40"/>
                  </a:cxn>
                  <a:cxn ang="0">
                    <a:pos x="54" y="38"/>
                  </a:cxn>
                  <a:cxn ang="0">
                    <a:pos x="54" y="38"/>
                  </a:cxn>
                  <a:cxn ang="0">
                    <a:pos x="54" y="38"/>
                  </a:cxn>
                  <a:cxn ang="0">
                    <a:pos x="52" y="44"/>
                  </a:cxn>
                  <a:cxn ang="0">
                    <a:pos x="44" y="51"/>
                  </a:cxn>
                  <a:cxn ang="0">
                    <a:pos x="33" y="55"/>
                  </a:cxn>
                  <a:cxn ang="0">
                    <a:pos x="21" y="55"/>
                  </a:cxn>
                  <a:cxn ang="0">
                    <a:pos x="12" y="51"/>
                  </a:cxn>
                  <a:cxn ang="0">
                    <a:pos x="4" y="44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2" y="38"/>
                  </a:cxn>
                  <a:cxn ang="0">
                    <a:pos x="2" y="40"/>
                  </a:cxn>
                  <a:cxn ang="0">
                    <a:pos x="2" y="40"/>
                  </a:cxn>
                </a:cxnLst>
                <a:rect l="0" t="0" r="r" b="b"/>
                <a:pathLst>
                  <a:path w="54" h="57">
                    <a:moveTo>
                      <a:pt x="54" y="17"/>
                    </a:moveTo>
                    <a:lnTo>
                      <a:pt x="52" y="11"/>
                    </a:lnTo>
                    <a:lnTo>
                      <a:pt x="48" y="7"/>
                    </a:lnTo>
                    <a:lnTo>
                      <a:pt x="44" y="3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3"/>
                    </a:lnTo>
                    <a:lnTo>
                      <a:pt x="48" y="7"/>
                    </a:lnTo>
                    <a:lnTo>
                      <a:pt x="52" y="11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close/>
                    <a:moveTo>
                      <a:pt x="2" y="40"/>
                    </a:moveTo>
                    <a:lnTo>
                      <a:pt x="4" y="44"/>
                    </a:lnTo>
                    <a:lnTo>
                      <a:pt x="8" y="48"/>
                    </a:lnTo>
                    <a:lnTo>
                      <a:pt x="12" y="51"/>
                    </a:lnTo>
                    <a:lnTo>
                      <a:pt x="17" y="55"/>
                    </a:lnTo>
                    <a:lnTo>
                      <a:pt x="21" y="55"/>
                    </a:lnTo>
                    <a:lnTo>
                      <a:pt x="27" y="57"/>
                    </a:lnTo>
                    <a:lnTo>
                      <a:pt x="33" y="55"/>
                    </a:lnTo>
                    <a:lnTo>
                      <a:pt x="39" y="55"/>
                    </a:lnTo>
                    <a:lnTo>
                      <a:pt x="44" y="51"/>
                    </a:lnTo>
                    <a:lnTo>
                      <a:pt x="48" y="48"/>
                    </a:lnTo>
                    <a:lnTo>
                      <a:pt x="52" y="44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2" y="44"/>
                    </a:lnTo>
                    <a:lnTo>
                      <a:pt x="48" y="48"/>
                    </a:lnTo>
                    <a:lnTo>
                      <a:pt x="44" y="51"/>
                    </a:lnTo>
                    <a:lnTo>
                      <a:pt x="39" y="53"/>
                    </a:lnTo>
                    <a:lnTo>
                      <a:pt x="33" y="55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2" y="40"/>
                    </a:lnTo>
                    <a:close/>
                  </a:path>
                </a:pathLst>
              </a:custGeom>
              <a:solidFill>
                <a:srgbClr val="FF717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5" name="Freeform 134"/>
              <p:cNvSpPr>
                <a:spLocks noEditPoints="1"/>
              </p:cNvSpPr>
              <p:nvPr/>
            </p:nvSpPr>
            <p:spPr bwMode="auto">
              <a:xfrm>
                <a:off x="1786" y="3698"/>
                <a:ext cx="45" cy="4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48" y="7"/>
                  </a:cxn>
                  <a:cxn ang="0">
                    <a:pos x="39" y="2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8" y="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17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  <a:cxn ang="0">
                    <a:pos x="39" y="2"/>
                  </a:cxn>
                  <a:cxn ang="0">
                    <a:pos x="48" y="7"/>
                  </a:cxn>
                  <a:cxn ang="0">
                    <a:pos x="54" y="17"/>
                  </a:cxn>
                  <a:cxn ang="0">
                    <a:pos x="54" y="19"/>
                  </a:cxn>
                  <a:cxn ang="0">
                    <a:pos x="54" y="19"/>
                  </a:cxn>
                  <a:cxn ang="0">
                    <a:pos x="54" y="17"/>
                  </a:cxn>
                  <a:cxn ang="0">
                    <a:pos x="54" y="17"/>
                  </a:cxn>
                  <a:cxn ang="0">
                    <a:pos x="0" y="38"/>
                  </a:cxn>
                  <a:cxn ang="0">
                    <a:pos x="4" y="44"/>
                  </a:cxn>
                  <a:cxn ang="0">
                    <a:pos x="12" y="51"/>
                  </a:cxn>
                  <a:cxn ang="0">
                    <a:pos x="21" y="55"/>
                  </a:cxn>
                  <a:cxn ang="0">
                    <a:pos x="33" y="55"/>
                  </a:cxn>
                  <a:cxn ang="0">
                    <a:pos x="44" y="51"/>
                  </a:cxn>
                  <a:cxn ang="0">
                    <a:pos x="52" y="44"/>
                  </a:cxn>
                  <a:cxn ang="0">
                    <a:pos x="54" y="38"/>
                  </a:cxn>
                  <a:cxn ang="0">
                    <a:pos x="54" y="38"/>
                  </a:cxn>
                  <a:cxn ang="0">
                    <a:pos x="54" y="38"/>
                  </a:cxn>
                  <a:cxn ang="0">
                    <a:pos x="54" y="38"/>
                  </a:cxn>
                  <a:cxn ang="0">
                    <a:pos x="54" y="38"/>
                  </a:cxn>
                  <a:cxn ang="0">
                    <a:pos x="52" y="44"/>
                  </a:cxn>
                  <a:cxn ang="0">
                    <a:pos x="44" y="51"/>
                  </a:cxn>
                  <a:cxn ang="0">
                    <a:pos x="33" y="55"/>
                  </a:cxn>
                  <a:cxn ang="0">
                    <a:pos x="21" y="55"/>
                  </a:cxn>
                  <a:cxn ang="0">
                    <a:pos x="12" y="51"/>
                  </a:cxn>
                  <a:cxn ang="0">
                    <a:pos x="4" y="44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54" h="57">
                    <a:moveTo>
                      <a:pt x="54" y="17"/>
                    </a:moveTo>
                    <a:lnTo>
                      <a:pt x="54" y="17"/>
                    </a:lnTo>
                    <a:lnTo>
                      <a:pt x="52" y="11"/>
                    </a:lnTo>
                    <a:lnTo>
                      <a:pt x="48" y="7"/>
                    </a:lnTo>
                    <a:lnTo>
                      <a:pt x="44" y="3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3"/>
                    </a:lnTo>
                    <a:lnTo>
                      <a:pt x="48" y="7"/>
                    </a:lnTo>
                    <a:lnTo>
                      <a:pt x="52" y="11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close/>
                    <a:moveTo>
                      <a:pt x="0" y="38"/>
                    </a:moveTo>
                    <a:lnTo>
                      <a:pt x="2" y="38"/>
                    </a:lnTo>
                    <a:lnTo>
                      <a:pt x="4" y="44"/>
                    </a:lnTo>
                    <a:lnTo>
                      <a:pt x="8" y="48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7"/>
                    </a:lnTo>
                    <a:lnTo>
                      <a:pt x="33" y="55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48" y="48"/>
                    </a:lnTo>
                    <a:lnTo>
                      <a:pt x="52" y="44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2" y="44"/>
                    </a:lnTo>
                    <a:lnTo>
                      <a:pt x="48" y="48"/>
                    </a:lnTo>
                    <a:lnTo>
                      <a:pt x="44" y="51"/>
                    </a:lnTo>
                    <a:lnTo>
                      <a:pt x="39" y="53"/>
                    </a:lnTo>
                    <a:lnTo>
                      <a:pt x="33" y="55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7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6" name="Freeform 135"/>
              <p:cNvSpPr>
                <a:spLocks noEditPoints="1"/>
              </p:cNvSpPr>
              <p:nvPr/>
            </p:nvSpPr>
            <p:spPr bwMode="auto">
              <a:xfrm>
                <a:off x="1786" y="3698"/>
                <a:ext cx="45" cy="4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48" y="7"/>
                  </a:cxn>
                  <a:cxn ang="0">
                    <a:pos x="39" y="2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8" y="7"/>
                  </a:cxn>
                  <a:cxn ang="0">
                    <a:pos x="2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2" y="17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  <a:cxn ang="0">
                    <a:pos x="39" y="2"/>
                  </a:cxn>
                  <a:cxn ang="0">
                    <a:pos x="48" y="7"/>
                  </a:cxn>
                  <a:cxn ang="0">
                    <a:pos x="54" y="17"/>
                  </a:cxn>
                  <a:cxn ang="0">
                    <a:pos x="54" y="19"/>
                  </a:cxn>
                  <a:cxn ang="0">
                    <a:pos x="54" y="19"/>
                  </a:cxn>
                  <a:cxn ang="0">
                    <a:pos x="54" y="19"/>
                  </a:cxn>
                  <a:cxn ang="0">
                    <a:pos x="54" y="19"/>
                  </a:cxn>
                  <a:cxn ang="0">
                    <a:pos x="0" y="38"/>
                  </a:cxn>
                  <a:cxn ang="0">
                    <a:pos x="4" y="44"/>
                  </a:cxn>
                  <a:cxn ang="0">
                    <a:pos x="12" y="51"/>
                  </a:cxn>
                  <a:cxn ang="0">
                    <a:pos x="21" y="55"/>
                  </a:cxn>
                  <a:cxn ang="0">
                    <a:pos x="33" y="55"/>
                  </a:cxn>
                  <a:cxn ang="0">
                    <a:pos x="44" y="51"/>
                  </a:cxn>
                  <a:cxn ang="0">
                    <a:pos x="52" y="44"/>
                  </a:cxn>
                  <a:cxn ang="0">
                    <a:pos x="54" y="38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2" y="44"/>
                  </a:cxn>
                  <a:cxn ang="0">
                    <a:pos x="44" y="51"/>
                  </a:cxn>
                  <a:cxn ang="0">
                    <a:pos x="33" y="55"/>
                  </a:cxn>
                  <a:cxn ang="0">
                    <a:pos x="21" y="55"/>
                  </a:cxn>
                  <a:cxn ang="0">
                    <a:pos x="12" y="51"/>
                  </a:cxn>
                  <a:cxn ang="0">
                    <a:pos x="4" y="44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0" y="38"/>
                  </a:cxn>
                </a:cxnLst>
                <a:rect l="0" t="0" r="r" b="b"/>
                <a:pathLst>
                  <a:path w="54" h="57">
                    <a:moveTo>
                      <a:pt x="54" y="19"/>
                    </a:moveTo>
                    <a:lnTo>
                      <a:pt x="54" y="17"/>
                    </a:lnTo>
                    <a:lnTo>
                      <a:pt x="52" y="11"/>
                    </a:lnTo>
                    <a:lnTo>
                      <a:pt x="48" y="7"/>
                    </a:lnTo>
                    <a:lnTo>
                      <a:pt x="44" y="3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2" y="3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3"/>
                    </a:lnTo>
                    <a:lnTo>
                      <a:pt x="48" y="7"/>
                    </a:lnTo>
                    <a:lnTo>
                      <a:pt x="52" y="11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  <a:moveTo>
                      <a:pt x="0" y="38"/>
                    </a:moveTo>
                    <a:lnTo>
                      <a:pt x="2" y="38"/>
                    </a:lnTo>
                    <a:lnTo>
                      <a:pt x="4" y="44"/>
                    </a:lnTo>
                    <a:lnTo>
                      <a:pt x="8" y="48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7"/>
                    </a:lnTo>
                    <a:lnTo>
                      <a:pt x="33" y="55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48" y="48"/>
                    </a:lnTo>
                    <a:lnTo>
                      <a:pt x="52" y="44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2" y="44"/>
                    </a:lnTo>
                    <a:lnTo>
                      <a:pt x="48" y="48"/>
                    </a:lnTo>
                    <a:lnTo>
                      <a:pt x="44" y="51"/>
                    </a:lnTo>
                    <a:lnTo>
                      <a:pt x="39" y="53"/>
                    </a:lnTo>
                    <a:lnTo>
                      <a:pt x="33" y="55"/>
                    </a:lnTo>
                    <a:lnTo>
                      <a:pt x="27" y="55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74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7" name="Freeform 136"/>
              <p:cNvSpPr>
                <a:spLocks noEditPoints="1"/>
              </p:cNvSpPr>
              <p:nvPr/>
            </p:nvSpPr>
            <p:spPr bwMode="auto">
              <a:xfrm>
                <a:off x="1786" y="3698"/>
                <a:ext cx="45" cy="45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48" y="7"/>
                  </a:cxn>
                  <a:cxn ang="0">
                    <a:pos x="39" y="2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8" y="7"/>
                  </a:cxn>
                  <a:cxn ang="0">
                    <a:pos x="2" y="17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2" y="17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  <a:cxn ang="0">
                    <a:pos x="39" y="2"/>
                  </a:cxn>
                  <a:cxn ang="0">
                    <a:pos x="48" y="7"/>
                  </a:cxn>
                  <a:cxn ang="0">
                    <a:pos x="54" y="17"/>
                  </a:cxn>
                  <a:cxn ang="0">
                    <a:pos x="54" y="21"/>
                  </a:cxn>
                  <a:cxn ang="0">
                    <a:pos x="54" y="21"/>
                  </a:cxn>
                  <a:cxn ang="0">
                    <a:pos x="54" y="19"/>
                  </a:cxn>
                  <a:cxn ang="0">
                    <a:pos x="54" y="19"/>
                  </a:cxn>
                  <a:cxn ang="0">
                    <a:pos x="0" y="36"/>
                  </a:cxn>
                  <a:cxn ang="0">
                    <a:pos x="4" y="44"/>
                  </a:cxn>
                  <a:cxn ang="0">
                    <a:pos x="12" y="51"/>
                  </a:cxn>
                  <a:cxn ang="0">
                    <a:pos x="21" y="55"/>
                  </a:cxn>
                  <a:cxn ang="0">
                    <a:pos x="33" y="55"/>
                  </a:cxn>
                  <a:cxn ang="0">
                    <a:pos x="44" y="51"/>
                  </a:cxn>
                  <a:cxn ang="0">
                    <a:pos x="52" y="44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4" y="36"/>
                  </a:cxn>
                  <a:cxn ang="0">
                    <a:pos x="52" y="44"/>
                  </a:cxn>
                  <a:cxn ang="0">
                    <a:pos x="44" y="51"/>
                  </a:cxn>
                  <a:cxn ang="0">
                    <a:pos x="33" y="55"/>
                  </a:cxn>
                  <a:cxn ang="0">
                    <a:pos x="21" y="55"/>
                  </a:cxn>
                  <a:cxn ang="0">
                    <a:pos x="12" y="51"/>
                  </a:cxn>
                  <a:cxn ang="0">
                    <a:pos x="4" y="44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54" h="55">
                    <a:moveTo>
                      <a:pt x="54" y="19"/>
                    </a:moveTo>
                    <a:lnTo>
                      <a:pt x="54" y="17"/>
                    </a:lnTo>
                    <a:lnTo>
                      <a:pt x="52" y="11"/>
                    </a:lnTo>
                    <a:lnTo>
                      <a:pt x="48" y="7"/>
                    </a:lnTo>
                    <a:lnTo>
                      <a:pt x="44" y="3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7"/>
                    </a:lnTo>
                    <a:lnTo>
                      <a:pt x="52" y="11"/>
                    </a:lnTo>
                    <a:lnTo>
                      <a:pt x="54" y="17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4" y="19"/>
                    </a:lnTo>
                    <a:close/>
                    <a:moveTo>
                      <a:pt x="0" y="36"/>
                    </a:moveTo>
                    <a:lnTo>
                      <a:pt x="2" y="38"/>
                    </a:lnTo>
                    <a:lnTo>
                      <a:pt x="4" y="44"/>
                    </a:lnTo>
                    <a:lnTo>
                      <a:pt x="8" y="48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48" y="48"/>
                    </a:lnTo>
                    <a:lnTo>
                      <a:pt x="52" y="44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2" y="44"/>
                    </a:lnTo>
                    <a:lnTo>
                      <a:pt x="48" y="48"/>
                    </a:lnTo>
                    <a:lnTo>
                      <a:pt x="44" y="51"/>
                    </a:lnTo>
                    <a:lnTo>
                      <a:pt x="39" y="53"/>
                    </a:lnTo>
                    <a:lnTo>
                      <a:pt x="33" y="55"/>
                    </a:lnTo>
                    <a:lnTo>
                      <a:pt x="27" y="55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75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8" name="Freeform 137"/>
              <p:cNvSpPr>
                <a:spLocks noEditPoints="1"/>
              </p:cNvSpPr>
              <p:nvPr/>
            </p:nvSpPr>
            <p:spPr bwMode="auto">
              <a:xfrm>
                <a:off x="1786" y="3698"/>
                <a:ext cx="45" cy="45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48" y="7"/>
                  </a:cxn>
                  <a:cxn ang="0">
                    <a:pos x="39" y="2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8" y="7"/>
                  </a:cxn>
                  <a:cxn ang="0">
                    <a:pos x="2" y="17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2" y="17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  <a:cxn ang="0">
                    <a:pos x="39" y="2"/>
                  </a:cxn>
                  <a:cxn ang="0">
                    <a:pos x="48" y="7"/>
                  </a:cxn>
                  <a:cxn ang="0">
                    <a:pos x="54" y="17"/>
                  </a:cxn>
                  <a:cxn ang="0">
                    <a:pos x="54" y="21"/>
                  </a:cxn>
                  <a:cxn ang="0">
                    <a:pos x="54" y="21"/>
                  </a:cxn>
                  <a:cxn ang="0">
                    <a:pos x="54" y="21"/>
                  </a:cxn>
                  <a:cxn ang="0">
                    <a:pos x="54" y="21"/>
                  </a:cxn>
                  <a:cxn ang="0">
                    <a:pos x="0" y="36"/>
                  </a:cxn>
                  <a:cxn ang="0">
                    <a:pos x="4" y="44"/>
                  </a:cxn>
                  <a:cxn ang="0">
                    <a:pos x="12" y="51"/>
                  </a:cxn>
                  <a:cxn ang="0">
                    <a:pos x="21" y="55"/>
                  </a:cxn>
                  <a:cxn ang="0">
                    <a:pos x="33" y="55"/>
                  </a:cxn>
                  <a:cxn ang="0">
                    <a:pos x="44" y="51"/>
                  </a:cxn>
                  <a:cxn ang="0">
                    <a:pos x="52" y="44"/>
                  </a:cxn>
                  <a:cxn ang="0">
                    <a:pos x="54" y="36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0" y="44"/>
                  </a:cxn>
                  <a:cxn ang="0">
                    <a:pos x="44" y="51"/>
                  </a:cxn>
                  <a:cxn ang="0">
                    <a:pos x="33" y="55"/>
                  </a:cxn>
                  <a:cxn ang="0">
                    <a:pos x="21" y="55"/>
                  </a:cxn>
                  <a:cxn ang="0">
                    <a:pos x="12" y="51"/>
                  </a:cxn>
                  <a:cxn ang="0">
                    <a:pos x="4" y="4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6"/>
                  </a:cxn>
                </a:cxnLst>
                <a:rect l="0" t="0" r="r" b="b"/>
                <a:pathLst>
                  <a:path w="54" h="55">
                    <a:moveTo>
                      <a:pt x="54" y="21"/>
                    </a:moveTo>
                    <a:lnTo>
                      <a:pt x="54" y="17"/>
                    </a:lnTo>
                    <a:lnTo>
                      <a:pt x="52" y="11"/>
                    </a:lnTo>
                    <a:lnTo>
                      <a:pt x="48" y="7"/>
                    </a:lnTo>
                    <a:lnTo>
                      <a:pt x="44" y="5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9" y="2"/>
                    </a:lnTo>
                    <a:lnTo>
                      <a:pt x="44" y="5"/>
                    </a:lnTo>
                    <a:lnTo>
                      <a:pt x="48" y="7"/>
                    </a:lnTo>
                    <a:lnTo>
                      <a:pt x="50" y="13"/>
                    </a:lnTo>
                    <a:lnTo>
                      <a:pt x="54" y="17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close/>
                    <a:moveTo>
                      <a:pt x="0" y="36"/>
                    </a:moveTo>
                    <a:lnTo>
                      <a:pt x="2" y="38"/>
                    </a:lnTo>
                    <a:lnTo>
                      <a:pt x="4" y="44"/>
                    </a:lnTo>
                    <a:lnTo>
                      <a:pt x="8" y="48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48" y="48"/>
                    </a:lnTo>
                    <a:lnTo>
                      <a:pt x="52" y="44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8"/>
                    </a:lnTo>
                    <a:lnTo>
                      <a:pt x="50" y="44"/>
                    </a:lnTo>
                    <a:lnTo>
                      <a:pt x="48" y="48"/>
                    </a:lnTo>
                    <a:lnTo>
                      <a:pt x="44" y="51"/>
                    </a:lnTo>
                    <a:lnTo>
                      <a:pt x="39" y="53"/>
                    </a:lnTo>
                    <a:lnTo>
                      <a:pt x="33" y="55"/>
                    </a:lnTo>
                    <a:lnTo>
                      <a:pt x="27" y="55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FF76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9" name="Freeform 138"/>
              <p:cNvSpPr>
                <a:spLocks noEditPoints="1"/>
              </p:cNvSpPr>
              <p:nvPr/>
            </p:nvSpPr>
            <p:spPr bwMode="auto">
              <a:xfrm>
                <a:off x="1786" y="3698"/>
                <a:ext cx="45" cy="45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48" y="7"/>
                  </a:cxn>
                  <a:cxn ang="0">
                    <a:pos x="39" y="2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8" y="7"/>
                  </a:cxn>
                  <a:cxn ang="0">
                    <a:pos x="2" y="17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0" y="23"/>
                  </a:cxn>
                  <a:cxn ang="0">
                    <a:pos x="2" y="17"/>
                  </a:cxn>
                  <a:cxn ang="0">
                    <a:pos x="8" y="7"/>
                  </a:cxn>
                  <a:cxn ang="0">
                    <a:pos x="17" y="2"/>
                  </a:cxn>
                  <a:cxn ang="0">
                    <a:pos x="27" y="0"/>
                  </a:cxn>
                  <a:cxn ang="0">
                    <a:pos x="39" y="2"/>
                  </a:cxn>
                  <a:cxn ang="0">
                    <a:pos x="48" y="7"/>
                  </a:cxn>
                  <a:cxn ang="0">
                    <a:pos x="54" y="17"/>
                  </a:cxn>
                  <a:cxn ang="0">
                    <a:pos x="54" y="23"/>
                  </a:cxn>
                  <a:cxn ang="0">
                    <a:pos x="54" y="21"/>
                  </a:cxn>
                  <a:cxn ang="0">
                    <a:pos x="54" y="21"/>
                  </a:cxn>
                  <a:cxn ang="0">
                    <a:pos x="54" y="21"/>
                  </a:cxn>
                  <a:cxn ang="0">
                    <a:pos x="0" y="34"/>
                  </a:cxn>
                  <a:cxn ang="0">
                    <a:pos x="4" y="44"/>
                  </a:cxn>
                  <a:cxn ang="0">
                    <a:pos x="12" y="51"/>
                  </a:cxn>
                  <a:cxn ang="0">
                    <a:pos x="21" y="55"/>
                  </a:cxn>
                  <a:cxn ang="0">
                    <a:pos x="33" y="55"/>
                  </a:cxn>
                  <a:cxn ang="0">
                    <a:pos x="44" y="51"/>
                  </a:cxn>
                  <a:cxn ang="0">
                    <a:pos x="50" y="44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4" y="34"/>
                  </a:cxn>
                  <a:cxn ang="0">
                    <a:pos x="50" y="44"/>
                  </a:cxn>
                  <a:cxn ang="0">
                    <a:pos x="42" y="51"/>
                  </a:cxn>
                  <a:cxn ang="0">
                    <a:pos x="33" y="55"/>
                  </a:cxn>
                  <a:cxn ang="0">
                    <a:pos x="21" y="55"/>
                  </a:cxn>
                  <a:cxn ang="0">
                    <a:pos x="12" y="51"/>
                  </a:cxn>
                  <a:cxn ang="0">
                    <a:pos x="4" y="4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  <a:cxn ang="0">
                    <a:pos x="0" y="34"/>
                  </a:cxn>
                </a:cxnLst>
                <a:rect l="0" t="0" r="r" b="b"/>
                <a:pathLst>
                  <a:path w="54" h="55">
                    <a:moveTo>
                      <a:pt x="54" y="21"/>
                    </a:moveTo>
                    <a:lnTo>
                      <a:pt x="54" y="17"/>
                    </a:lnTo>
                    <a:lnTo>
                      <a:pt x="50" y="13"/>
                    </a:lnTo>
                    <a:lnTo>
                      <a:pt x="48" y="7"/>
                    </a:lnTo>
                    <a:lnTo>
                      <a:pt x="44" y="5"/>
                    </a:lnTo>
                    <a:lnTo>
                      <a:pt x="39" y="2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7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2"/>
                    </a:lnTo>
                    <a:lnTo>
                      <a:pt x="39" y="2"/>
                    </a:lnTo>
                    <a:lnTo>
                      <a:pt x="42" y="5"/>
                    </a:lnTo>
                    <a:lnTo>
                      <a:pt x="48" y="7"/>
                    </a:lnTo>
                    <a:lnTo>
                      <a:pt x="50" y="13"/>
                    </a:lnTo>
                    <a:lnTo>
                      <a:pt x="54" y="17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lnTo>
                      <a:pt x="54" y="21"/>
                    </a:lnTo>
                    <a:close/>
                    <a:moveTo>
                      <a:pt x="0" y="34"/>
                    </a:moveTo>
                    <a:lnTo>
                      <a:pt x="2" y="38"/>
                    </a:lnTo>
                    <a:lnTo>
                      <a:pt x="4" y="44"/>
                    </a:lnTo>
                    <a:lnTo>
                      <a:pt x="8" y="48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9" y="53"/>
                    </a:lnTo>
                    <a:lnTo>
                      <a:pt x="44" y="51"/>
                    </a:lnTo>
                    <a:lnTo>
                      <a:pt x="48" y="48"/>
                    </a:lnTo>
                    <a:lnTo>
                      <a:pt x="50" y="44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8"/>
                    </a:lnTo>
                    <a:lnTo>
                      <a:pt x="50" y="44"/>
                    </a:lnTo>
                    <a:lnTo>
                      <a:pt x="48" y="48"/>
                    </a:lnTo>
                    <a:lnTo>
                      <a:pt x="42" y="51"/>
                    </a:lnTo>
                    <a:lnTo>
                      <a:pt x="39" y="53"/>
                    </a:lnTo>
                    <a:lnTo>
                      <a:pt x="33" y="55"/>
                    </a:lnTo>
                    <a:lnTo>
                      <a:pt x="27" y="55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77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0" name="Freeform 139"/>
              <p:cNvSpPr>
                <a:spLocks noEditPoints="1"/>
              </p:cNvSpPr>
              <p:nvPr/>
            </p:nvSpPr>
            <p:spPr bwMode="auto">
              <a:xfrm>
                <a:off x="1786" y="3698"/>
                <a:ext cx="46" cy="45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48" y="7"/>
                  </a:cxn>
                  <a:cxn ang="0">
                    <a:pos x="39" y="2"/>
                  </a:cxn>
                  <a:cxn ang="0">
                    <a:pos x="27" y="0"/>
                  </a:cxn>
                  <a:cxn ang="0">
                    <a:pos x="17" y="2"/>
                  </a:cxn>
                  <a:cxn ang="0">
                    <a:pos x="8" y="7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0" y="25"/>
                  </a:cxn>
                  <a:cxn ang="0">
                    <a:pos x="0" y="23"/>
                  </a:cxn>
                  <a:cxn ang="0">
                    <a:pos x="6" y="13"/>
                  </a:cxn>
                  <a:cxn ang="0">
                    <a:pos x="12" y="5"/>
                  </a:cxn>
                  <a:cxn ang="0">
                    <a:pos x="21" y="2"/>
                  </a:cxn>
                  <a:cxn ang="0">
                    <a:pos x="33" y="2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4" y="23"/>
                  </a:cxn>
                  <a:cxn ang="0">
                    <a:pos x="56" y="25"/>
                  </a:cxn>
                  <a:cxn ang="0">
                    <a:pos x="56" y="25"/>
                  </a:cxn>
                  <a:cxn ang="0">
                    <a:pos x="56" y="23"/>
                  </a:cxn>
                  <a:cxn ang="0">
                    <a:pos x="54" y="23"/>
                  </a:cxn>
                  <a:cxn ang="0">
                    <a:pos x="0" y="34"/>
                  </a:cxn>
                  <a:cxn ang="0">
                    <a:pos x="4" y="44"/>
                  </a:cxn>
                  <a:cxn ang="0">
                    <a:pos x="12" y="51"/>
                  </a:cxn>
                  <a:cxn ang="0">
                    <a:pos x="21" y="55"/>
                  </a:cxn>
                  <a:cxn ang="0">
                    <a:pos x="33" y="55"/>
                  </a:cxn>
                  <a:cxn ang="0">
                    <a:pos x="42" y="51"/>
                  </a:cxn>
                  <a:cxn ang="0">
                    <a:pos x="50" y="44"/>
                  </a:cxn>
                  <a:cxn ang="0">
                    <a:pos x="54" y="34"/>
                  </a:cxn>
                  <a:cxn ang="0">
                    <a:pos x="54" y="32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6" y="30"/>
                  </a:cxn>
                  <a:cxn ang="0">
                    <a:pos x="54" y="38"/>
                  </a:cxn>
                  <a:cxn ang="0">
                    <a:pos x="48" y="48"/>
                  </a:cxn>
                  <a:cxn ang="0">
                    <a:pos x="39" y="53"/>
                  </a:cxn>
                  <a:cxn ang="0">
                    <a:pos x="27" y="55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2" y="38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4"/>
                  </a:cxn>
                </a:cxnLst>
                <a:rect l="0" t="0" r="r" b="b"/>
                <a:pathLst>
                  <a:path w="56" h="55">
                    <a:moveTo>
                      <a:pt x="54" y="23"/>
                    </a:moveTo>
                    <a:lnTo>
                      <a:pt x="54" y="17"/>
                    </a:lnTo>
                    <a:lnTo>
                      <a:pt x="50" y="13"/>
                    </a:lnTo>
                    <a:lnTo>
                      <a:pt x="48" y="7"/>
                    </a:lnTo>
                    <a:lnTo>
                      <a:pt x="42" y="5"/>
                    </a:lnTo>
                    <a:lnTo>
                      <a:pt x="39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3" y="2"/>
                    </a:lnTo>
                    <a:lnTo>
                      <a:pt x="39" y="2"/>
                    </a:lnTo>
                    <a:lnTo>
                      <a:pt x="42" y="5"/>
                    </a:lnTo>
                    <a:lnTo>
                      <a:pt x="48" y="9"/>
                    </a:lnTo>
                    <a:lnTo>
                      <a:pt x="50" y="13"/>
                    </a:lnTo>
                    <a:lnTo>
                      <a:pt x="54" y="17"/>
                    </a:lnTo>
                    <a:lnTo>
                      <a:pt x="54" y="23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3"/>
                    </a:lnTo>
                    <a:lnTo>
                      <a:pt x="56" y="23"/>
                    </a:lnTo>
                    <a:lnTo>
                      <a:pt x="54" y="23"/>
                    </a:lnTo>
                    <a:lnTo>
                      <a:pt x="54" y="23"/>
                    </a:lnTo>
                    <a:lnTo>
                      <a:pt x="54" y="23"/>
                    </a:lnTo>
                    <a:close/>
                    <a:moveTo>
                      <a:pt x="0" y="34"/>
                    </a:moveTo>
                    <a:lnTo>
                      <a:pt x="2" y="38"/>
                    </a:lnTo>
                    <a:lnTo>
                      <a:pt x="4" y="44"/>
                    </a:lnTo>
                    <a:lnTo>
                      <a:pt x="8" y="48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9" y="53"/>
                    </a:lnTo>
                    <a:lnTo>
                      <a:pt x="42" y="51"/>
                    </a:lnTo>
                    <a:lnTo>
                      <a:pt x="48" y="48"/>
                    </a:lnTo>
                    <a:lnTo>
                      <a:pt x="50" y="44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4" y="34"/>
                    </a:lnTo>
                    <a:lnTo>
                      <a:pt x="54" y="38"/>
                    </a:lnTo>
                    <a:lnTo>
                      <a:pt x="50" y="44"/>
                    </a:lnTo>
                    <a:lnTo>
                      <a:pt x="48" y="48"/>
                    </a:lnTo>
                    <a:lnTo>
                      <a:pt x="42" y="51"/>
                    </a:lnTo>
                    <a:lnTo>
                      <a:pt x="39" y="53"/>
                    </a:lnTo>
                    <a:lnTo>
                      <a:pt x="33" y="55"/>
                    </a:lnTo>
                    <a:lnTo>
                      <a:pt x="27" y="55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2" y="51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777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1" name="Freeform 140"/>
              <p:cNvSpPr>
                <a:spLocks noEditPoints="1"/>
              </p:cNvSpPr>
              <p:nvPr/>
            </p:nvSpPr>
            <p:spPr bwMode="auto">
              <a:xfrm>
                <a:off x="1786" y="3698"/>
                <a:ext cx="46" cy="45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0" y="13"/>
                  </a:cxn>
                  <a:cxn ang="0">
                    <a:pos x="42" y="5"/>
                  </a:cxn>
                  <a:cxn ang="0">
                    <a:pos x="33" y="2"/>
                  </a:cxn>
                  <a:cxn ang="0">
                    <a:pos x="21" y="2"/>
                  </a:cxn>
                  <a:cxn ang="0">
                    <a:pos x="12" y="5"/>
                  </a:cxn>
                  <a:cxn ang="0">
                    <a:pos x="6" y="13"/>
                  </a:cxn>
                  <a:cxn ang="0">
                    <a:pos x="0" y="23"/>
                  </a:cxn>
                  <a:cxn ang="0">
                    <a:pos x="0" y="25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7"/>
                  </a:cxn>
                  <a:cxn ang="0">
                    <a:pos x="0" y="23"/>
                  </a:cxn>
                  <a:cxn ang="0">
                    <a:pos x="6" y="13"/>
                  </a:cxn>
                  <a:cxn ang="0">
                    <a:pos x="12" y="5"/>
                  </a:cxn>
                  <a:cxn ang="0">
                    <a:pos x="23" y="2"/>
                  </a:cxn>
                  <a:cxn ang="0">
                    <a:pos x="33" y="2"/>
                  </a:cxn>
                  <a:cxn ang="0">
                    <a:pos x="42" y="5"/>
                  </a:cxn>
                  <a:cxn ang="0">
                    <a:pos x="50" y="13"/>
                  </a:cxn>
                  <a:cxn ang="0">
                    <a:pos x="54" y="23"/>
                  </a:cxn>
                  <a:cxn ang="0">
                    <a:pos x="56" y="27"/>
                  </a:cxn>
                  <a:cxn ang="0">
                    <a:pos x="56" y="27"/>
                  </a:cxn>
                  <a:cxn ang="0">
                    <a:pos x="56" y="27"/>
                  </a:cxn>
                  <a:cxn ang="0">
                    <a:pos x="56" y="25"/>
                  </a:cxn>
                  <a:cxn ang="0">
                    <a:pos x="0" y="30"/>
                  </a:cxn>
                  <a:cxn ang="0">
                    <a:pos x="2" y="38"/>
                  </a:cxn>
                  <a:cxn ang="0">
                    <a:pos x="8" y="48"/>
                  </a:cxn>
                  <a:cxn ang="0">
                    <a:pos x="17" y="53"/>
                  </a:cxn>
                  <a:cxn ang="0">
                    <a:pos x="27" y="55"/>
                  </a:cxn>
                  <a:cxn ang="0">
                    <a:pos x="39" y="53"/>
                  </a:cxn>
                  <a:cxn ang="0">
                    <a:pos x="48" y="48"/>
                  </a:cxn>
                  <a:cxn ang="0">
                    <a:pos x="54" y="38"/>
                  </a:cxn>
                  <a:cxn ang="0">
                    <a:pos x="56" y="30"/>
                  </a:cxn>
                  <a:cxn ang="0">
                    <a:pos x="56" y="30"/>
                  </a:cxn>
                  <a:cxn ang="0">
                    <a:pos x="56" y="30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2" y="38"/>
                  </a:cxn>
                  <a:cxn ang="0">
                    <a:pos x="46" y="48"/>
                  </a:cxn>
                  <a:cxn ang="0">
                    <a:pos x="39" y="53"/>
                  </a:cxn>
                  <a:cxn ang="0">
                    <a:pos x="27" y="55"/>
                  </a:cxn>
                  <a:cxn ang="0">
                    <a:pos x="17" y="53"/>
                  </a:cxn>
                  <a:cxn ang="0">
                    <a:pos x="8" y="48"/>
                  </a:cxn>
                  <a:cxn ang="0">
                    <a:pos x="2" y="3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6" h="55">
                    <a:moveTo>
                      <a:pt x="56" y="25"/>
                    </a:moveTo>
                    <a:lnTo>
                      <a:pt x="54" y="23"/>
                    </a:lnTo>
                    <a:lnTo>
                      <a:pt x="54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5"/>
                    </a:lnTo>
                    <a:lnTo>
                      <a:pt x="39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5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3"/>
                    </a:lnTo>
                    <a:lnTo>
                      <a:pt x="2" y="17"/>
                    </a:lnTo>
                    <a:lnTo>
                      <a:pt x="6" y="13"/>
                    </a:lnTo>
                    <a:lnTo>
                      <a:pt x="8" y="9"/>
                    </a:lnTo>
                    <a:lnTo>
                      <a:pt x="12" y="5"/>
                    </a:lnTo>
                    <a:lnTo>
                      <a:pt x="17" y="3"/>
                    </a:lnTo>
                    <a:lnTo>
                      <a:pt x="23" y="2"/>
                    </a:lnTo>
                    <a:lnTo>
                      <a:pt x="27" y="0"/>
                    </a:lnTo>
                    <a:lnTo>
                      <a:pt x="33" y="2"/>
                    </a:lnTo>
                    <a:lnTo>
                      <a:pt x="39" y="3"/>
                    </a:lnTo>
                    <a:lnTo>
                      <a:pt x="42" y="5"/>
                    </a:lnTo>
                    <a:lnTo>
                      <a:pt x="46" y="9"/>
                    </a:lnTo>
                    <a:lnTo>
                      <a:pt x="50" y="13"/>
                    </a:lnTo>
                    <a:lnTo>
                      <a:pt x="52" y="17"/>
                    </a:lnTo>
                    <a:lnTo>
                      <a:pt x="54" y="23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5"/>
                    </a:lnTo>
                    <a:lnTo>
                      <a:pt x="56" y="25"/>
                    </a:lnTo>
                    <a:lnTo>
                      <a:pt x="56" y="25"/>
                    </a:lnTo>
                    <a:close/>
                    <a:moveTo>
                      <a:pt x="0" y="30"/>
                    </a:moveTo>
                    <a:lnTo>
                      <a:pt x="0" y="34"/>
                    </a:lnTo>
                    <a:lnTo>
                      <a:pt x="2" y="38"/>
                    </a:lnTo>
                    <a:lnTo>
                      <a:pt x="6" y="44"/>
                    </a:lnTo>
                    <a:lnTo>
                      <a:pt x="8" y="48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9" y="53"/>
                    </a:lnTo>
                    <a:lnTo>
                      <a:pt x="42" y="51"/>
                    </a:lnTo>
                    <a:lnTo>
                      <a:pt x="48" y="48"/>
                    </a:lnTo>
                    <a:lnTo>
                      <a:pt x="50" y="44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50" y="44"/>
                    </a:lnTo>
                    <a:lnTo>
                      <a:pt x="46" y="48"/>
                    </a:lnTo>
                    <a:lnTo>
                      <a:pt x="42" y="50"/>
                    </a:lnTo>
                    <a:lnTo>
                      <a:pt x="39" y="53"/>
                    </a:lnTo>
                    <a:lnTo>
                      <a:pt x="33" y="55"/>
                    </a:lnTo>
                    <a:lnTo>
                      <a:pt x="27" y="55"/>
                    </a:lnTo>
                    <a:lnTo>
                      <a:pt x="23" y="55"/>
                    </a:lnTo>
                    <a:lnTo>
                      <a:pt x="17" y="53"/>
                    </a:lnTo>
                    <a:lnTo>
                      <a:pt x="12" y="50"/>
                    </a:lnTo>
                    <a:lnTo>
                      <a:pt x="8" y="48"/>
                    </a:lnTo>
                    <a:lnTo>
                      <a:pt x="6" y="44"/>
                    </a:lnTo>
                    <a:lnTo>
                      <a:pt x="2" y="38"/>
                    </a:lnTo>
                    <a:lnTo>
                      <a:pt x="0" y="34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78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2" name="Freeform 141"/>
              <p:cNvSpPr>
                <a:spLocks/>
              </p:cNvSpPr>
              <p:nvPr/>
            </p:nvSpPr>
            <p:spPr bwMode="auto">
              <a:xfrm>
                <a:off x="1786" y="3698"/>
                <a:ext cx="46" cy="45"/>
              </a:xfrm>
              <a:custGeom>
                <a:avLst/>
                <a:gdLst/>
                <a:ahLst/>
                <a:cxnLst>
                  <a:cxn ang="0">
                    <a:pos x="54" y="23"/>
                  </a:cxn>
                  <a:cxn ang="0">
                    <a:pos x="50" y="13"/>
                  </a:cxn>
                  <a:cxn ang="0">
                    <a:pos x="42" y="5"/>
                  </a:cxn>
                  <a:cxn ang="0">
                    <a:pos x="33" y="2"/>
                  </a:cxn>
                  <a:cxn ang="0">
                    <a:pos x="23" y="2"/>
                  </a:cxn>
                  <a:cxn ang="0">
                    <a:pos x="12" y="5"/>
                  </a:cxn>
                  <a:cxn ang="0">
                    <a:pos x="6" y="13"/>
                  </a:cxn>
                  <a:cxn ang="0">
                    <a:pos x="0" y="23"/>
                  </a:cxn>
                  <a:cxn ang="0">
                    <a:pos x="0" y="27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6" y="44"/>
                  </a:cxn>
                  <a:cxn ang="0">
                    <a:pos x="12" y="50"/>
                  </a:cxn>
                  <a:cxn ang="0">
                    <a:pos x="23" y="55"/>
                  </a:cxn>
                  <a:cxn ang="0">
                    <a:pos x="33" y="55"/>
                  </a:cxn>
                  <a:cxn ang="0">
                    <a:pos x="42" y="50"/>
                  </a:cxn>
                  <a:cxn ang="0">
                    <a:pos x="50" y="44"/>
                  </a:cxn>
                  <a:cxn ang="0">
                    <a:pos x="54" y="34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4" y="23"/>
                  </a:cxn>
                  <a:cxn ang="0">
                    <a:pos x="50" y="13"/>
                  </a:cxn>
                  <a:cxn ang="0">
                    <a:pos x="42" y="5"/>
                  </a:cxn>
                  <a:cxn ang="0">
                    <a:pos x="33" y="2"/>
                  </a:cxn>
                  <a:cxn ang="0">
                    <a:pos x="23" y="2"/>
                  </a:cxn>
                  <a:cxn ang="0">
                    <a:pos x="12" y="5"/>
                  </a:cxn>
                  <a:cxn ang="0">
                    <a:pos x="6" y="13"/>
                  </a:cxn>
                  <a:cxn ang="0">
                    <a:pos x="2" y="23"/>
                  </a:cxn>
                  <a:cxn ang="0">
                    <a:pos x="2" y="34"/>
                  </a:cxn>
                  <a:cxn ang="0">
                    <a:pos x="6" y="44"/>
                  </a:cxn>
                  <a:cxn ang="0">
                    <a:pos x="12" y="50"/>
                  </a:cxn>
                  <a:cxn ang="0">
                    <a:pos x="23" y="53"/>
                  </a:cxn>
                  <a:cxn ang="0">
                    <a:pos x="33" y="53"/>
                  </a:cxn>
                  <a:cxn ang="0">
                    <a:pos x="42" y="50"/>
                  </a:cxn>
                  <a:cxn ang="0">
                    <a:pos x="50" y="44"/>
                  </a:cxn>
                  <a:cxn ang="0">
                    <a:pos x="54" y="34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6" y="28"/>
                  </a:cxn>
                  <a:cxn ang="0">
                    <a:pos x="56" y="27"/>
                  </a:cxn>
                  <a:cxn ang="0">
                    <a:pos x="56" y="27"/>
                  </a:cxn>
                </a:cxnLst>
                <a:rect l="0" t="0" r="r" b="b"/>
                <a:pathLst>
                  <a:path w="56" h="55">
                    <a:moveTo>
                      <a:pt x="56" y="27"/>
                    </a:moveTo>
                    <a:lnTo>
                      <a:pt x="54" y="23"/>
                    </a:lnTo>
                    <a:lnTo>
                      <a:pt x="52" y="17"/>
                    </a:lnTo>
                    <a:lnTo>
                      <a:pt x="50" y="13"/>
                    </a:lnTo>
                    <a:lnTo>
                      <a:pt x="46" y="9"/>
                    </a:lnTo>
                    <a:lnTo>
                      <a:pt x="42" y="5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6" y="44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7" y="53"/>
                    </a:lnTo>
                    <a:lnTo>
                      <a:pt x="23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9" y="53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2" y="38"/>
                    </a:lnTo>
                    <a:lnTo>
                      <a:pt x="54" y="34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4" y="23"/>
                    </a:lnTo>
                    <a:lnTo>
                      <a:pt x="52" y="17"/>
                    </a:lnTo>
                    <a:lnTo>
                      <a:pt x="50" y="13"/>
                    </a:lnTo>
                    <a:lnTo>
                      <a:pt x="46" y="9"/>
                    </a:lnTo>
                    <a:lnTo>
                      <a:pt x="42" y="5"/>
                    </a:lnTo>
                    <a:lnTo>
                      <a:pt x="39" y="3"/>
                    </a:lnTo>
                    <a:lnTo>
                      <a:pt x="33" y="2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7" y="3"/>
                    </a:lnTo>
                    <a:lnTo>
                      <a:pt x="12" y="5"/>
                    </a:lnTo>
                    <a:lnTo>
                      <a:pt x="8" y="9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2" y="34"/>
                    </a:lnTo>
                    <a:lnTo>
                      <a:pt x="2" y="38"/>
                    </a:lnTo>
                    <a:lnTo>
                      <a:pt x="6" y="44"/>
                    </a:lnTo>
                    <a:lnTo>
                      <a:pt x="8" y="48"/>
                    </a:lnTo>
                    <a:lnTo>
                      <a:pt x="12" y="50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27" y="55"/>
                    </a:lnTo>
                    <a:lnTo>
                      <a:pt x="33" y="53"/>
                    </a:lnTo>
                    <a:lnTo>
                      <a:pt x="39" y="53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2" y="38"/>
                    </a:lnTo>
                    <a:lnTo>
                      <a:pt x="54" y="34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8"/>
                    </a:lnTo>
                    <a:lnTo>
                      <a:pt x="56" y="27"/>
                    </a:lnTo>
                    <a:lnTo>
                      <a:pt x="56" y="27"/>
                    </a:lnTo>
                    <a:lnTo>
                      <a:pt x="56" y="27"/>
                    </a:lnTo>
                    <a:close/>
                  </a:path>
                </a:pathLst>
              </a:custGeom>
              <a:solidFill>
                <a:srgbClr val="FF7A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3" name="Freeform 142"/>
              <p:cNvSpPr>
                <a:spLocks/>
              </p:cNvSpPr>
              <p:nvPr/>
            </p:nvSpPr>
            <p:spPr bwMode="auto">
              <a:xfrm>
                <a:off x="1786" y="3700"/>
                <a:ext cx="45" cy="43"/>
              </a:xfrm>
              <a:custGeom>
                <a:avLst/>
                <a:gdLst/>
                <a:ahLst/>
                <a:cxnLst>
                  <a:cxn ang="0">
                    <a:pos x="54" y="21"/>
                  </a:cxn>
                  <a:cxn ang="0">
                    <a:pos x="50" y="11"/>
                  </a:cxn>
                  <a:cxn ang="0">
                    <a:pos x="42" y="3"/>
                  </a:cxn>
                  <a:cxn ang="0">
                    <a:pos x="33" y="0"/>
                  </a:cxn>
                  <a:cxn ang="0">
                    <a:pos x="23" y="0"/>
                  </a:cxn>
                  <a:cxn ang="0">
                    <a:pos x="12" y="3"/>
                  </a:cxn>
                  <a:cxn ang="0">
                    <a:pos x="6" y="11"/>
                  </a:cxn>
                  <a:cxn ang="0">
                    <a:pos x="2" y="21"/>
                  </a:cxn>
                  <a:cxn ang="0">
                    <a:pos x="2" y="32"/>
                  </a:cxn>
                  <a:cxn ang="0">
                    <a:pos x="6" y="42"/>
                  </a:cxn>
                  <a:cxn ang="0">
                    <a:pos x="12" y="48"/>
                  </a:cxn>
                  <a:cxn ang="0">
                    <a:pos x="23" y="51"/>
                  </a:cxn>
                  <a:cxn ang="0">
                    <a:pos x="33" y="51"/>
                  </a:cxn>
                  <a:cxn ang="0">
                    <a:pos x="42" y="48"/>
                  </a:cxn>
                  <a:cxn ang="0">
                    <a:pos x="50" y="42"/>
                  </a:cxn>
                  <a:cxn ang="0">
                    <a:pos x="54" y="32"/>
                  </a:cxn>
                  <a:cxn ang="0">
                    <a:pos x="54" y="26"/>
                  </a:cxn>
                  <a:cxn ang="0">
                    <a:pos x="52" y="15"/>
                  </a:cxn>
                  <a:cxn ang="0">
                    <a:pos x="46" y="7"/>
                  </a:cxn>
                  <a:cxn ang="0">
                    <a:pos x="39" y="1"/>
                  </a:cxn>
                  <a:cxn ang="0">
                    <a:pos x="27" y="0"/>
                  </a:cxn>
                  <a:cxn ang="0">
                    <a:pos x="17" y="1"/>
                  </a:cxn>
                  <a:cxn ang="0">
                    <a:pos x="8" y="7"/>
                  </a:cxn>
                  <a:cxn ang="0">
                    <a:pos x="2" y="15"/>
                  </a:cxn>
                  <a:cxn ang="0">
                    <a:pos x="0" y="26"/>
                  </a:cxn>
                  <a:cxn ang="0">
                    <a:pos x="2" y="36"/>
                  </a:cxn>
                  <a:cxn ang="0">
                    <a:pos x="8" y="46"/>
                  </a:cxn>
                  <a:cxn ang="0">
                    <a:pos x="17" y="51"/>
                  </a:cxn>
                  <a:cxn ang="0">
                    <a:pos x="27" y="53"/>
                  </a:cxn>
                  <a:cxn ang="0">
                    <a:pos x="39" y="51"/>
                  </a:cxn>
                  <a:cxn ang="0">
                    <a:pos x="46" y="46"/>
                  </a:cxn>
                  <a:cxn ang="0">
                    <a:pos x="52" y="36"/>
                  </a:cxn>
                  <a:cxn ang="0">
                    <a:pos x="54" y="26"/>
                  </a:cxn>
                </a:cxnLst>
                <a:rect l="0" t="0" r="r" b="b"/>
                <a:pathLst>
                  <a:path w="54" h="53">
                    <a:moveTo>
                      <a:pt x="54" y="26"/>
                    </a:moveTo>
                    <a:lnTo>
                      <a:pt x="54" y="21"/>
                    </a:lnTo>
                    <a:lnTo>
                      <a:pt x="52" y="15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3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5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8" y="46"/>
                    </a:lnTo>
                    <a:lnTo>
                      <a:pt x="12" y="48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27" y="53"/>
                    </a:lnTo>
                    <a:lnTo>
                      <a:pt x="33" y="51"/>
                    </a:lnTo>
                    <a:lnTo>
                      <a:pt x="39" y="51"/>
                    </a:lnTo>
                    <a:lnTo>
                      <a:pt x="42" y="48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52" y="36"/>
                    </a:lnTo>
                    <a:lnTo>
                      <a:pt x="54" y="32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1"/>
                    </a:lnTo>
                    <a:lnTo>
                      <a:pt x="52" y="15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3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5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6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27" y="53"/>
                    </a:lnTo>
                    <a:lnTo>
                      <a:pt x="33" y="51"/>
                    </a:lnTo>
                    <a:lnTo>
                      <a:pt x="39" y="51"/>
                    </a:lnTo>
                    <a:lnTo>
                      <a:pt x="42" y="48"/>
                    </a:lnTo>
                    <a:lnTo>
                      <a:pt x="46" y="46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7B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4" name="Freeform 143"/>
              <p:cNvSpPr>
                <a:spLocks/>
              </p:cNvSpPr>
              <p:nvPr/>
            </p:nvSpPr>
            <p:spPr bwMode="auto">
              <a:xfrm>
                <a:off x="1786" y="3700"/>
                <a:ext cx="45" cy="43"/>
              </a:xfrm>
              <a:custGeom>
                <a:avLst/>
                <a:gdLst/>
                <a:ahLst/>
                <a:cxnLst>
                  <a:cxn ang="0">
                    <a:pos x="54" y="21"/>
                  </a:cxn>
                  <a:cxn ang="0">
                    <a:pos x="50" y="11"/>
                  </a:cxn>
                  <a:cxn ang="0">
                    <a:pos x="42" y="3"/>
                  </a:cxn>
                  <a:cxn ang="0">
                    <a:pos x="33" y="0"/>
                  </a:cxn>
                  <a:cxn ang="0">
                    <a:pos x="23" y="0"/>
                  </a:cxn>
                  <a:cxn ang="0">
                    <a:pos x="14" y="3"/>
                  </a:cxn>
                  <a:cxn ang="0">
                    <a:pos x="6" y="11"/>
                  </a:cxn>
                  <a:cxn ang="0">
                    <a:pos x="2" y="21"/>
                  </a:cxn>
                  <a:cxn ang="0">
                    <a:pos x="2" y="30"/>
                  </a:cxn>
                  <a:cxn ang="0">
                    <a:pos x="6" y="40"/>
                  </a:cxn>
                  <a:cxn ang="0">
                    <a:pos x="14" y="48"/>
                  </a:cxn>
                  <a:cxn ang="0">
                    <a:pos x="23" y="51"/>
                  </a:cxn>
                  <a:cxn ang="0">
                    <a:pos x="33" y="51"/>
                  </a:cxn>
                  <a:cxn ang="0">
                    <a:pos x="42" y="48"/>
                  </a:cxn>
                  <a:cxn ang="0">
                    <a:pos x="50" y="4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2" y="15"/>
                  </a:cxn>
                  <a:cxn ang="0">
                    <a:pos x="46" y="7"/>
                  </a:cxn>
                  <a:cxn ang="0">
                    <a:pos x="39" y="1"/>
                  </a:cxn>
                  <a:cxn ang="0">
                    <a:pos x="27" y="0"/>
                  </a:cxn>
                  <a:cxn ang="0">
                    <a:pos x="17" y="1"/>
                  </a:cxn>
                  <a:cxn ang="0">
                    <a:pos x="10" y="7"/>
                  </a:cxn>
                  <a:cxn ang="0">
                    <a:pos x="4" y="15"/>
                  </a:cxn>
                  <a:cxn ang="0">
                    <a:pos x="0" y="26"/>
                  </a:cxn>
                  <a:cxn ang="0">
                    <a:pos x="4" y="36"/>
                  </a:cxn>
                  <a:cxn ang="0">
                    <a:pos x="10" y="44"/>
                  </a:cxn>
                  <a:cxn ang="0">
                    <a:pos x="17" y="49"/>
                  </a:cxn>
                  <a:cxn ang="0">
                    <a:pos x="27" y="53"/>
                  </a:cxn>
                  <a:cxn ang="0">
                    <a:pos x="39" y="49"/>
                  </a:cxn>
                  <a:cxn ang="0">
                    <a:pos x="46" y="44"/>
                  </a:cxn>
                  <a:cxn ang="0">
                    <a:pos x="52" y="36"/>
                  </a:cxn>
                  <a:cxn ang="0">
                    <a:pos x="54" y="26"/>
                  </a:cxn>
                </a:cxnLst>
                <a:rect l="0" t="0" r="r" b="b"/>
                <a:pathLst>
                  <a:path w="54" h="53">
                    <a:moveTo>
                      <a:pt x="54" y="26"/>
                    </a:moveTo>
                    <a:lnTo>
                      <a:pt x="54" y="21"/>
                    </a:lnTo>
                    <a:lnTo>
                      <a:pt x="52" y="15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3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5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6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14" y="48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27" y="53"/>
                    </a:lnTo>
                    <a:lnTo>
                      <a:pt x="33" y="51"/>
                    </a:lnTo>
                    <a:lnTo>
                      <a:pt x="39" y="51"/>
                    </a:lnTo>
                    <a:lnTo>
                      <a:pt x="42" y="48"/>
                    </a:lnTo>
                    <a:lnTo>
                      <a:pt x="46" y="46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1"/>
                    </a:lnTo>
                    <a:lnTo>
                      <a:pt x="52" y="15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3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5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7" y="53"/>
                    </a:lnTo>
                    <a:lnTo>
                      <a:pt x="33" y="51"/>
                    </a:lnTo>
                    <a:lnTo>
                      <a:pt x="39" y="49"/>
                    </a:lnTo>
                    <a:lnTo>
                      <a:pt x="42" y="48"/>
                    </a:lnTo>
                    <a:lnTo>
                      <a:pt x="46" y="44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7C7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5" name="Freeform 144"/>
              <p:cNvSpPr>
                <a:spLocks/>
              </p:cNvSpPr>
              <p:nvPr/>
            </p:nvSpPr>
            <p:spPr bwMode="auto">
              <a:xfrm>
                <a:off x="1786" y="3700"/>
                <a:ext cx="45" cy="43"/>
              </a:xfrm>
              <a:custGeom>
                <a:avLst/>
                <a:gdLst/>
                <a:ahLst/>
                <a:cxnLst>
                  <a:cxn ang="0">
                    <a:pos x="54" y="21"/>
                  </a:cxn>
                  <a:cxn ang="0">
                    <a:pos x="50" y="11"/>
                  </a:cxn>
                  <a:cxn ang="0">
                    <a:pos x="42" y="3"/>
                  </a:cxn>
                  <a:cxn ang="0">
                    <a:pos x="33" y="0"/>
                  </a:cxn>
                  <a:cxn ang="0">
                    <a:pos x="23" y="0"/>
                  </a:cxn>
                  <a:cxn ang="0">
                    <a:pos x="14" y="3"/>
                  </a:cxn>
                  <a:cxn ang="0">
                    <a:pos x="6" y="11"/>
                  </a:cxn>
                  <a:cxn ang="0">
                    <a:pos x="2" y="21"/>
                  </a:cxn>
                  <a:cxn ang="0">
                    <a:pos x="2" y="30"/>
                  </a:cxn>
                  <a:cxn ang="0">
                    <a:pos x="6" y="40"/>
                  </a:cxn>
                  <a:cxn ang="0">
                    <a:pos x="14" y="48"/>
                  </a:cxn>
                  <a:cxn ang="0">
                    <a:pos x="23" y="51"/>
                  </a:cxn>
                  <a:cxn ang="0">
                    <a:pos x="33" y="51"/>
                  </a:cxn>
                  <a:cxn ang="0">
                    <a:pos x="42" y="48"/>
                  </a:cxn>
                  <a:cxn ang="0">
                    <a:pos x="50" y="40"/>
                  </a:cxn>
                  <a:cxn ang="0">
                    <a:pos x="54" y="30"/>
                  </a:cxn>
                  <a:cxn ang="0">
                    <a:pos x="54" y="26"/>
                  </a:cxn>
                  <a:cxn ang="0">
                    <a:pos x="52" y="15"/>
                  </a:cxn>
                  <a:cxn ang="0">
                    <a:pos x="46" y="7"/>
                  </a:cxn>
                  <a:cxn ang="0">
                    <a:pos x="39" y="1"/>
                  </a:cxn>
                  <a:cxn ang="0">
                    <a:pos x="27" y="0"/>
                  </a:cxn>
                  <a:cxn ang="0">
                    <a:pos x="17" y="1"/>
                  </a:cxn>
                  <a:cxn ang="0">
                    <a:pos x="10" y="7"/>
                  </a:cxn>
                  <a:cxn ang="0">
                    <a:pos x="4" y="15"/>
                  </a:cxn>
                  <a:cxn ang="0">
                    <a:pos x="2" y="26"/>
                  </a:cxn>
                  <a:cxn ang="0">
                    <a:pos x="4" y="36"/>
                  </a:cxn>
                  <a:cxn ang="0">
                    <a:pos x="10" y="44"/>
                  </a:cxn>
                  <a:cxn ang="0">
                    <a:pos x="17" y="49"/>
                  </a:cxn>
                  <a:cxn ang="0">
                    <a:pos x="27" y="51"/>
                  </a:cxn>
                  <a:cxn ang="0">
                    <a:pos x="39" y="49"/>
                  </a:cxn>
                  <a:cxn ang="0">
                    <a:pos x="46" y="44"/>
                  </a:cxn>
                  <a:cxn ang="0">
                    <a:pos x="52" y="36"/>
                  </a:cxn>
                  <a:cxn ang="0">
                    <a:pos x="54" y="26"/>
                  </a:cxn>
                </a:cxnLst>
                <a:rect l="0" t="0" r="r" b="b"/>
                <a:pathLst>
                  <a:path w="54" h="53">
                    <a:moveTo>
                      <a:pt x="54" y="26"/>
                    </a:moveTo>
                    <a:lnTo>
                      <a:pt x="54" y="21"/>
                    </a:lnTo>
                    <a:lnTo>
                      <a:pt x="52" y="15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3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5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7" y="53"/>
                    </a:lnTo>
                    <a:lnTo>
                      <a:pt x="33" y="51"/>
                    </a:lnTo>
                    <a:lnTo>
                      <a:pt x="39" y="49"/>
                    </a:lnTo>
                    <a:lnTo>
                      <a:pt x="42" y="48"/>
                    </a:lnTo>
                    <a:lnTo>
                      <a:pt x="46" y="44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1"/>
                    </a:lnTo>
                    <a:lnTo>
                      <a:pt x="52" y="15"/>
                    </a:lnTo>
                    <a:lnTo>
                      <a:pt x="50" y="11"/>
                    </a:lnTo>
                    <a:lnTo>
                      <a:pt x="46" y="7"/>
                    </a:lnTo>
                    <a:lnTo>
                      <a:pt x="42" y="3"/>
                    </a:lnTo>
                    <a:lnTo>
                      <a:pt x="39" y="1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1"/>
                    </a:lnTo>
                    <a:lnTo>
                      <a:pt x="14" y="3"/>
                    </a:lnTo>
                    <a:lnTo>
                      <a:pt x="10" y="7"/>
                    </a:lnTo>
                    <a:lnTo>
                      <a:pt x="6" y="11"/>
                    </a:lnTo>
                    <a:lnTo>
                      <a:pt x="4" y="15"/>
                    </a:lnTo>
                    <a:lnTo>
                      <a:pt x="2" y="21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4" y="48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7" y="51"/>
                    </a:lnTo>
                    <a:lnTo>
                      <a:pt x="33" y="51"/>
                    </a:lnTo>
                    <a:lnTo>
                      <a:pt x="39" y="49"/>
                    </a:lnTo>
                    <a:lnTo>
                      <a:pt x="42" y="48"/>
                    </a:lnTo>
                    <a:lnTo>
                      <a:pt x="46" y="44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close/>
                  </a:path>
                </a:pathLst>
              </a:custGeom>
              <a:solidFill>
                <a:srgbClr val="FF7C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6" name="Freeform 145"/>
              <p:cNvSpPr>
                <a:spLocks/>
              </p:cNvSpPr>
              <p:nvPr/>
            </p:nvSpPr>
            <p:spPr bwMode="auto">
              <a:xfrm>
                <a:off x="1787" y="3700"/>
                <a:ext cx="44" cy="41"/>
              </a:xfrm>
              <a:custGeom>
                <a:avLst/>
                <a:gdLst/>
                <a:ahLst/>
                <a:cxnLst>
                  <a:cxn ang="0">
                    <a:pos x="52" y="21"/>
                  </a:cxn>
                  <a:cxn ang="0">
                    <a:pos x="48" y="11"/>
                  </a:cxn>
                  <a:cxn ang="0">
                    <a:pos x="40" y="3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3"/>
                  </a:cxn>
                  <a:cxn ang="0">
                    <a:pos x="4" y="11"/>
                  </a:cxn>
                  <a:cxn ang="0">
                    <a:pos x="0" y="21"/>
                  </a:cxn>
                  <a:cxn ang="0">
                    <a:pos x="0" y="30"/>
                  </a:cxn>
                  <a:cxn ang="0">
                    <a:pos x="4" y="40"/>
                  </a:cxn>
                  <a:cxn ang="0">
                    <a:pos x="12" y="48"/>
                  </a:cxn>
                  <a:cxn ang="0">
                    <a:pos x="21" y="51"/>
                  </a:cxn>
                  <a:cxn ang="0">
                    <a:pos x="31" y="51"/>
                  </a:cxn>
                  <a:cxn ang="0">
                    <a:pos x="40" y="48"/>
                  </a:cxn>
                  <a:cxn ang="0">
                    <a:pos x="48" y="40"/>
                  </a:cxn>
                  <a:cxn ang="0">
                    <a:pos x="52" y="30"/>
                  </a:cxn>
                  <a:cxn ang="0">
                    <a:pos x="52" y="26"/>
                  </a:cxn>
                  <a:cxn ang="0">
                    <a:pos x="50" y="15"/>
                  </a:cxn>
                  <a:cxn ang="0">
                    <a:pos x="44" y="7"/>
                  </a:cxn>
                  <a:cxn ang="0">
                    <a:pos x="37" y="1"/>
                  </a:cxn>
                  <a:cxn ang="0">
                    <a:pos x="25" y="0"/>
                  </a:cxn>
                  <a:cxn ang="0">
                    <a:pos x="15" y="1"/>
                  </a:cxn>
                  <a:cxn ang="0">
                    <a:pos x="8" y="7"/>
                  </a:cxn>
                  <a:cxn ang="0">
                    <a:pos x="2" y="15"/>
                  </a:cxn>
                  <a:cxn ang="0">
                    <a:pos x="0" y="26"/>
                  </a:cxn>
                  <a:cxn ang="0">
                    <a:pos x="2" y="36"/>
                  </a:cxn>
                  <a:cxn ang="0">
                    <a:pos x="8" y="44"/>
                  </a:cxn>
                  <a:cxn ang="0">
                    <a:pos x="15" y="49"/>
                  </a:cxn>
                  <a:cxn ang="0">
                    <a:pos x="25" y="51"/>
                  </a:cxn>
                  <a:cxn ang="0">
                    <a:pos x="37" y="49"/>
                  </a:cxn>
                  <a:cxn ang="0">
                    <a:pos x="44" y="44"/>
                  </a:cxn>
                  <a:cxn ang="0">
                    <a:pos x="50" y="36"/>
                  </a:cxn>
                  <a:cxn ang="0">
                    <a:pos x="52" y="26"/>
                  </a:cxn>
                </a:cxnLst>
                <a:rect l="0" t="0" r="r" b="b"/>
                <a:pathLst>
                  <a:path w="52" h="51">
                    <a:moveTo>
                      <a:pt x="52" y="26"/>
                    </a:moveTo>
                    <a:lnTo>
                      <a:pt x="52" y="21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40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1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40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7D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7" name="Freeform 146"/>
              <p:cNvSpPr>
                <a:spLocks/>
              </p:cNvSpPr>
              <p:nvPr/>
            </p:nvSpPr>
            <p:spPr bwMode="auto">
              <a:xfrm>
                <a:off x="1787" y="3700"/>
                <a:ext cx="44" cy="41"/>
              </a:xfrm>
              <a:custGeom>
                <a:avLst/>
                <a:gdLst/>
                <a:ahLst/>
                <a:cxnLst>
                  <a:cxn ang="0">
                    <a:pos x="52" y="21"/>
                  </a:cxn>
                  <a:cxn ang="0">
                    <a:pos x="48" y="11"/>
                  </a:cxn>
                  <a:cxn ang="0">
                    <a:pos x="40" y="3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3"/>
                  </a:cxn>
                  <a:cxn ang="0">
                    <a:pos x="4" y="11"/>
                  </a:cxn>
                  <a:cxn ang="0">
                    <a:pos x="0" y="21"/>
                  </a:cxn>
                  <a:cxn ang="0">
                    <a:pos x="0" y="30"/>
                  </a:cxn>
                  <a:cxn ang="0">
                    <a:pos x="4" y="40"/>
                  </a:cxn>
                  <a:cxn ang="0">
                    <a:pos x="12" y="48"/>
                  </a:cxn>
                  <a:cxn ang="0">
                    <a:pos x="21" y="51"/>
                  </a:cxn>
                  <a:cxn ang="0">
                    <a:pos x="31" y="51"/>
                  </a:cxn>
                  <a:cxn ang="0">
                    <a:pos x="40" y="48"/>
                  </a:cxn>
                  <a:cxn ang="0">
                    <a:pos x="48" y="40"/>
                  </a:cxn>
                  <a:cxn ang="0">
                    <a:pos x="52" y="30"/>
                  </a:cxn>
                  <a:cxn ang="0">
                    <a:pos x="52" y="26"/>
                  </a:cxn>
                  <a:cxn ang="0">
                    <a:pos x="50" y="15"/>
                  </a:cxn>
                  <a:cxn ang="0">
                    <a:pos x="44" y="7"/>
                  </a:cxn>
                  <a:cxn ang="0">
                    <a:pos x="37" y="1"/>
                  </a:cxn>
                  <a:cxn ang="0">
                    <a:pos x="25" y="0"/>
                  </a:cxn>
                  <a:cxn ang="0">
                    <a:pos x="15" y="1"/>
                  </a:cxn>
                  <a:cxn ang="0">
                    <a:pos x="8" y="7"/>
                  </a:cxn>
                  <a:cxn ang="0">
                    <a:pos x="2" y="15"/>
                  </a:cxn>
                  <a:cxn ang="0">
                    <a:pos x="0" y="26"/>
                  </a:cxn>
                  <a:cxn ang="0">
                    <a:pos x="2" y="36"/>
                  </a:cxn>
                  <a:cxn ang="0">
                    <a:pos x="8" y="44"/>
                  </a:cxn>
                  <a:cxn ang="0">
                    <a:pos x="15" y="49"/>
                  </a:cxn>
                  <a:cxn ang="0">
                    <a:pos x="25" y="51"/>
                  </a:cxn>
                  <a:cxn ang="0">
                    <a:pos x="37" y="49"/>
                  </a:cxn>
                  <a:cxn ang="0">
                    <a:pos x="44" y="44"/>
                  </a:cxn>
                  <a:cxn ang="0">
                    <a:pos x="50" y="36"/>
                  </a:cxn>
                  <a:cxn ang="0">
                    <a:pos x="52" y="26"/>
                  </a:cxn>
                </a:cxnLst>
                <a:rect l="0" t="0" r="r" b="b"/>
                <a:pathLst>
                  <a:path w="52" h="51">
                    <a:moveTo>
                      <a:pt x="52" y="26"/>
                    </a:moveTo>
                    <a:lnTo>
                      <a:pt x="52" y="21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40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1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40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7F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8" name="Freeform 147"/>
              <p:cNvSpPr>
                <a:spLocks/>
              </p:cNvSpPr>
              <p:nvPr/>
            </p:nvSpPr>
            <p:spPr bwMode="auto">
              <a:xfrm>
                <a:off x="1787" y="3700"/>
                <a:ext cx="44" cy="41"/>
              </a:xfrm>
              <a:custGeom>
                <a:avLst/>
                <a:gdLst/>
                <a:ahLst/>
                <a:cxnLst>
                  <a:cxn ang="0">
                    <a:pos x="52" y="21"/>
                  </a:cxn>
                  <a:cxn ang="0">
                    <a:pos x="48" y="11"/>
                  </a:cxn>
                  <a:cxn ang="0">
                    <a:pos x="40" y="3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3"/>
                  </a:cxn>
                  <a:cxn ang="0">
                    <a:pos x="4" y="11"/>
                  </a:cxn>
                  <a:cxn ang="0">
                    <a:pos x="0" y="21"/>
                  </a:cxn>
                  <a:cxn ang="0">
                    <a:pos x="0" y="30"/>
                  </a:cxn>
                  <a:cxn ang="0">
                    <a:pos x="4" y="40"/>
                  </a:cxn>
                  <a:cxn ang="0">
                    <a:pos x="12" y="48"/>
                  </a:cxn>
                  <a:cxn ang="0">
                    <a:pos x="21" y="51"/>
                  </a:cxn>
                  <a:cxn ang="0">
                    <a:pos x="31" y="51"/>
                  </a:cxn>
                  <a:cxn ang="0">
                    <a:pos x="40" y="48"/>
                  </a:cxn>
                  <a:cxn ang="0">
                    <a:pos x="48" y="40"/>
                  </a:cxn>
                  <a:cxn ang="0">
                    <a:pos x="52" y="30"/>
                  </a:cxn>
                  <a:cxn ang="0">
                    <a:pos x="52" y="26"/>
                  </a:cxn>
                  <a:cxn ang="0">
                    <a:pos x="50" y="15"/>
                  </a:cxn>
                  <a:cxn ang="0">
                    <a:pos x="44" y="7"/>
                  </a:cxn>
                  <a:cxn ang="0">
                    <a:pos x="37" y="1"/>
                  </a:cxn>
                  <a:cxn ang="0">
                    <a:pos x="25" y="0"/>
                  </a:cxn>
                  <a:cxn ang="0">
                    <a:pos x="15" y="1"/>
                  </a:cxn>
                  <a:cxn ang="0">
                    <a:pos x="8" y="7"/>
                  </a:cxn>
                  <a:cxn ang="0">
                    <a:pos x="2" y="15"/>
                  </a:cxn>
                  <a:cxn ang="0">
                    <a:pos x="0" y="26"/>
                  </a:cxn>
                  <a:cxn ang="0">
                    <a:pos x="2" y="36"/>
                  </a:cxn>
                  <a:cxn ang="0">
                    <a:pos x="8" y="44"/>
                  </a:cxn>
                  <a:cxn ang="0">
                    <a:pos x="15" y="49"/>
                  </a:cxn>
                  <a:cxn ang="0">
                    <a:pos x="25" y="51"/>
                  </a:cxn>
                  <a:cxn ang="0">
                    <a:pos x="37" y="49"/>
                  </a:cxn>
                  <a:cxn ang="0">
                    <a:pos x="44" y="44"/>
                  </a:cxn>
                  <a:cxn ang="0">
                    <a:pos x="50" y="36"/>
                  </a:cxn>
                  <a:cxn ang="0">
                    <a:pos x="52" y="26"/>
                  </a:cxn>
                </a:cxnLst>
                <a:rect l="0" t="0" r="r" b="b"/>
                <a:pathLst>
                  <a:path w="52" h="51">
                    <a:moveTo>
                      <a:pt x="52" y="26"/>
                    </a:moveTo>
                    <a:lnTo>
                      <a:pt x="52" y="21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40" y="3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2" y="21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40" y="5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80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9" name="Freeform 148"/>
              <p:cNvSpPr>
                <a:spLocks/>
              </p:cNvSpPr>
              <p:nvPr/>
            </p:nvSpPr>
            <p:spPr bwMode="auto">
              <a:xfrm>
                <a:off x="1787" y="3700"/>
                <a:ext cx="44" cy="41"/>
              </a:xfrm>
              <a:custGeom>
                <a:avLst/>
                <a:gdLst/>
                <a:ahLst/>
                <a:cxnLst>
                  <a:cxn ang="0">
                    <a:pos x="52" y="21"/>
                  </a:cxn>
                  <a:cxn ang="0">
                    <a:pos x="48" y="11"/>
                  </a:cxn>
                  <a:cxn ang="0">
                    <a:pos x="40" y="5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5"/>
                  </a:cxn>
                  <a:cxn ang="0">
                    <a:pos x="4" y="11"/>
                  </a:cxn>
                  <a:cxn ang="0">
                    <a:pos x="0" y="21"/>
                  </a:cxn>
                  <a:cxn ang="0">
                    <a:pos x="0" y="30"/>
                  </a:cxn>
                  <a:cxn ang="0">
                    <a:pos x="4" y="40"/>
                  </a:cxn>
                  <a:cxn ang="0">
                    <a:pos x="12" y="48"/>
                  </a:cxn>
                  <a:cxn ang="0">
                    <a:pos x="21" y="51"/>
                  </a:cxn>
                  <a:cxn ang="0">
                    <a:pos x="31" y="51"/>
                  </a:cxn>
                  <a:cxn ang="0">
                    <a:pos x="40" y="48"/>
                  </a:cxn>
                  <a:cxn ang="0">
                    <a:pos x="48" y="40"/>
                  </a:cxn>
                  <a:cxn ang="0">
                    <a:pos x="52" y="30"/>
                  </a:cxn>
                  <a:cxn ang="0">
                    <a:pos x="52" y="26"/>
                  </a:cxn>
                  <a:cxn ang="0">
                    <a:pos x="50" y="15"/>
                  </a:cxn>
                  <a:cxn ang="0">
                    <a:pos x="44" y="7"/>
                  </a:cxn>
                  <a:cxn ang="0">
                    <a:pos x="37" y="1"/>
                  </a:cxn>
                  <a:cxn ang="0">
                    <a:pos x="25" y="0"/>
                  </a:cxn>
                  <a:cxn ang="0">
                    <a:pos x="15" y="1"/>
                  </a:cxn>
                  <a:cxn ang="0">
                    <a:pos x="8" y="7"/>
                  </a:cxn>
                  <a:cxn ang="0">
                    <a:pos x="2" y="15"/>
                  </a:cxn>
                  <a:cxn ang="0">
                    <a:pos x="0" y="26"/>
                  </a:cxn>
                  <a:cxn ang="0">
                    <a:pos x="2" y="36"/>
                  </a:cxn>
                  <a:cxn ang="0">
                    <a:pos x="8" y="44"/>
                  </a:cxn>
                  <a:cxn ang="0">
                    <a:pos x="15" y="49"/>
                  </a:cxn>
                  <a:cxn ang="0">
                    <a:pos x="25" y="51"/>
                  </a:cxn>
                  <a:cxn ang="0">
                    <a:pos x="37" y="49"/>
                  </a:cxn>
                  <a:cxn ang="0">
                    <a:pos x="44" y="44"/>
                  </a:cxn>
                  <a:cxn ang="0">
                    <a:pos x="50" y="36"/>
                  </a:cxn>
                  <a:cxn ang="0">
                    <a:pos x="52" y="26"/>
                  </a:cxn>
                </a:cxnLst>
                <a:rect l="0" t="0" r="r" b="b"/>
                <a:pathLst>
                  <a:path w="52" h="51">
                    <a:moveTo>
                      <a:pt x="52" y="26"/>
                    </a:moveTo>
                    <a:lnTo>
                      <a:pt x="52" y="21"/>
                    </a:lnTo>
                    <a:lnTo>
                      <a:pt x="50" y="15"/>
                    </a:lnTo>
                    <a:lnTo>
                      <a:pt x="48" y="11"/>
                    </a:lnTo>
                    <a:lnTo>
                      <a:pt x="44" y="7"/>
                    </a:lnTo>
                    <a:lnTo>
                      <a:pt x="40" y="5"/>
                    </a:lnTo>
                    <a:lnTo>
                      <a:pt x="37" y="1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2" y="3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0" y="21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4" y="7"/>
                    </a:lnTo>
                    <a:lnTo>
                      <a:pt x="40" y="5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6" y="40"/>
                    </a:lnTo>
                    <a:lnTo>
                      <a:pt x="50" y="36"/>
                    </a:lnTo>
                    <a:lnTo>
                      <a:pt x="50" y="30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81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0" name="Freeform 149"/>
              <p:cNvSpPr>
                <a:spLocks/>
              </p:cNvSpPr>
              <p:nvPr/>
            </p:nvSpPr>
            <p:spPr bwMode="auto">
              <a:xfrm>
                <a:off x="1787" y="3700"/>
                <a:ext cx="44" cy="41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46" y="11"/>
                  </a:cxn>
                  <a:cxn ang="0">
                    <a:pos x="40" y="5"/>
                  </a:cxn>
                  <a:cxn ang="0">
                    <a:pos x="31" y="1"/>
                  </a:cxn>
                  <a:cxn ang="0">
                    <a:pos x="21" y="1"/>
                  </a:cxn>
                  <a:cxn ang="0">
                    <a:pos x="12" y="5"/>
                  </a:cxn>
                  <a:cxn ang="0">
                    <a:pos x="4" y="11"/>
                  </a:cxn>
                  <a:cxn ang="0">
                    <a:pos x="0" y="21"/>
                  </a:cxn>
                  <a:cxn ang="0">
                    <a:pos x="0" y="30"/>
                  </a:cxn>
                  <a:cxn ang="0">
                    <a:pos x="4" y="40"/>
                  </a:cxn>
                  <a:cxn ang="0">
                    <a:pos x="12" y="48"/>
                  </a:cxn>
                  <a:cxn ang="0">
                    <a:pos x="21" y="51"/>
                  </a:cxn>
                  <a:cxn ang="0">
                    <a:pos x="31" y="51"/>
                  </a:cxn>
                  <a:cxn ang="0">
                    <a:pos x="40" y="48"/>
                  </a:cxn>
                  <a:cxn ang="0">
                    <a:pos x="46" y="40"/>
                  </a:cxn>
                  <a:cxn ang="0">
                    <a:pos x="50" y="30"/>
                  </a:cxn>
                  <a:cxn ang="0">
                    <a:pos x="52" y="26"/>
                  </a:cxn>
                  <a:cxn ang="0">
                    <a:pos x="50" y="17"/>
                  </a:cxn>
                  <a:cxn ang="0">
                    <a:pos x="44" y="7"/>
                  </a:cxn>
                  <a:cxn ang="0">
                    <a:pos x="37" y="1"/>
                  </a:cxn>
                  <a:cxn ang="0">
                    <a:pos x="25" y="0"/>
                  </a:cxn>
                  <a:cxn ang="0">
                    <a:pos x="15" y="1"/>
                  </a:cxn>
                  <a:cxn ang="0">
                    <a:pos x="8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2" y="36"/>
                  </a:cxn>
                  <a:cxn ang="0">
                    <a:pos x="8" y="44"/>
                  </a:cxn>
                  <a:cxn ang="0">
                    <a:pos x="15" y="49"/>
                  </a:cxn>
                  <a:cxn ang="0">
                    <a:pos x="25" y="51"/>
                  </a:cxn>
                  <a:cxn ang="0">
                    <a:pos x="37" y="49"/>
                  </a:cxn>
                  <a:cxn ang="0">
                    <a:pos x="44" y="44"/>
                  </a:cxn>
                  <a:cxn ang="0">
                    <a:pos x="50" y="36"/>
                  </a:cxn>
                  <a:cxn ang="0">
                    <a:pos x="52" y="26"/>
                  </a:cxn>
                </a:cxnLst>
                <a:rect l="0" t="0" r="r" b="b"/>
                <a:pathLst>
                  <a:path w="52" h="51">
                    <a:moveTo>
                      <a:pt x="52" y="26"/>
                    </a:moveTo>
                    <a:lnTo>
                      <a:pt x="50" y="21"/>
                    </a:lnTo>
                    <a:lnTo>
                      <a:pt x="50" y="15"/>
                    </a:lnTo>
                    <a:lnTo>
                      <a:pt x="46" y="11"/>
                    </a:lnTo>
                    <a:lnTo>
                      <a:pt x="44" y="7"/>
                    </a:lnTo>
                    <a:lnTo>
                      <a:pt x="40" y="5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6" y="40"/>
                    </a:lnTo>
                    <a:lnTo>
                      <a:pt x="50" y="36"/>
                    </a:lnTo>
                    <a:lnTo>
                      <a:pt x="50" y="3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0" y="21"/>
                    </a:lnTo>
                    <a:lnTo>
                      <a:pt x="50" y="17"/>
                    </a:lnTo>
                    <a:lnTo>
                      <a:pt x="46" y="11"/>
                    </a:lnTo>
                    <a:lnTo>
                      <a:pt x="44" y="7"/>
                    </a:lnTo>
                    <a:lnTo>
                      <a:pt x="40" y="5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6" y="40"/>
                    </a:lnTo>
                    <a:lnTo>
                      <a:pt x="50" y="36"/>
                    </a:lnTo>
                    <a:lnTo>
                      <a:pt x="50" y="30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82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1" name="Freeform 150"/>
              <p:cNvSpPr>
                <a:spLocks/>
              </p:cNvSpPr>
              <p:nvPr/>
            </p:nvSpPr>
            <p:spPr bwMode="auto">
              <a:xfrm>
                <a:off x="1787" y="3700"/>
                <a:ext cx="44" cy="41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46" y="11"/>
                  </a:cxn>
                  <a:cxn ang="0">
                    <a:pos x="40" y="5"/>
                  </a:cxn>
                  <a:cxn ang="0">
                    <a:pos x="31" y="1"/>
                  </a:cxn>
                  <a:cxn ang="0">
                    <a:pos x="21" y="1"/>
                  </a:cxn>
                  <a:cxn ang="0">
                    <a:pos x="12" y="5"/>
                  </a:cxn>
                  <a:cxn ang="0">
                    <a:pos x="4" y="11"/>
                  </a:cxn>
                  <a:cxn ang="0">
                    <a:pos x="0" y="21"/>
                  </a:cxn>
                  <a:cxn ang="0">
                    <a:pos x="0" y="30"/>
                  </a:cxn>
                  <a:cxn ang="0">
                    <a:pos x="4" y="40"/>
                  </a:cxn>
                  <a:cxn ang="0">
                    <a:pos x="12" y="48"/>
                  </a:cxn>
                  <a:cxn ang="0">
                    <a:pos x="21" y="51"/>
                  </a:cxn>
                  <a:cxn ang="0">
                    <a:pos x="31" y="51"/>
                  </a:cxn>
                  <a:cxn ang="0">
                    <a:pos x="40" y="48"/>
                  </a:cxn>
                  <a:cxn ang="0">
                    <a:pos x="46" y="40"/>
                  </a:cxn>
                  <a:cxn ang="0">
                    <a:pos x="50" y="30"/>
                  </a:cxn>
                  <a:cxn ang="0">
                    <a:pos x="52" y="26"/>
                  </a:cxn>
                  <a:cxn ang="0">
                    <a:pos x="48" y="17"/>
                  </a:cxn>
                  <a:cxn ang="0">
                    <a:pos x="44" y="7"/>
                  </a:cxn>
                  <a:cxn ang="0">
                    <a:pos x="35" y="3"/>
                  </a:cxn>
                  <a:cxn ang="0">
                    <a:pos x="25" y="1"/>
                  </a:cxn>
                  <a:cxn ang="0">
                    <a:pos x="15" y="3"/>
                  </a:cxn>
                  <a:cxn ang="0">
                    <a:pos x="8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2" y="36"/>
                  </a:cxn>
                  <a:cxn ang="0">
                    <a:pos x="8" y="44"/>
                  </a:cxn>
                  <a:cxn ang="0">
                    <a:pos x="15" y="49"/>
                  </a:cxn>
                  <a:cxn ang="0">
                    <a:pos x="25" y="51"/>
                  </a:cxn>
                  <a:cxn ang="0">
                    <a:pos x="35" y="49"/>
                  </a:cxn>
                  <a:cxn ang="0">
                    <a:pos x="44" y="44"/>
                  </a:cxn>
                  <a:cxn ang="0">
                    <a:pos x="48" y="36"/>
                  </a:cxn>
                  <a:cxn ang="0">
                    <a:pos x="52" y="26"/>
                  </a:cxn>
                </a:cxnLst>
                <a:rect l="0" t="0" r="r" b="b"/>
                <a:pathLst>
                  <a:path w="52" h="51">
                    <a:moveTo>
                      <a:pt x="52" y="26"/>
                    </a:moveTo>
                    <a:lnTo>
                      <a:pt x="50" y="21"/>
                    </a:lnTo>
                    <a:lnTo>
                      <a:pt x="50" y="17"/>
                    </a:lnTo>
                    <a:lnTo>
                      <a:pt x="46" y="11"/>
                    </a:lnTo>
                    <a:lnTo>
                      <a:pt x="44" y="7"/>
                    </a:lnTo>
                    <a:lnTo>
                      <a:pt x="40" y="5"/>
                    </a:lnTo>
                    <a:lnTo>
                      <a:pt x="37" y="1"/>
                    </a:lnTo>
                    <a:lnTo>
                      <a:pt x="31" y="1"/>
                    </a:lnTo>
                    <a:lnTo>
                      <a:pt x="25" y="0"/>
                    </a:lnTo>
                    <a:lnTo>
                      <a:pt x="21" y="1"/>
                    </a:lnTo>
                    <a:lnTo>
                      <a:pt x="15" y="1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7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6" y="40"/>
                    </a:lnTo>
                    <a:lnTo>
                      <a:pt x="50" y="36"/>
                    </a:lnTo>
                    <a:lnTo>
                      <a:pt x="50" y="30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0" y="21"/>
                    </a:lnTo>
                    <a:lnTo>
                      <a:pt x="48" y="17"/>
                    </a:lnTo>
                    <a:lnTo>
                      <a:pt x="46" y="11"/>
                    </a:lnTo>
                    <a:lnTo>
                      <a:pt x="44" y="7"/>
                    </a:lnTo>
                    <a:lnTo>
                      <a:pt x="40" y="5"/>
                    </a:lnTo>
                    <a:lnTo>
                      <a:pt x="35" y="3"/>
                    </a:lnTo>
                    <a:lnTo>
                      <a:pt x="31" y="1"/>
                    </a:lnTo>
                    <a:lnTo>
                      <a:pt x="25" y="1"/>
                    </a:lnTo>
                    <a:lnTo>
                      <a:pt x="21" y="1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12" y="48"/>
                    </a:lnTo>
                    <a:lnTo>
                      <a:pt x="15" y="49"/>
                    </a:lnTo>
                    <a:lnTo>
                      <a:pt x="21" y="51"/>
                    </a:lnTo>
                    <a:lnTo>
                      <a:pt x="25" y="51"/>
                    </a:lnTo>
                    <a:lnTo>
                      <a:pt x="31" y="51"/>
                    </a:lnTo>
                    <a:lnTo>
                      <a:pt x="35" y="49"/>
                    </a:lnTo>
                    <a:lnTo>
                      <a:pt x="40" y="48"/>
                    </a:lnTo>
                    <a:lnTo>
                      <a:pt x="44" y="44"/>
                    </a:lnTo>
                    <a:lnTo>
                      <a:pt x="46" y="40"/>
                    </a:lnTo>
                    <a:lnTo>
                      <a:pt x="48" y="36"/>
                    </a:lnTo>
                    <a:lnTo>
                      <a:pt x="50" y="30"/>
                    </a:lnTo>
                    <a:lnTo>
                      <a:pt x="52" y="26"/>
                    </a:lnTo>
                    <a:lnTo>
                      <a:pt x="52" y="26"/>
                    </a:lnTo>
                    <a:close/>
                  </a:path>
                </a:pathLst>
              </a:custGeom>
              <a:solidFill>
                <a:srgbClr val="FF828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2" name="Freeform 151"/>
              <p:cNvSpPr>
                <a:spLocks/>
              </p:cNvSpPr>
              <p:nvPr/>
            </p:nvSpPr>
            <p:spPr bwMode="auto">
              <a:xfrm>
                <a:off x="1787" y="3700"/>
                <a:ext cx="44" cy="41"/>
              </a:xfrm>
              <a:custGeom>
                <a:avLst/>
                <a:gdLst/>
                <a:ahLst/>
                <a:cxnLst>
                  <a:cxn ang="0">
                    <a:pos x="50" y="20"/>
                  </a:cxn>
                  <a:cxn ang="0">
                    <a:pos x="46" y="10"/>
                  </a:cxn>
                  <a:cxn ang="0">
                    <a:pos x="40" y="4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4"/>
                  </a:cxn>
                  <a:cxn ang="0">
                    <a:pos x="4" y="10"/>
                  </a:cxn>
                  <a:cxn ang="0">
                    <a:pos x="2" y="20"/>
                  </a:cxn>
                  <a:cxn ang="0">
                    <a:pos x="2" y="29"/>
                  </a:cxn>
                  <a:cxn ang="0">
                    <a:pos x="4" y="39"/>
                  </a:cxn>
                  <a:cxn ang="0">
                    <a:pos x="12" y="47"/>
                  </a:cxn>
                  <a:cxn ang="0">
                    <a:pos x="21" y="50"/>
                  </a:cxn>
                  <a:cxn ang="0">
                    <a:pos x="31" y="50"/>
                  </a:cxn>
                  <a:cxn ang="0">
                    <a:pos x="40" y="47"/>
                  </a:cxn>
                  <a:cxn ang="0">
                    <a:pos x="46" y="39"/>
                  </a:cxn>
                  <a:cxn ang="0">
                    <a:pos x="50" y="29"/>
                  </a:cxn>
                  <a:cxn ang="0">
                    <a:pos x="50" y="25"/>
                  </a:cxn>
                  <a:cxn ang="0">
                    <a:pos x="48" y="16"/>
                  </a:cxn>
                  <a:cxn ang="0">
                    <a:pos x="44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6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3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35" y="48"/>
                  </a:cxn>
                  <a:cxn ang="0">
                    <a:pos x="44" y="43"/>
                  </a:cxn>
                  <a:cxn ang="0">
                    <a:pos x="48" y="35"/>
                  </a:cxn>
                  <a:cxn ang="0">
                    <a:pos x="50" y="25"/>
                  </a:cxn>
                </a:cxnLst>
                <a:rect l="0" t="0" r="r" b="b"/>
                <a:pathLst>
                  <a:path w="52" h="50">
                    <a:moveTo>
                      <a:pt x="52" y="25"/>
                    </a:moveTo>
                    <a:lnTo>
                      <a:pt x="50" y="20"/>
                    </a:lnTo>
                    <a:lnTo>
                      <a:pt x="48" y="16"/>
                    </a:lnTo>
                    <a:lnTo>
                      <a:pt x="46" y="10"/>
                    </a:lnTo>
                    <a:lnTo>
                      <a:pt x="44" y="6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15" y="48"/>
                    </a:lnTo>
                    <a:lnTo>
                      <a:pt x="21" y="50"/>
                    </a:lnTo>
                    <a:lnTo>
                      <a:pt x="25" y="50"/>
                    </a:lnTo>
                    <a:lnTo>
                      <a:pt x="31" y="50"/>
                    </a:lnTo>
                    <a:lnTo>
                      <a:pt x="35" y="48"/>
                    </a:lnTo>
                    <a:lnTo>
                      <a:pt x="40" y="47"/>
                    </a:lnTo>
                    <a:lnTo>
                      <a:pt x="44" y="43"/>
                    </a:lnTo>
                    <a:lnTo>
                      <a:pt x="46" y="39"/>
                    </a:lnTo>
                    <a:lnTo>
                      <a:pt x="48" y="35"/>
                    </a:lnTo>
                    <a:lnTo>
                      <a:pt x="50" y="29"/>
                    </a:lnTo>
                    <a:lnTo>
                      <a:pt x="52" y="25"/>
                    </a:lnTo>
                    <a:lnTo>
                      <a:pt x="50" y="25"/>
                    </a:lnTo>
                    <a:lnTo>
                      <a:pt x="50" y="20"/>
                    </a:lnTo>
                    <a:lnTo>
                      <a:pt x="48" y="16"/>
                    </a:lnTo>
                    <a:lnTo>
                      <a:pt x="46" y="10"/>
                    </a:lnTo>
                    <a:lnTo>
                      <a:pt x="44" y="6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5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5" y="50"/>
                    </a:lnTo>
                    <a:lnTo>
                      <a:pt x="31" y="48"/>
                    </a:lnTo>
                    <a:lnTo>
                      <a:pt x="35" y="48"/>
                    </a:lnTo>
                    <a:lnTo>
                      <a:pt x="40" y="45"/>
                    </a:lnTo>
                    <a:lnTo>
                      <a:pt x="44" y="43"/>
                    </a:lnTo>
                    <a:lnTo>
                      <a:pt x="46" y="39"/>
                    </a:lnTo>
                    <a:lnTo>
                      <a:pt x="48" y="35"/>
                    </a:lnTo>
                    <a:lnTo>
                      <a:pt x="50" y="29"/>
                    </a:lnTo>
                    <a:lnTo>
                      <a:pt x="50" y="25"/>
                    </a:lnTo>
                    <a:lnTo>
                      <a:pt x="52" y="25"/>
                    </a:lnTo>
                    <a:close/>
                  </a:path>
                </a:pathLst>
              </a:custGeom>
              <a:solidFill>
                <a:srgbClr val="FF838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3" name="Freeform 152"/>
              <p:cNvSpPr>
                <a:spLocks/>
              </p:cNvSpPr>
              <p:nvPr/>
            </p:nvSpPr>
            <p:spPr bwMode="auto">
              <a:xfrm>
                <a:off x="1787" y="3700"/>
                <a:ext cx="42" cy="41"/>
              </a:xfrm>
              <a:custGeom>
                <a:avLst/>
                <a:gdLst/>
                <a:ahLst/>
                <a:cxnLst>
                  <a:cxn ang="0">
                    <a:pos x="50" y="20"/>
                  </a:cxn>
                  <a:cxn ang="0">
                    <a:pos x="46" y="10"/>
                  </a:cxn>
                  <a:cxn ang="0">
                    <a:pos x="40" y="4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2" y="20"/>
                  </a:cxn>
                  <a:cxn ang="0">
                    <a:pos x="2" y="29"/>
                  </a:cxn>
                  <a:cxn ang="0">
                    <a:pos x="6" y="39"/>
                  </a:cxn>
                  <a:cxn ang="0">
                    <a:pos x="12" y="45"/>
                  </a:cxn>
                  <a:cxn ang="0">
                    <a:pos x="21" y="48"/>
                  </a:cxn>
                  <a:cxn ang="0">
                    <a:pos x="31" y="48"/>
                  </a:cxn>
                  <a:cxn ang="0">
                    <a:pos x="40" y="45"/>
                  </a:cxn>
                  <a:cxn ang="0">
                    <a:pos x="46" y="39"/>
                  </a:cxn>
                  <a:cxn ang="0">
                    <a:pos x="50" y="29"/>
                  </a:cxn>
                  <a:cxn ang="0">
                    <a:pos x="50" y="25"/>
                  </a:cxn>
                  <a:cxn ang="0">
                    <a:pos x="48" y="16"/>
                  </a:cxn>
                  <a:cxn ang="0">
                    <a:pos x="44" y="8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3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35" y="48"/>
                  </a:cxn>
                  <a:cxn ang="0">
                    <a:pos x="44" y="43"/>
                  </a:cxn>
                  <a:cxn ang="0">
                    <a:pos x="48" y="35"/>
                  </a:cxn>
                  <a:cxn ang="0">
                    <a:pos x="50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50" y="20"/>
                    </a:lnTo>
                    <a:lnTo>
                      <a:pt x="48" y="16"/>
                    </a:lnTo>
                    <a:lnTo>
                      <a:pt x="46" y="10"/>
                    </a:lnTo>
                    <a:lnTo>
                      <a:pt x="44" y="6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5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5" y="50"/>
                    </a:lnTo>
                    <a:lnTo>
                      <a:pt x="31" y="48"/>
                    </a:lnTo>
                    <a:lnTo>
                      <a:pt x="35" y="48"/>
                    </a:lnTo>
                    <a:lnTo>
                      <a:pt x="40" y="45"/>
                    </a:lnTo>
                    <a:lnTo>
                      <a:pt x="44" y="43"/>
                    </a:lnTo>
                    <a:lnTo>
                      <a:pt x="46" y="39"/>
                    </a:lnTo>
                    <a:lnTo>
                      <a:pt x="48" y="35"/>
                    </a:lnTo>
                    <a:lnTo>
                      <a:pt x="50" y="29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0"/>
                    </a:lnTo>
                    <a:lnTo>
                      <a:pt x="48" y="16"/>
                    </a:lnTo>
                    <a:lnTo>
                      <a:pt x="46" y="10"/>
                    </a:lnTo>
                    <a:lnTo>
                      <a:pt x="44" y="8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5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5" y="50"/>
                    </a:lnTo>
                    <a:lnTo>
                      <a:pt x="31" y="48"/>
                    </a:lnTo>
                    <a:lnTo>
                      <a:pt x="35" y="48"/>
                    </a:lnTo>
                    <a:lnTo>
                      <a:pt x="40" y="45"/>
                    </a:lnTo>
                    <a:lnTo>
                      <a:pt x="44" y="43"/>
                    </a:lnTo>
                    <a:lnTo>
                      <a:pt x="46" y="39"/>
                    </a:lnTo>
                    <a:lnTo>
                      <a:pt x="48" y="35"/>
                    </a:lnTo>
                    <a:lnTo>
                      <a:pt x="50" y="29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85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4" name="Freeform 153"/>
              <p:cNvSpPr>
                <a:spLocks/>
              </p:cNvSpPr>
              <p:nvPr/>
            </p:nvSpPr>
            <p:spPr bwMode="auto">
              <a:xfrm>
                <a:off x="1787" y="3700"/>
                <a:ext cx="42" cy="41"/>
              </a:xfrm>
              <a:custGeom>
                <a:avLst/>
                <a:gdLst/>
                <a:ahLst/>
                <a:cxnLst>
                  <a:cxn ang="0">
                    <a:pos x="50" y="20"/>
                  </a:cxn>
                  <a:cxn ang="0">
                    <a:pos x="46" y="10"/>
                  </a:cxn>
                  <a:cxn ang="0">
                    <a:pos x="40" y="4"/>
                  </a:cxn>
                  <a:cxn ang="0">
                    <a:pos x="31" y="0"/>
                  </a:cxn>
                  <a:cxn ang="0">
                    <a:pos x="21" y="0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2" y="20"/>
                  </a:cxn>
                  <a:cxn ang="0">
                    <a:pos x="2" y="29"/>
                  </a:cxn>
                  <a:cxn ang="0">
                    <a:pos x="6" y="39"/>
                  </a:cxn>
                  <a:cxn ang="0">
                    <a:pos x="12" y="45"/>
                  </a:cxn>
                  <a:cxn ang="0">
                    <a:pos x="21" y="48"/>
                  </a:cxn>
                  <a:cxn ang="0">
                    <a:pos x="31" y="48"/>
                  </a:cxn>
                  <a:cxn ang="0">
                    <a:pos x="40" y="45"/>
                  </a:cxn>
                  <a:cxn ang="0">
                    <a:pos x="46" y="39"/>
                  </a:cxn>
                  <a:cxn ang="0">
                    <a:pos x="50" y="29"/>
                  </a:cxn>
                  <a:cxn ang="0">
                    <a:pos x="50" y="25"/>
                  </a:cxn>
                  <a:cxn ang="0">
                    <a:pos x="48" y="16"/>
                  </a:cxn>
                  <a:cxn ang="0">
                    <a:pos x="42" y="8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4" y="16"/>
                  </a:cxn>
                  <a:cxn ang="0">
                    <a:pos x="2" y="25"/>
                  </a:cxn>
                  <a:cxn ang="0">
                    <a:pos x="4" y="35"/>
                  </a:cxn>
                  <a:cxn ang="0">
                    <a:pos x="8" y="43"/>
                  </a:cxn>
                  <a:cxn ang="0">
                    <a:pos x="15" y="47"/>
                  </a:cxn>
                  <a:cxn ang="0">
                    <a:pos x="25" y="48"/>
                  </a:cxn>
                  <a:cxn ang="0">
                    <a:pos x="35" y="47"/>
                  </a:cxn>
                  <a:cxn ang="0">
                    <a:pos x="42" y="43"/>
                  </a:cxn>
                  <a:cxn ang="0">
                    <a:pos x="48" y="35"/>
                  </a:cxn>
                  <a:cxn ang="0">
                    <a:pos x="50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50" y="20"/>
                    </a:lnTo>
                    <a:lnTo>
                      <a:pt x="48" y="16"/>
                    </a:lnTo>
                    <a:lnTo>
                      <a:pt x="46" y="10"/>
                    </a:lnTo>
                    <a:lnTo>
                      <a:pt x="44" y="8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5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5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5" y="50"/>
                    </a:lnTo>
                    <a:lnTo>
                      <a:pt x="31" y="48"/>
                    </a:lnTo>
                    <a:lnTo>
                      <a:pt x="35" y="48"/>
                    </a:lnTo>
                    <a:lnTo>
                      <a:pt x="40" y="45"/>
                    </a:lnTo>
                    <a:lnTo>
                      <a:pt x="44" y="43"/>
                    </a:lnTo>
                    <a:lnTo>
                      <a:pt x="46" y="39"/>
                    </a:lnTo>
                    <a:lnTo>
                      <a:pt x="48" y="35"/>
                    </a:lnTo>
                    <a:lnTo>
                      <a:pt x="50" y="29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0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8"/>
                    </a:lnTo>
                    <a:lnTo>
                      <a:pt x="40" y="4"/>
                    </a:lnTo>
                    <a:lnTo>
                      <a:pt x="35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8"/>
                    </a:lnTo>
                    <a:lnTo>
                      <a:pt x="25" y="48"/>
                    </a:lnTo>
                    <a:lnTo>
                      <a:pt x="31" y="48"/>
                    </a:lnTo>
                    <a:lnTo>
                      <a:pt x="35" y="47"/>
                    </a:lnTo>
                    <a:lnTo>
                      <a:pt x="40" y="45"/>
                    </a:lnTo>
                    <a:lnTo>
                      <a:pt x="42" y="43"/>
                    </a:lnTo>
                    <a:lnTo>
                      <a:pt x="46" y="39"/>
                    </a:lnTo>
                    <a:lnTo>
                      <a:pt x="48" y="35"/>
                    </a:lnTo>
                    <a:lnTo>
                      <a:pt x="50" y="29"/>
                    </a:lnTo>
                    <a:lnTo>
                      <a:pt x="50" y="25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FF86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5" name="Freeform 154"/>
              <p:cNvSpPr>
                <a:spLocks/>
              </p:cNvSpPr>
              <p:nvPr/>
            </p:nvSpPr>
            <p:spPr bwMode="auto">
              <a:xfrm>
                <a:off x="1789" y="3700"/>
                <a:ext cx="40" cy="40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4" y="12"/>
                  </a:cxn>
                  <a:cxn ang="0">
                    <a:pos x="38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0" y="29"/>
                  </a:cxn>
                  <a:cxn ang="0">
                    <a:pos x="4" y="39"/>
                  </a:cxn>
                  <a:cxn ang="0">
                    <a:pos x="10" y="45"/>
                  </a:cxn>
                  <a:cxn ang="0">
                    <a:pos x="19" y="48"/>
                  </a:cxn>
                  <a:cxn ang="0">
                    <a:pos x="29" y="48"/>
                  </a:cxn>
                  <a:cxn ang="0">
                    <a:pos x="38" y="45"/>
                  </a:cxn>
                  <a:cxn ang="0">
                    <a:pos x="44" y="39"/>
                  </a:cxn>
                  <a:cxn ang="0">
                    <a:pos x="48" y="29"/>
                  </a:cxn>
                  <a:cxn ang="0">
                    <a:pos x="48" y="25"/>
                  </a:cxn>
                  <a:cxn ang="0">
                    <a:pos x="46" y="16"/>
                  </a:cxn>
                  <a:cxn ang="0">
                    <a:pos x="40" y="8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6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6" y="43"/>
                  </a:cxn>
                  <a:cxn ang="0">
                    <a:pos x="13" y="47"/>
                  </a:cxn>
                  <a:cxn ang="0">
                    <a:pos x="23" y="48"/>
                  </a:cxn>
                  <a:cxn ang="0">
                    <a:pos x="33" y="47"/>
                  </a:cxn>
                  <a:cxn ang="0">
                    <a:pos x="40" y="43"/>
                  </a:cxn>
                  <a:cxn ang="0">
                    <a:pos x="46" y="35"/>
                  </a:cxn>
                  <a:cxn ang="0">
                    <a:pos x="48" y="25"/>
                  </a:cxn>
                </a:cxnLst>
                <a:rect l="0" t="0" r="r" b="b"/>
                <a:pathLst>
                  <a:path w="48" h="48">
                    <a:moveTo>
                      <a:pt x="48" y="25"/>
                    </a:moveTo>
                    <a:lnTo>
                      <a:pt x="48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8" y="45"/>
                    </a:lnTo>
                    <a:lnTo>
                      <a:pt x="40" y="43"/>
                    </a:lnTo>
                    <a:lnTo>
                      <a:pt x="44" y="39"/>
                    </a:lnTo>
                    <a:lnTo>
                      <a:pt x="46" y="35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3"/>
                    </a:lnTo>
                    <a:lnTo>
                      <a:pt x="44" y="39"/>
                    </a:lnTo>
                    <a:lnTo>
                      <a:pt x="46" y="35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87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6" name="Freeform 155"/>
              <p:cNvSpPr>
                <a:spLocks/>
              </p:cNvSpPr>
              <p:nvPr/>
            </p:nvSpPr>
            <p:spPr bwMode="auto">
              <a:xfrm>
                <a:off x="1789" y="3700"/>
                <a:ext cx="40" cy="40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4" y="12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0" y="29"/>
                  </a:cxn>
                  <a:cxn ang="0">
                    <a:pos x="4" y="39"/>
                  </a:cxn>
                  <a:cxn ang="0">
                    <a:pos x="10" y="45"/>
                  </a:cxn>
                  <a:cxn ang="0">
                    <a:pos x="19" y="48"/>
                  </a:cxn>
                  <a:cxn ang="0">
                    <a:pos x="29" y="48"/>
                  </a:cxn>
                  <a:cxn ang="0">
                    <a:pos x="36" y="45"/>
                  </a:cxn>
                  <a:cxn ang="0">
                    <a:pos x="44" y="39"/>
                  </a:cxn>
                  <a:cxn ang="0">
                    <a:pos x="48" y="29"/>
                  </a:cxn>
                  <a:cxn ang="0">
                    <a:pos x="48" y="25"/>
                  </a:cxn>
                  <a:cxn ang="0">
                    <a:pos x="46" y="16"/>
                  </a:cxn>
                  <a:cxn ang="0">
                    <a:pos x="40" y="8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6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6" y="43"/>
                  </a:cxn>
                  <a:cxn ang="0">
                    <a:pos x="13" y="47"/>
                  </a:cxn>
                  <a:cxn ang="0">
                    <a:pos x="23" y="48"/>
                  </a:cxn>
                  <a:cxn ang="0">
                    <a:pos x="33" y="47"/>
                  </a:cxn>
                  <a:cxn ang="0">
                    <a:pos x="40" y="43"/>
                  </a:cxn>
                  <a:cxn ang="0">
                    <a:pos x="46" y="35"/>
                  </a:cxn>
                  <a:cxn ang="0">
                    <a:pos x="48" y="25"/>
                  </a:cxn>
                </a:cxnLst>
                <a:rect l="0" t="0" r="r" b="b"/>
                <a:pathLst>
                  <a:path w="48" h="48">
                    <a:moveTo>
                      <a:pt x="48" y="25"/>
                    </a:moveTo>
                    <a:lnTo>
                      <a:pt x="48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3"/>
                    </a:lnTo>
                    <a:lnTo>
                      <a:pt x="44" y="39"/>
                    </a:lnTo>
                    <a:lnTo>
                      <a:pt x="46" y="35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3"/>
                    </a:lnTo>
                    <a:lnTo>
                      <a:pt x="44" y="39"/>
                    </a:lnTo>
                    <a:lnTo>
                      <a:pt x="46" y="35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88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7" name="Freeform 156"/>
              <p:cNvSpPr>
                <a:spLocks/>
              </p:cNvSpPr>
              <p:nvPr/>
            </p:nvSpPr>
            <p:spPr bwMode="auto">
              <a:xfrm>
                <a:off x="1789" y="3700"/>
                <a:ext cx="40" cy="40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4" y="12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0" y="29"/>
                  </a:cxn>
                  <a:cxn ang="0">
                    <a:pos x="4" y="39"/>
                  </a:cxn>
                  <a:cxn ang="0">
                    <a:pos x="10" y="45"/>
                  </a:cxn>
                  <a:cxn ang="0">
                    <a:pos x="19" y="48"/>
                  </a:cxn>
                  <a:cxn ang="0">
                    <a:pos x="29" y="48"/>
                  </a:cxn>
                  <a:cxn ang="0">
                    <a:pos x="36" y="45"/>
                  </a:cxn>
                  <a:cxn ang="0">
                    <a:pos x="44" y="39"/>
                  </a:cxn>
                  <a:cxn ang="0">
                    <a:pos x="48" y="29"/>
                  </a:cxn>
                  <a:cxn ang="0">
                    <a:pos x="48" y="25"/>
                  </a:cxn>
                  <a:cxn ang="0">
                    <a:pos x="46" y="16"/>
                  </a:cxn>
                  <a:cxn ang="0">
                    <a:pos x="40" y="8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3"/>
                  </a:cxn>
                  <a:cxn ang="0">
                    <a:pos x="15" y="47"/>
                  </a:cxn>
                  <a:cxn ang="0">
                    <a:pos x="23" y="48"/>
                  </a:cxn>
                  <a:cxn ang="0">
                    <a:pos x="33" y="47"/>
                  </a:cxn>
                  <a:cxn ang="0">
                    <a:pos x="40" y="43"/>
                  </a:cxn>
                  <a:cxn ang="0">
                    <a:pos x="46" y="35"/>
                  </a:cxn>
                  <a:cxn ang="0">
                    <a:pos x="48" y="25"/>
                  </a:cxn>
                </a:cxnLst>
                <a:rect l="0" t="0" r="r" b="b"/>
                <a:pathLst>
                  <a:path w="48" h="48">
                    <a:moveTo>
                      <a:pt x="48" y="25"/>
                    </a:moveTo>
                    <a:lnTo>
                      <a:pt x="48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3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3"/>
                    </a:lnTo>
                    <a:lnTo>
                      <a:pt x="44" y="39"/>
                    </a:lnTo>
                    <a:lnTo>
                      <a:pt x="46" y="35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0" y="45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3"/>
                    </a:lnTo>
                    <a:lnTo>
                      <a:pt x="44" y="39"/>
                    </a:lnTo>
                    <a:lnTo>
                      <a:pt x="46" y="35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88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8" name="Freeform 157"/>
              <p:cNvSpPr>
                <a:spLocks/>
              </p:cNvSpPr>
              <p:nvPr/>
            </p:nvSpPr>
            <p:spPr bwMode="auto">
              <a:xfrm>
                <a:off x="1789" y="3700"/>
                <a:ext cx="40" cy="40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4" y="12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0" y="29"/>
                  </a:cxn>
                  <a:cxn ang="0">
                    <a:pos x="4" y="39"/>
                  </a:cxn>
                  <a:cxn ang="0">
                    <a:pos x="10" y="45"/>
                  </a:cxn>
                  <a:cxn ang="0">
                    <a:pos x="19" y="48"/>
                  </a:cxn>
                  <a:cxn ang="0">
                    <a:pos x="29" y="48"/>
                  </a:cxn>
                  <a:cxn ang="0">
                    <a:pos x="36" y="45"/>
                  </a:cxn>
                  <a:cxn ang="0">
                    <a:pos x="44" y="39"/>
                  </a:cxn>
                  <a:cxn ang="0">
                    <a:pos x="48" y="29"/>
                  </a:cxn>
                  <a:cxn ang="0">
                    <a:pos x="48" y="25"/>
                  </a:cxn>
                  <a:cxn ang="0">
                    <a:pos x="46" y="16"/>
                  </a:cxn>
                  <a:cxn ang="0">
                    <a:pos x="40" y="8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8" y="41"/>
                  </a:cxn>
                  <a:cxn ang="0">
                    <a:pos x="15" y="47"/>
                  </a:cxn>
                  <a:cxn ang="0">
                    <a:pos x="23" y="48"/>
                  </a:cxn>
                  <a:cxn ang="0">
                    <a:pos x="33" y="47"/>
                  </a:cxn>
                  <a:cxn ang="0">
                    <a:pos x="40" y="41"/>
                  </a:cxn>
                  <a:cxn ang="0">
                    <a:pos x="46" y="33"/>
                  </a:cxn>
                  <a:cxn ang="0">
                    <a:pos x="48" y="25"/>
                  </a:cxn>
                </a:cxnLst>
                <a:rect l="0" t="0" r="r" b="b"/>
                <a:pathLst>
                  <a:path w="48" h="48">
                    <a:moveTo>
                      <a:pt x="48" y="25"/>
                    </a:moveTo>
                    <a:lnTo>
                      <a:pt x="48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5"/>
                    </a:lnTo>
                    <a:lnTo>
                      <a:pt x="4" y="39"/>
                    </a:lnTo>
                    <a:lnTo>
                      <a:pt x="8" y="43"/>
                    </a:lnTo>
                    <a:lnTo>
                      <a:pt x="10" y="45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3"/>
                    </a:lnTo>
                    <a:lnTo>
                      <a:pt x="44" y="39"/>
                    </a:lnTo>
                    <a:lnTo>
                      <a:pt x="46" y="35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8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0" y="45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4" y="39"/>
                    </a:lnTo>
                    <a:lnTo>
                      <a:pt x="46" y="33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8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9" name="Freeform 158"/>
              <p:cNvSpPr>
                <a:spLocks/>
              </p:cNvSpPr>
              <p:nvPr/>
            </p:nvSpPr>
            <p:spPr bwMode="auto">
              <a:xfrm>
                <a:off x="1789" y="3700"/>
                <a:ext cx="40" cy="40"/>
              </a:xfrm>
              <a:custGeom>
                <a:avLst/>
                <a:gdLst/>
                <a:ahLst/>
                <a:cxnLst>
                  <a:cxn ang="0">
                    <a:pos x="48" y="20"/>
                  </a:cxn>
                  <a:cxn ang="0">
                    <a:pos x="44" y="12"/>
                  </a:cxn>
                  <a:cxn ang="0">
                    <a:pos x="36" y="4"/>
                  </a:cxn>
                  <a:cxn ang="0">
                    <a:pos x="29" y="2"/>
                  </a:cxn>
                  <a:cxn ang="0">
                    <a:pos x="19" y="2"/>
                  </a:cxn>
                  <a:cxn ang="0">
                    <a:pos x="10" y="4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0" y="29"/>
                  </a:cxn>
                  <a:cxn ang="0">
                    <a:pos x="4" y="39"/>
                  </a:cxn>
                  <a:cxn ang="0">
                    <a:pos x="10" y="45"/>
                  </a:cxn>
                  <a:cxn ang="0">
                    <a:pos x="19" y="48"/>
                  </a:cxn>
                  <a:cxn ang="0">
                    <a:pos x="29" y="48"/>
                  </a:cxn>
                  <a:cxn ang="0">
                    <a:pos x="36" y="45"/>
                  </a:cxn>
                  <a:cxn ang="0">
                    <a:pos x="44" y="39"/>
                  </a:cxn>
                  <a:cxn ang="0">
                    <a:pos x="48" y="29"/>
                  </a:cxn>
                  <a:cxn ang="0">
                    <a:pos x="48" y="25"/>
                  </a:cxn>
                  <a:cxn ang="0">
                    <a:pos x="46" y="16"/>
                  </a:cxn>
                  <a:cxn ang="0">
                    <a:pos x="40" y="8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8" y="41"/>
                  </a:cxn>
                  <a:cxn ang="0">
                    <a:pos x="15" y="47"/>
                  </a:cxn>
                  <a:cxn ang="0">
                    <a:pos x="23" y="48"/>
                  </a:cxn>
                  <a:cxn ang="0">
                    <a:pos x="33" y="47"/>
                  </a:cxn>
                  <a:cxn ang="0">
                    <a:pos x="40" y="41"/>
                  </a:cxn>
                  <a:cxn ang="0">
                    <a:pos x="46" y="33"/>
                  </a:cxn>
                  <a:cxn ang="0">
                    <a:pos x="48" y="25"/>
                  </a:cxn>
                </a:cxnLst>
                <a:rect l="0" t="0" r="r" b="b"/>
                <a:pathLst>
                  <a:path w="48" h="48">
                    <a:moveTo>
                      <a:pt x="48" y="25"/>
                    </a:moveTo>
                    <a:lnTo>
                      <a:pt x="48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0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0" y="45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4" y="39"/>
                    </a:lnTo>
                    <a:lnTo>
                      <a:pt x="46" y="33"/>
                    </a:lnTo>
                    <a:lnTo>
                      <a:pt x="48" y="29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4" y="39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8" y="2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8B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0" name="Freeform 159"/>
              <p:cNvSpPr>
                <a:spLocks/>
              </p:cNvSpPr>
              <p:nvPr/>
            </p:nvSpPr>
            <p:spPr bwMode="auto">
              <a:xfrm>
                <a:off x="1789" y="3700"/>
                <a:ext cx="40" cy="40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4" y="12"/>
                  </a:cxn>
                  <a:cxn ang="0">
                    <a:pos x="36" y="4"/>
                  </a:cxn>
                  <a:cxn ang="0">
                    <a:pos x="29" y="2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0" y="29"/>
                  </a:cxn>
                  <a:cxn ang="0">
                    <a:pos x="4" y="39"/>
                  </a:cxn>
                  <a:cxn ang="0">
                    <a:pos x="11" y="45"/>
                  </a:cxn>
                  <a:cxn ang="0">
                    <a:pos x="19" y="48"/>
                  </a:cxn>
                  <a:cxn ang="0">
                    <a:pos x="29" y="48"/>
                  </a:cxn>
                  <a:cxn ang="0">
                    <a:pos x="36" y="45"/>
                  </a:cxn>
                  <a:cxn ang="0">
                    <a:pos x="44" y="39"/>
                  </a:cxn>
                  <a:cxn ang="0">
                    <a:pos x="46" y="29"/>
                  </a:cxn>
                  <a:cxn ang="0">
                    <a:pos x="48" y="25"/>
                  </a:cxn>
                  <a:cxn ang="0">
                    <a:pos x="46" y="16"/>
                  </a:cxn>
                  <a:cxn ang="0">
                    <a:pos x="40" y="8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8" y="41"/>
                  </a:cxn>
                  <a:cxn ang="0">
                    <a:pos x="15" y="47"/>
                  </a:cxn>
                  <a:cxn ang="0">
                    <a:pos x="23" y="48"/>
                  </a:cxn>
                  <a:cxn ang="0">
                    <a:pos x="33" y="47"/>
                  </a:cxn>
                  <a:cxn ang="0">
                    <a:pos x="40" y="41"/>
                  </a:cxn>
                  <a:cxn ang="0">
                    <a:pos x="46" y="33"/>
                  </a:cxn>
                  <a:cxn ang="0">
                    <a:pos x="48" y="25"/>
                  </a:cxn>
                </a:cxnLst>
                <a:rect l="0" t="0" r="r" b="b"/>
                <a:pathLst>
                  <a:path w="48" h="48">
                    <a:moveTo>
                      <a:pt x="48" y="25"/>
                    </a:moveTo>
                    <a:lnTo>
                      <a:pt x="46" y="20"/>
                    </a:lnTo>
                    <a:lnTo>
                      <a:pt x="46" y="16"/>
                    </a:lnTo>
                    <a:lnTo>
                      <a:pt x="44" y="12"/>
                    </a:lnTo>
                    <a:lnTo>
                      <a:pt x="40" y="8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4" y="39"/>
                    </a:lnTo>
                    <a:lnTo>
                      <a:pt x="8" y="41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4" y="39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8" y="25"/>
                    </a:lnTo>
                    <a:lnTo>
                      <a:pt x="48" y="25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6" y="6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2" y="37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8" y="2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8C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1" name="Freeform 160"/>
              <p:cNvSpPr>
                <a:spLocks/>
              </p:cNvSpPr>
              <p:nvPr/>
            </p:nvSpPr>
            <p:spPr bwMode="auto">
              <a:xfrm>
                <a:off x="1789" y="3700"/>
                <a:ext cx="40" cy="40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2" y="12"/>
                  </a:cxn>
                  <a:cxn ang="0">
                    <a:pos x="36" y="6"/>
                  </a:cxn>
                  <a:cxn ang="0">
                    <a:pos x="29" y="2"/>
                  </a:cxn>
                  <a:cxn ang="0">
                    <a:pos x="19" y="2"/>
                  </a:cxn>
                  <a:cxn ang="0">
                    <a:pos x="11" y="6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0" y="29"/>
                  </a:cxn>
                  <a:cxn ang="0">
                    <a:pos x="4" y="37"/>
                  </a:cxn>
                  <a:cxn ang="0">
                    <a:pos x="11" y="45"/>
                  </a:cxn>
                  <a:cxn ang="0">
                    <a:pos x="19" y="48"/>
                  </a:cxn>
                  <a:cxn ang="0">
                    <a:pos x="29" y="48"/>
                  </a:cxn>
                  <a:cxn ang="0">
                    <a:pos x="36" y="45"/>
                  </a:cxn>
                  <a:cxn ang="0">
                    <a:pos x="42" y="37"/>
                  </a:cxn>
                  <a:cxn ang="0">
                    <a:pos x="46" y="29"/>
                  </a:cxn>
                  <a:cxn ang="0">
                    <a:pos x="46" y="25"/>
                  </a:cxn>
                  <a:cxn ang="0">
                    <a:pos x="46" y="16"/>
                  </a:cxn>
                  <a:cxn ang="0">
                    <a:pos x="40" y="8"/>
                  </a:cxn>
                  <a:cxn ang="0">
                    <a:pos x="33" y="4"/>
                  </a:cxn>
                  <a:cxn ang="0">
                    <a:pos x="23" y="2"/>
                  </a:cxn>
                  <a:cxn ang="0">
                    <a:pos x="15" y="4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8" y="41"/>
                  </a:cxn>
                  <a:cxn ang="0">
                    <a:pos x="15" y="47"/>
                  </a:cxn>
                  <a:cxn ang="0">
                    <a:pos x="23" y="48"/>
                  </a:cxn>
                  <a:cxn ang="0">
                    <a:pos x="33" y="47"/>
                  </a:cxn>
                  <a:cxn ang="0">
                    <a:pos x="40" y="41"/>
                  </a:cxn>
                  <a:cxn ang="0">
                    <a:pos x="46" y="33"/>
                  </a:cxn>
                  <a:cxn ang="0">
                    <a:pos x="46" y="25"/>
                  </a:cxn>
                </a:cxnLst>
                <a:rect l="0" t="0" r="r" b="b"/>
                <a:pathLst>
                  <a:path w="48" h="48">
                    <a:moveTo>
                      <a:pt x="48" y="25"/>
                    </a:move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6" y="6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2" y="37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8" y="25"/>
                    </a:lnTo>
                    <a:lnTo>
                      <a:pt x="46" y="25"/>
                    </a:lnTo>
                    <a:lnTo>
                      <a:pt x="46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6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2" y="20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1" y="45"/>
                    </a:lnTo>
                    <a:lnTo>
                      <a:pt x="15" y="47"/>
                    </a:lnTo>
                    <a:lnTo>
                      <a:pt x="19" y="48"/>
                    </a:lnTo>
                    <a:lnTo>
                      <a:pt x="23" y="48"/>
                    </a:lnTo>
                    <a:lnTo>
                      <a:pt x="29" y="48"/>
                    </a:lnTo>
                    <a:lnTo>
                      <a:pt x="33" y="47"/>
                    </a:lnTo>
                    <a:lnTo>
                      <a:pt x="36" y="45"/>
                    </a:lnTo>
                    <a:lnTo>
                      <a:pt x="40" y="41"/>
                    </a:lnTo>
                    <a:lnTo>
                      <a:pt x="42" y="37"/>
                    </a:lnTo>
                    <a:lnTo>
                      <a:pt x="46" y="33"/>
                    </a:lnTo>
                    <a:lnTo>
                      <a:pt x="46" y="29"/>
                    </a:lnTo>
                    <a:lnTo>
                      <a:pt x="46" y="25"/>
                    </a:lnTo>
                    <a:lnTo>
                      <a:pt x="48" y="25"/>
                    </a:lnTo>
                    <a:close/>
                  </a:path>
                </a:pathLst>
              </a:custGeom>
              <a:solidFill>
                <a:srgbClr val="FF8D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2" name="Freeform 161"/>
              <p:cNvSpPr>
                <a:spLocks/>
              </p:cNvSpPr>
              <p:nvPr/>
            </p:nvSpPr>
            <p:spPr bwMode="auto">
              <a:xfrm>
                <a:off x="1789" y="3702"/>
                <a:ext cx="38" cy="38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42" y="10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4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7"/>
                  </a:cxn>
                  <a:cxn ang="0">
                    <a:pos x="4" y="35"/>
                  </a:cxn>
                  <a:cxn ang="0">
                    <a:pos x="11" y="43"/>
                  </a:cxn>
                  <a:cxn ang="0">
                    <a:pos x="19" y="46"/>
                  </a:cxn>
                  <a:cxn ang="0">
                    <a:pos x="29" y="46"/>
                  </a:cxn>
                  <a:cxn ang="0">
                    <a:pos x="36" y="43"/>
                  </a:cxn>
                  <a:cxn ang="0">
                    <a:pos x="42" y="35"/>
                  </a:cxn>
                  <a:cxn ang="0">
                    <a:pos x="46" y="27"/>
                  </a:cxn>
                  <a:cxn ang="0">
                    <a:pos x="46" y="23"/>
                  </a:cxn>
                  <a:cxn ang="0">
                    <a:pos x="44" y="14"/>
                  </a:cxn>
                  <a:cxn ang="0">
                    <a:pos x="40" y="6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9"/>
                  </a:cxn>
                  <a:cxn ang="0">
                    <a:pos x="15" y="45"/>
                  </a:cxn>
                  <a:cxn ang="0">
                    <a:pos x="23" y="46"/>
                  </a:cxn>
                  <a:cxn ang="0">
                    <a:pos x="33" y="45"/>
                  </a:cxn>
                  <a:cxn ang="0">
                    <a:pos x="40" y="39"/>
                  </a:cxn>
                  <a:cxn ang="0">
                    <a:pos x="44" y="31"/>
                  </a:cxn>
                  <a:cxn ang="0">
                    <a:pos x="46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6" y="18"/>
                    </a:lnTo>
                    <a:lnTo>
                      <a:pt x="46" y="14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9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6"/>
                    </a:lnTo>
                    <a:lnTo>
                      <a:pt x="23" y="46"/>
                    </a:lnTo>
                    <a:lnTo>
                      <a:pt x="29" y="46"/>
                    </a:lnTo>
                    <a:lnTo>
                      <a:pt x="33" y="45"/>
                    </a:lnTo>
                    <a:lnTo>
                      <a:pt x="36" y="43"/>
                    </a:lnTo>
                    <a:lnTo>
                      <a:pt x="40" y="39"/>
                    </a:lnTo>
                    <a:lnTo>
                      <a:pt x="42" y="35"/>
                    </a:lnTo>
                    <a:lnTo>
                      <a:pt x="46" y="31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18"/>
                    </a:lnTo>
                    <a:lnTo>
                      <a:pt x="44" y="14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9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6"/>
                    </a:lnTo>
                    <a:lnTo>
                      <a:pt x="29" y="45"/>
                    </a:lnTo>
                    <a:lnTo>
                      <a:pt x="33" y="45"/>
                    </a:lnTo>
                    <a:lnTo>
                      <a:pt x="36" y="43"/>
                    </a:lnTo>
                    <a:lnTo>
                      <a:pt x="40" y="39"/>
                    </a:lnTo>
                    <a:lnTo>
                      <a:pt x="42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23"/>
                    </a:lnTo>
                    <a:close/>
                  </a:path>
                </a:pathLst>
              </a:custGeom>
              <a:solidFill>
                <a:srgbClr val="FF8D9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3" name="Freeform 162"/>
              <p:cNvSpPr>
                <a:spLocks/>
              </p:cNvSpPr>
              <p:nvPr/>
            </p:nvSpPr>
            <p:spPr bwMode="auto">
              <a:xfrm>
                <a:off x="1789" y="3702"/>
                <a:ext cx="38" cy="38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42" y="10"/>
                  </a:cxn>
                  <a:cxn ang="0">
                    <a:pos x="36" y="4"/>
                  </a:cxn>
                  <a:cxn ang="0">
                    <a:pos x="29" y="0"/>
                  </a:cxn>
                  <a:cxn ang="0">
                    <a:pos x="19" y="0"/>
                  </a:cxn>
                  <a:cxn ang="0">
                    <a:pos x="11" y="4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7"/>
                  </a:cxn>
                  <a:cxn ang="0">
                    <a:pos x="4" y="35"/>
                  </a:cxn>
                  <a:cxn ang="0">
                    <a:pos x="11" y="43"/>
                  </a:cxn>
                  <a:cxn ang="0">
                    <a:pos x="19" y="45"/>
                  </a:cxn>
                  <a:cxn ang="0">
                    <a:pos x="29" y="45"/>
                  </a:cxn>
                  <a:cxn ang="0">
                    <a:pos x="36" y="43"/>
                  </a:cxn>
                  <a:cxn ang="0">
                    <a:pos x="42" y="35"/>
                  </a:cxn>
                  <a:cxn ang="0">
                    <a:pos x="46" y="27"/>
                  </a:cxn>
                  <a:cxn ang="0">
                    <a:pos x="46" y="23"/>
                  </a:cxn>
                  <a:cxn ang="0">
                    <a:pos x="44" y="14"/>
                  </a:cxn>
                  <a:cxn ang="0">
                    <a:pos x="40" y="6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2" y="23"/>
                  </a:cxn>
                  <a:cxn ang="0">
                    <a:pos x="2" y="31"/>
                  </a:cxn>
                  <a:cxn ang="0">
                    <a:pos x="8" y="39"/>
                  </a:cxn>
                  <a:cxn ang="0">
                    <a:pos x="15" y="45"/>
                  </a:cxn>
                  <a:cxn ang="0">
                    <a:pos x="23" y="46"/>
                  </a:cxn>
                  <a:cxn ang="0">
                    <a:pos x="33" y="45"/>
                  </a:cxn>
                  <a:cxn ang="0">
                    <a:pos x="40" y="39"/>
                  </a:cxn>
                  <a:cxn ang="0">
                    <a:pos x="44" y="31"/>
                  </a:cxn>
                  <a:cxn ang="0">
                    <a:pos x="46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6" y="18"/>
                    </a:lnTo>
                    <a:lnTo>
                      <a:pt x="44" y="14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9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6"/>
                    </a:lnTo>
                    <a:lnTo>
                      <a:pt x="29" y="45"/>
                    </a:lnTo>
                    <a:lnTo>
                      <a:pt x="33" y="45"/>
                    </a:lnTo>
                    <a:lnTo>
                      <a:pt x="36" y="43"/>
                    </a:lnTo>
                    <a:lnTo>
                      <a:pt x="40" y="39"/>
                    </a:lnTo>
                    <a:lnTo>
                      <a:pt x="42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18"/>
                    </a:lnTo>
                    <a:lnTo>
                      <a:pt x="44" y="14"/>
                    </a:lnTo>
                    <a:lnTo>
                      <a:pt x="42" y="10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6" y="35"/>
                    </a:lnTo>
                    <a:lnTo>
                      <a:pt x="8" y="39"/>
                    </a:lnTo>
                    <a:lnTo>
                      <a:pt x="11" y="43"/>
                    </a:lnTo>
                    <a:lnTo>
                      <a:pt x="15" y="45"/>
                    </a:lnTo>
                    <a:lnTo>
                      <a:pt x="19" y="45"/>
                    </a:lnTo>
                    <a:lnTo>
                      <a:pt x="23" y="46"/>
                    </a:lnTo>
                    <a:lnTo>
                      <a:pt x="29" y="45"/>
                    </a:lnTo>
                    <a:lnTo>
                      <a:pt x="33" y="45"/>
                    </a:lnTo>
                    <a:lnTo>
                      <a:pt x="36" y="43"/>
                    </a:lnTo>
                    <a:lnTo>
                      <a:pt x="40" y="39"/>
                    </a:lnTo>
                    <a:lnTo>
                      <a:pt x="42" y="35"/>
                    </a:lnTo>
                    <a:lnTo>
                      <a:pt x="44" y="31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6" y="23"/>
                    </a:lnTo>
                    <a:close/>
                  </a:path>
                </a:pathLst>
              </a:custGeom>
              <a:solidFill>
                <a:srgbClr val="FF8E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4" name="Freeform 163"/>
              <p:cNvSpPr>
                <a:spLocks/>
              </p:cNvSpPr>
              <p:nvPr/>
            </p:nvSpPr>
            <p:spPr bwMode="auto">
              <a:xfrm>
                <a:off x="1791" y="3702"/>
                <a:ext cx="36" cy="38"/>
              </a:xfrm>
              <a:custGeom>
                <a:avLst/>
                <a:gdLst/>
                <a:ahLst/>
                <a:cxnLst>
                  <a:cxn ang="0">
                    <a:pos x="44" y="18"/>
                  </a:cxn>
                  <a:cxn ang="0">
                    <a:pos x="40" y="10"/>
                  </a:cxn>
                  <a:cxn ang="0">
                    <a:pos x="34" y="4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9" y="43"/>
                  </a:cxn>
                  <a:cxn ang="0">
                    <a:pos x="17" y="45"/>
                  </a:cxn>
                  <a:cxn ang="0">
                    <a:pos x="27" y="45"/>
                  </a:cxn>
                  <a:cxn ang="0">
                    <a:pos x="34" y="43"/>
                  </a:cxn>
                  <a:cxn ang="0">
                    <a:pos x="40" y="35"/>
                  </a:cxn>
                  <a:cxn ang="0">
                    <a:pos x="44" y="27"/>
                  </a:cxn>
                  <a:cxn ang="0">
                    <a:pos x="44" y="23"/>
                  </a:cxn>
                  <a:cxn ang="0">
                    <a:pos x="42" y="14"/>
                  </a:cxn>
                  <a:cxn ang="0">
                    <a:pos x="38" y="6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9"/>
                  </a:cxn>
                  <a:cxn ang="0">
                    <a:pos x="13" y="45"/>
                  </a:cxn>
                  <a:cxn ang="0">
                    <a:pos x="21" y="45"/>
                  </a:cxn>
                  <a:cxn ang="0">
                    <a:pos x="31" y="45"/>
                  </a:cxn>
                  <a:cxn ang="0">
                    <a:pos x="38" y="39"/>
                  </a:cxn>
                  <a:cxn ang="0">
                    <a:pos x="42" y="31"/>
                  </a:cxn>
                  <a:cxn ang="0">
                    <a:pos x="44" y="23"/>
                  </a:cxn>
                </a:cxnLst>
                <a:rect l="0" t="0" r="r" b="b"/>
                <a:pathLst>
                  <a:path w="44" h="46">
                    <a:moveTo>
                      <a:pt x="44" y="23"/>
                    </a:moveTo>
                    <a:lnTo>
                      <a:pt x="44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3"/>
                    </a:lnTo>
                    <a:lnTo>
                      <a:pt x="13" y="45"/>
                    </a:lnTo>
                    <a:lnTo>
                      <a:pt x="17" y="45"/>
                    </a:lnTo>
                    <a:lnTo>
                      <a:pt x="21" y="46"/>
                    </a:lnTo>
                    <a:lnTo>
                      <a:pt x="27" y="45"/>
                    </a:lnTo>
                    <a:lnTo>
                      <a:pt x="31" y="45"/>
                    </a:lnTo>
                    <a:lnTo>
                      <a:pt x="34" y="43"/>
                    </a:lnTo>
                    <a:lnTo>
                      <a:pt x="38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5"/>
                    </a:lnTo>
                    <a:lnTo>
                      <a:pt x="34" y="41"/>
                    </a:lnTo>
                    <a:lnTo>
                      <a:pt x="38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FF8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5" name="Freeform 164"/>
              <p:cNvSpPr>
                <a:spLocks/>
              </p:cNvSpPr>
              <p:nvPr/>
            </p:nvSpPr>
            <p:spPr bwMode="auto">
              <a:xfrm>
                <a:off x="1791" y="3702"/>
                <a:ext cx="36" cy="37"/>
              </a:xfrm>
              <a:custGeom>
                <a:avLst/>
                <a:gdLst/>
                <a:ahLst/>
                <a:cxnLst>
                  <a:cxn ang="0">
                    <a:pos x="44" y="18"/>
                  </a:cxn>
                  <a:cxn ang="0">
                    <a:pos x="40" y="10"/>
                  </a:cxn>
                  <a:cxn ang="0">
                    <a:pos x="34" y="4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9" y="41"/>
                  </a:cxn>
                  <a:cxn ang="0">
                    <a:pos x="17" y="45"/>
                  </a:cxn>
                  <a:cxn ang="0">
                    <a:pos x="27" y="45"/>
                  </a:cxn>
                  <a:cxn ang="0">
                    <a:pos x="34" y="41"/>
                  </a:cxn>
                  <a:cxn ang="0">
                    <a:pos x="40" y="35"/>
                  </a:cxn>
                  <a:cxn ang="0">
                    <a:pos x="44" y="27"/>
                  </a:cxn>
                  <a:cxn ang="0">
                    <a:pos x="44" y="23"/>
                  </a:cxn>
                  <a:cxn ang="0">
                    <a:pos x="42" y="14"/>
                  </a:cxn>
                  <a:cxn ang="0">
                    <a:pos x="38" y="6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9"/>
                  </a:cxn>
                  <a:cxn ang="0">
                    <a:pos x="13" y="43"/>
                  </a:cxn>
                  <a:cxn ang="0">
                    <a:pos x="21" y="45"/>
                  </a:cxn>
                  <a:cxn ang="0">
                    <a:pos x="31" y="43"/>
                  </a:cxn>
                  <a:cxn ang="0">
                    <a:pos x="38" y="39"/>
                  </a:cxn>
                  <a:cxn ang="0">
                    <a:pos x="42" y="31"/>
                  </a:cxn>
                  <a:cxn ang="0">
                    <a:pos x="44" y="23"/>
                  </a:cxn>
                </a:cxnLst>
                <a:rect l="0" t="0" r="r" b="b"/>
                <a:pathLst>
                  <a:path w="44" h="45">
                    <a:moveTo>
                      <a:pt x="44" y="23"/>
                    </a:moveTo>
                    <a:lnTo>
                      <a:pt x="44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5"/>
                    </a:lnTo>
                    <a:lnTo>
                      <a:pt x="34" y="41"/>
                    </a:lnTo>
                    <a:lnTo>
                      <a:pt x="38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8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FF9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6" name="Freeform 165"/>
              <p:cNvSpPr>
                <a:spLocks/>
              </p:cNvSpPr>
              <p:nvPr/>
            </p:nvSpPr>
            <p:spPr bwMode="auto">
              <a:xfrm>
                <a:off x="1791" y="3702"/>
                <a:ext cx="36" cy="37"/>
              </a:xfrm>
              <a:custGeom>
                <a:avLst/>
                <a:gdLst/>
                <a:ahLst/>
                <a:cxnLst>
                  <a:cxn ang="0">
                    <a:pos x="44" y="18"/>
                  </a:cxn>
                  <a:cxn ang="0">
                    <a:pos x="40" y="10"/>
                  </a:cxn>
                  <a:cxn ang="0">
                    <a:pos x="34" y="4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9" y="41"/>
                  </a:cxn>
                  <a:cxn ang="0">
                    <a:pos x="17" y="45"/>
                  </a:cxn>
                  <a:cxn ang="0">
                    <a:pos x="27" y="45"/>
                  </a:cxn>
                  <a:cxn ang="0">
                    <a:pos x="34" y="41"/>
                  </a:cxn>
                  <a:cxn ang="0">
                    <a:pos x="40" y="35"/>
                  </a:cxn>
                  <a:cxn ang="0">
                    <a:pos x="44" y="27"/>
                  </a:cxn>
                  <a:cxn ang="0">
                    <a:pos x="44" y="23"/>
                  </a:cxn>
                  <a:cxn ang="0">
                    <a:pos x="42" y="14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9"/>
                  </a:cxn>
                  <a:cxn ang="0">
                    <a:pos x="13" y="43"/>
                  </a:cxn>
                  <a:cxn ang="0">
                    <a:pos x="21" y="45"/>
                  </a:cxn>
                  <a:cxn ang="0">
                    <a:pos x="31" y="43"/>
                  </a:cxn>
                  <a:cxn ang="0">
                    <a:pos x="38" y="39"/>
                  </a:cxn>
                  <a:cxn ang="0">
                    <a:pos x="42" y="31"/>
                  </a:cxn>
                  <a:cxn ang="0">
                    <a:pos x="44" y="23"/>
                  </a:cxn>
                </a:cxnLst>
                <a:rect l="0" t="0" r="r" b="b"/>
                <a:pathLst>
                  <a:path w="44" h="45">
                    <a:moveTo>
                      <a:pt x="44" y="23"/>
                    </a:moveTo>
                    <a:lnTo>
                      <a:pt x="44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8" y="6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8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8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FF92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7" name="Freeform 166"/>
              <p:cNvSpPr>
                <a:spLocks/>
              </p:cNvSpPr>
              <p:nvPr/>
            </p:nvSpPr>
            <p:spPr bwMode="auto">
              <a:xfrm>
                <a:off x="1791" y="3702"/>
                <a:ext cx="36" cy="37"/>
              </a:xfrm>
              <a:custGeom>
                <a:avLst/>
                <a:gdLst/>
                <a:ahLst/>
                <a:cxnLst>
                  <a:cxn ang="0">
                    <a:pos x="44" y="18"/>
                  </a:cxn>
                  <a:cxn ang="0">
                    <a:pos x="40" y="10"/>
                  </a:cxn>
                  <a:cxn ang="0">
                    <a:pos x="34" y="4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9" y="41"/>
                  </a:cxn>
                  <a:cxn ang="0">
                    <a:pos x="17" y="45"/>
                  </a:cxn>
                  <a:cxn ang="0">
                    <a:pos x="27" y="45"/>
                  </a:cxn>
                  <a:cxn ang="0">
                    <a:pos x="34" y="41"/>
                  </a:cxn>
                  <a:cxn ang="0">
                    <a:pos x="40" y="35"/>
                  </a:cxn>
                  <a:cxn ang="0">
                    <a:pos x="44" y="27"/>
                  </a:cxn>
                  <a:cxn ang="0">
                    <a:pos x="44" y="23"/>
                  </a:cxn>
                  <a:cxn ang="0">
                    <a:pos x="42" y="14"/>
                  </a:cxn>
                  <a:cxn ang="0">
                    <a:pos x="36" y="8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9"/>
                  </a:cxn>
                  <a:cxn ang="0">
                    <a:pos x="13" y="43"/>
                  </a:cxn>
                  <a:cxn ang="0">
                    <a:pos x="21" y="45"/>
                  </a:cxn>
                  <a:cxn ang="0">
                    <a:pos x="31" y="43"/>
                  </a:cxn>
                  <a:cxn ang="0">
                    <a:pos x="36" y="39"/>
                  </a:cxn>
                  <a:cxn ang="0">
                    <a:pos x="42" y="31"/>
                  </a:cxn>
                  <a:cxn ang="0">
                    <a:pos x="44" y="23"/>
                  </a:cxn>
                </a:cxnLst>
                <a:rect l="0" t="0" r="r" b="b"/>
                <a:pathLst>
                  <a:path w="44" h="45">
                    <a:moveTo>
                      <a:pt x="44" y="23"/>
                    </a:moveTo>
                    <a:lnTo>
                      <a:pt x="44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8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6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FF93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8" name="Freeform 167"/>
              <p:cNvSpPr>
                <a:spLocks/>
              </p:cNvSpPr>
              <p:nvPr/>
            </p:nvSpPr>
            <p:spPr bwMode="auto">
              <a:xfrm>
                <a:off x="1791" y="3702"/>
                <a:ext cx="36" cy="37"/>
              </a:xfrm>
              <a:custGeom>
                <a:avLst/>
                <a:gdLst/>
                <a:ahLst/>
                <a:cxnLst>
                  <a:cxn ang="0">
                    <a:pos x="44" y="18"/>
                  </a:cxn>
                  <a:cxn ang="0">
                    <a:pos x="40" y="10"/>
                  </a:cxn>
                  <a:cxn ang="0">
                    <a:pos x="34" y="4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9" y="41"/>
                  </a:cxn>
                  <a:cxn ang="0">
                    <a:pos x="17" y="45"/>
                  </a:cxn>
                  <a:cxn ang="0">
                    <a:pos x="27" y="45"/>
                  </a:cxn>
                  <a:cxn ang="0">
                    <a:pos x="34" y="41"/>
                  </a:cxn>
                  <a:cxn ang="0">
                    <a:pos x="40" y="35"/>
                  </a:cxn>
                  <a:cxn ang="0">
                    <a:pos x="44" y="27"/>
                  </a:cxn>
                  <a:cxn ang="0">
                    <a:pos x="44" y="23"/>
                  </a:cxn>
                  <a:cxn ang="0">
                    <a:pos x="42" y="14"/>
                  </a:cxn>
                  <a:cxn ang="0">
                    <a:pos x="36" y="8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9"/>
                  </a:cxn>
                  <a:cxn ang="0">
                    <a:pos x="13" y="43"/>
                  </a:cxn>
                  <a:cxn ang="0">
                    <a:pos x="21" y="45"/>
                  </a:cxn>
                  <a:cxn ang="0">
                    <a:pos x="31" y="43"/>
                  </a:cxn>
                  <a:cxn ang="0">
                    <a:pos x="36" y="39"/>
                  </a:cxn>
                  <a:cxn ang="0">
                    <a:pos x="42" y="31"/>
                  </a:cxn>
                  <a:cxn ang="0">
                    <a:pos x="44" y="23"/>
                  </a:cxn>
                </a:cxnLst>
                <a:rect l="0" t="0" r="r" b="b"/>
                <a:pathLst>
                  <a:path w="44" h="45">
                    <a:moveTo>
                      <a:pt x="44" y="23"/>
                    </a:moveTo>
                    <a:lnTo>
                      <a:pt x="44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6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4" y="27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6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FF93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9" name="Freeform 168"/>
              <p:cNvSpPr>
                <a:spLocks/>
              </p:cNvSpPr>
              <p:nvPr/>
            </p:nvSpPr>
            <p:spPr bwMode="auto">
              <a:xfrm>
                <a:off x="1791" y="3702"/>
                <a:ext cx="36" cy="37"/>
              </a:xfrm>
              <a:custGeom>
                <a:avLst/>
                <a:gdLst/>
                <a:ahLst/>
                <a:cxnLst>
                  <a:cxn ang="0">
                    <a:pos x="42" y="18"/>
                  </a:cxn>
                  <a:cxn ang="0">
                    <a:pos x="40" y="10"/>
                  </a:cxn>
                  <a:cxn ang="0">
                    <a:pos x="34" y="4"/>
                  </a:cxn>
                  <a:cxn ang="0">
                    <a:pos x="27" y="2"/>
                  </a:cxn>
                  <a:cxn ang="0">
                    <a:pos x="17" y="2"/>
                  </a:cxn>
                  <a:cxn ang="0">
                    <a:pos x="9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9" y="41"/>
                  </a:cxn>
                  <a:cxn ang="0">
                    <a:pos x="17" y="45"/>
                  </a:cxn>
                  <a:cxn ang="0">
                    <a:pos x="27" y="45"/>
                  </a:cxn>
                  <a:cxn ang="0">
                    <a:pos x="34" y="41"/>
                  </a:cxn>
                  <a:cxn ang="0">
                    <a:pos x="40" y="35"/>
                  </a:cxn>
                  <a:cxn ang="0">
                    <a:pos x="42" y="27"/>
                  </a:cxn>
                  <a:cxn ang="0">
                    <a:pos x="44" y="23"/>
                  </a:cxn>
                  <a:cxn ang="0">
                    <a:pos x="42" y="14"/>
                  </a:cxn>
                  <a:cxn ang="0">
                    <a:pos x="36" y="8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9"/>
                  </a:cxn>
                  <a:cxn ang="0">
                    <a:pos x="13" y="43"/>
                  </a:cxn>
                  <a:cxn ang="0">
                    <a:pos x="21" y="45"/>
                  </a:cxn>
                  <a:cxn ang="0">
                    <a:pos x="31" y="43"/>
                  </a:cxn>
                  <a:cxn ang="0">
                    <a:pos x="36" y="39"/>
                  </a:cxn>
                  <a:cxn ang="0">
                    <a:pos x="42" y="31"/>
                  </a:cxn>
                  <a:cxn ang="0">
                    <a:pos x="44" y="23"/>
                  </a:cxn>
                </a:cxnLst>
                <a:rect l="0" t="0" r="r" b="b"/>
                <a:pathLst>
                  <a:path w="44" h="45">
                    <a:moveTo>
                      <a:pt x="44" y="23"/>
                    </a:move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6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4" y="23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6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FF94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20" name="Freeform 169"/>
              <p:cNvSpPr>
                <a:spLocks/>
              </p:cNvSpPr>
              <p:nvPr/>
            </p:nvSpPr>
            <p:spPr bwMode="auto">
              <a:xfrm>
                <a:off x="1791" y="3702"/>
                <a:ext cx="36" cy="37"/>
              </a:xfrm>
              <a:custGeom>
                <a:avLst/>
                <a:gdLst/>
                <a:ahLst/>
                <a:cxnLst>
                  <a:cxn ang="0">
                    <a:pos x="42" y="18"/>
                  </a:cxn>
                  <a:cxn ang="0">
                    <a:pos x="40" y="10"/>
                  </a:cxn>
                  <a:cxn ang="0">
                    <a:pos x="34" y="4"/>
                  </a:cxn>
                  <a:cxn ang="0">
                    <a:pos x="27" y="2"/>
                  </a:cxn>
                  <a:cxn ang="0">
                    <a:pos x="17" y="2"/>
                  </a:cxn>
                  <a:cxn ang="0">
                    <a:pos x="9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9" y="41"/>
                  </a:cxn>
                  <a:cxn ang="0">
                    <a:pos x="17" y="45"/>
                  </a:cxn>
                  <a:cxn ang="0">
                    <a:pos x="27" y="45"/>
                  </a:cxn>
                  <a:cxn ang="0">
                    <a:pos x="34" y="41"/>
                  </a:cxn>
                  <a:cxn ang="0">
                    <a:pos x="40" y="35"/>
                  </a:cxn>
                  <a:cxn ang="0">
                    <a:pos x="42" y="27"/>
                  </a:cxn>
                  <a:cxn ang="0">
                    <a:pos x="42" y="23"/>
                  </a:cxn>
                  <a:cxn ang="0">
                    <a:pos x="42" y="14"/>
                  </a:cxn>
                  <a:cxn ang="0">
                    <a:pos x="36" y="8"/>
                  </a:cxn>
                  <a:cxn ang="0">
                    <a:pos x="31" y="2"/>
                  </a:cxn>
                  <a:cxn ang="0">
                    <a:pos x="21" y="2"/>
                  </a:cxn>
                  <a:cxn ang="0">
                    <a:pos x="13" y="2"/>
                  </a:cxn>
                  <a:cxn ang="0">
                    <a:pos x="8" y="8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9"/>
                  </a:cxn>
                  <a:cxn ang="0">
                    <a:pos x="13" y="43"/>
                  </a:cxn>
                  <a:cxn ang="0">
                    <a:pos x="21" y="45"/>
                  </a:cxn>
                  <a:cxn ang="0">
                    <a:pos x="31" y="43"/>
                  </a:cxn>
                  <a:cxn ang="0">
                    <a:pos x="36" y="39"/>
                  </a:cxn>
                  <a:cxn ang="0">
                    <a:pos x="42" y="31"/>
                  </a:cxn>
                  <a:cxn ang="0">
                    <a:pos x="42" y="23"/>
                  </a:cxn>
                </a:cxnLst>
                <a:rect l="0" t="0" r="r" b="b"/>
                <a:pathLst>
                  <a:path w="44" h="45">
                    <a:moveTo>
                      <a:pt x="44" y="23"/>
                    </a:move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1" y="0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6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2" y="23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2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9"/>
                    </a:lnTo>
                    <a:lnTo>
                      <a:pt x="9" y="41"/>
                    </a:lnTo>
                    <a:lnTo>
                      <a:pt x="13" y="43"/>
                    </a:lnTo>
                    <a:lnTo>
                      <a:pt x="17" y="45"/>
                    </a:lnTo>
                    <a:lnTo>
                      <a:pt x="21" y="45"/>
                    </a:lnTo>
                    <a:lnTo>
                      <a:pt x="27" y="45"/>
                    </a:lnTo>
                    <a:lnTo>
                      <a:pt x="31" y="43"/>
                    </a:lnTo>
                    <a:lnTo>
                      <a:pt x="34" y="41"/>
                    </a:lnTo>
                    <a:lnTo>
                      <a:pt x="36" y="39"/>
                    </a:lnTo>
                    <a:lnTo>
                      <a:pt x="40" y="35"/>
                    </a:lnTo>
                    <a:lnTo>
                      <a:pt x="42" y="31"/>
                    </a:lnTo>
                    <a:lnTo>
                      <a:pt x="42" y="27"/>
                    </a:lnTo>
                    <a:lnTo>
                      <a:pt x="42" y="23"/>
                    </a:lnTo>
                    <a:lnTo>
                      <a:pt x="44" y="23"/>
                    </a:lnTo>
                    <a:close/>
                  </a:path>
                </a:pathLst>
              </a:custGeom>
              <a:solidFill>
                <a:srgbClr val="FF95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21" name="Freeform 170"/>
              <p:cNvSpPr>
                <a:spLocks/>
              </p:cNvSpPr>
              <p:nvPr/>
            </p:nvSpPr>
            <p:spPr bwMode="auto">
              <a:xfrm>
                <a:off x="1791" y="3704"/>
                <a:ext cx="35" cy="35"/>
              </a:xfrm>
              <a:custGeom>
                <a:avLst/>
                <a:gdLst/>
                <a:ahLst/>
                <a:cxnLst>
                  <a:cxn ang="0">
                    <a:pos x="42" y="16"/>
                  </a:cxn>
                  <a:cxn ang="0">
                    <a:pos x="40" y="8"/>
                  </a:cxn>
                  <a:cxn ang="0">
                    <a:pos x="34" y="2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4" y="33"/>
                  </a:cxn>
                  <a:cxn ang="0">
                    <a:pos x="9" y="39"/>
                  </a:cxn>
                  <a:cxn ang="0">
                    <a:pos x="17" y="43"/>
                  </a:cxn>
                  <a:cxn ang="0">
                    <a:pos x="27" y="43"/>
                  </a:cxn>
                  <a:cxn ang="0">
                    <a:pos x="34" y="39"/>
                  </a:cxn>
                  <a:cxn ang="0">
                    <a:pos x="40" y="33"/>
                  </a:cxn>
                  <a:cxn ang="0">
                    <a:pos x="42" y="25"/>
                  </a:cxn>
                  <a:cxn ang="0">
                    <a:pos x="42" y="21"/>
                  </a:cxn>
                  <a:cxn ang="0">
                    <a:pos x="42" y="12"/>
                  </a:cxn>
                  <a:cxn ang="0">
                    <a:pos x="36" y="6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2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8" y="35"/>
                  </a:cxn>
                  <a:cxn ang="0">
                    <a:pos x="13" y="41"/>
                  </a:cxn>
                  <a:cxn ang="0">
                    <a:pos x="21" y="43"/>
                  </a:cxn>
                  <a:cxn ang="0">
                    <a:pos x="31" y="41"/>
                  </a:cxn>
                  <a:cxn ang="0">
                    <a:pos x="36" y="35"/>
                  </a:cxn>
                  <a:cxn ang="0">
                    <a:pos x="42" y="29"/>
                  </a:cxn>
                  <a:cxn ang="0">
                    <a:pos x="42" y="21"/>
                  </a:cxn>
                </a:cxnLst>
                <a:rect l="0" t="0" r="r" b="b"/>
                <a:pathLst>
                  <a:path w="42" h="43">
                    <a:moveTo>
                      <a:pt x="42" y="21"/>
                    </a:moveTo>
                    <a:lnTo>
                      <a:pt x="42" y="16"/>
                    </a:lnTo>
                    <a:lnTo>
                      <a:pt x="42" y="12"/>
                    </a:lnTo>
                    <a:lnTo>
                      <a:pt x="40" y="8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9" y="2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8" y="37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7" y="43"/>
                    </a:lnTo>
                    <a:lnTo>
                      <a:pt x="21" y="43"/>
                    </a:lnTo>
                    <a:lnTo>
                      <a:pt x="27" y="43"/>
                    </a:lnTo>
                    <a:lnTo>
                      <a:pt x="31" y="41"/>
                    </a:lnTo>
                    <a:lnTo>
                      <a:pt x="34" y="39"/>
                    </a:lnTo>
                    <a:lnTo>
                      <a:pt x="36" y="37"/>
                    </a:lnTo>
                    <a:lnTo>
                      <a:pt x="40" y="33"/>
                    </a:lnTo>
                    <a:lnTo>
                      <a:pt x="42" y="29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2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7" y="41"/>
                    </a:lnTo>
                    <a:lnTo>
                      <a:pt x="21" y="43"/>
                    </a:lnTo>
                    <a:lnTo>
                      <a:pt x="27" y="41"/>
                    </a:lnTo>
                    <a:lnTo>
                      <a:pt x="31" y="41"/>
                    </a:lnTo>
                    <a:lnTo>
                      <a:pt x="34" y="39"/>
                    </a:lnTo>
                    <a:lnTo>
                      <a:pt x="36" y="35"/>
                    </a:lnTo>
                    <a:lnTo>
                      <a:pt x="40" y="33"/>
                    </a:lnTo>
                    <a:lnTo>
                      <a:pt x="42" y="29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FF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22" name="Freeform 171"/>
              <p:cNvSpPr>
                <a:spLocks/>
              </p:cNvSpPr>
              <p:nvPr/>
            </p:nvSpPr>
            <p:spPr bwMode="auto">
              <a:xfrm>
                <a:off x="1791" y="3704"/>
                <a:ext cx="35" cy="35"/>
              </a:xfrm>
              <a:custGeom>
                <a:avLst/>
                <a:gdLst/>
                <a:ahLst/>
                <a:cxnLst>
                  <a:cxn ang="0">
                    <a:pos x="42" y="16"/>
                  </a:cxn>
                  <a:cxn ang="0">
                    <a:pos x="40" y="10"/>
                  </a:cxn>
                  <a:cxn ang="0">
                    <a:pos x="34" y="4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4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5"/>
                  </a:cxn>
                  <a:cxn ang="0">
                    <a:pos x="4" y="33"/>
                  </a:cxn>
                  <a:cxn ang="0">
                    <a:pos x="9" y="39"/>
                  </a:cxn>
                  <a:cxn ang="0">
                    <a:pos x="17" y="41"/>
                  </a:cxn>
                  <a:cxn ang="0">
                    <a:pos x="27" y="41"/>
                  </a:cxn>
                  <a:cxn ang="0">
                    <a:pos x="34" y="39"/>
                  </a:cxn>
                  <a:cxn ang="0">
                    <a:pos x="40" y="33"/>
                  </a:cxn>
                  <a:cxn ang="0">
                    <a:pos x="42" y="25"/>
                  </a:cxn>
                  <a:cxn ang="0">
                    <a:pos x="42" y="21"/>
                  </a:cxn>
                  <a:cxn ang="0">
                    <a:pos x="40" y="12"/>
                  </a:cxn>
                  <a:cxn ang="0">
                    <a:pos x="36" y="6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2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8" y="35"/>
                  </a:cxn>
                  <a:cxn ang="0">
                    <a:pos x="13" y="41"/>
                  </a:cxn>
                  <a:cxn ang="0">
                    <a:pos x="21" y="43"/>
                  </a:cxn>
                  <a:cxn ang="0">
                    <a:pos x="31" y="41"/>
                  </a:cxn>
                  <a:cxn ang="0">
                    <a:pos x="36" y="35"/>
                  </a:cxn>
                  <a:cxn ang="0">
                    <a:pos x="40" y="29"/>
                  </a:cxn>
                  <a:cxn ang="0">
                    <a:pos x="42" y="21"/>
                  </a:cxn>
                </a:cxnLst>
                <a:rect l="0" t="0" r="r" b="b"/>
                <a:pathLst>
                  <a:path w="42" h="43">
                    <a:moveTo>
                      <a:pt x="42" y="21"/>
                    </a:moveTo>
                    <a:lnTo>
                      <a:pt x="42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6" y="6"/>
                    </a:lnTo>
                    <a:lnTo>
                      <a:pt x="34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7" y="41"/>
                    </a:lnTo>
                    <a:lnTo>
                      <a:pt x="21" y="43"/>
                    </a:lnTo>
                    <a:lnTo>
                      <a:pt x="27" y="41"/>
                    </a:lnTo>
                    <a:lnTo>
                      <a:pt x="31" y="41"/>
                    </a:lnTo>
                    <a:lnTo>
                      <a:pt x="34" y="39"/>
                    </a:lnTo>
                    <a:lnTo>
                      <a:pt x="36" y="35"/>
                    </a:lnTo>
                    <a:lnTo>
                      <a:pt x="40" y="33"/>
                    </a:lnTo>
                    <a:lnTo>
                      <a:pt x="42" y="29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2" y="16"/>
                    </a:lnTo>
                    <a:lnTo>
                      <a:pt x="40" y="12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7" y="41"/>
                    </a:lnTo>
                    <a:lnTo>
                      <a:pt x="21" y="43"/>
                    </a:lnTo>
                    <a:lnTo>
                      <a:pt x="27" y="41"/>
                    </a:lnTo>
                    <a:lnTo>
                      <a:pt x="31" y="41"/>
                    </a:lnTo>
                    <a:lnTo>
                      <a:pt x="33" y="39"/>
                    </a:lnTo>
                    <a:lnTo>
                      <a:pt x="36" y="35"/>
                    </a:lnTo>
                    <a:lnTo>
                      <a:pt x="38" y="33"/>
                    </a:lnTo>
                    <a:lnTo>
                      <a:pt x="40" y="29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FF98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23" name="Freeform 172"/>
              <p:cNvSpPr>
                <a:spLocks/>
              </p:cNvSpPr>
              <p:nvPr/>
            </p:nvSpPr>
            <p:spPr bwMode="auto">
              <a:xfrm>
                <a:off x="1791" y="3704"/>
                <a:ext cx="35" cy="35"/>
              </a:xfrm>
              <a:custGeom>
                <a:avLst/>
                <a:gdLst/>
                <a:ahLst/>
                <a:cxnLst>
                  <a:cxn ang="0">
                    <a:pos x="42" y="16"/>
                  </a:cxn>
                  <a:cxn ang="0">
                    <a:pos x="38" y="10"/>
                  </a:cxn>
                  <a:cxn ang="0">
                    <a:pos x="33" y="4"/>
                  </a:cxn>
                  <a:cxn ang="0">
                    <a:pos x="27" y="0"/>
                  </a:cxn>
                  <a:cxn ang="0">
                    <a:pos x="17" y="0"/>
                  </a:cxn>
                  <a:cxn ang="0">
                    <a:pos x="9" y="4"/>
                  </a:cxn>
                  <a:cxn ang="0">
                    <a:pos x="4" y="10"/>
                  </a:cxn>
                  <a:cxn ang="0">
                    <a:pos x="2" y="16"/>
                  </a:cxn>
                  <a:cxn ang="0">
                    <a:pos x="2" y="25"/>
                  </a:cxn>
                  <a:cxn ang="0">
                    <a:pos x="4" y="33"/>
                  </a:cxn>
                  <a:cxn ang="0">
                    <a:pos x="9" y="39"/>
                  </a:cxn>
                  <a:cxn ang="0">
                    <a:pos x="17" y="41"/>
                  </a:cxn>
                  <a:cxn ang="0">
                    <a:pos x="27" y="41"/>
                  </a:cxn>
                  <a:cxn ang="0">
                    <a:pos x="33" y="39"/>
                  </a:cxn>
                  <a:cxn ang="0">
                    <a:pos x="38" y="33"/>
                  </a:cxn>
                  <a:cxn ang="0">
                    <a:pos x="42" y="25"/>
                  </a:cxn>
                  <a:cxn ang="0">
                    <a:pos x="42" y="21"/>
                  </a:cxn>
                  <a:cxn ang="0">
                    <a:pos x="40" y="12"/>
                  </a:cxn>
                  <a:cxn ang="0">
                    <a:pos x="36" y="6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2"/>
                  </a:cxn>
                  <a:cxn ang="0">
                    <a:pos x="2" y="21"/>
                  </a:cxn>
                  <a:cxn ang="0">
                    <a:pos x="2" y="29"/>
                  </a:cxn>
                  <a:cxn ang="0">
                    <a:pos x="8" y="35"/>
                  </a:cxn>
                  <a:cxn ang="0">
                    <a:pos x="13" y="41"/>
                  </a:cxn>
                  <a:cxn ang="0">
                    <a:pos x="21" y="41"/>
                  </a:cxn>
                  <a:cxn ang="0">
                    <a:pos x="31" y="41"/>
                  </a:cxn>
                  <a:cxn ang="0">
                    <a:pos x="36" y="35"/>
                  </a:cxn>
                  <a:cxn ang="0">
                    <a:pos x="40" y="29"/>
                  </a:cxn>
                  <a:cxn ang="0">
                    <a:pos x="42" y="21"/>
                  </a:cxn>
                </a:cxnLst>
                <a:rect l="0" t="0" r="r" b="b"/>
                <a:pathLst>
                  <a:path w="42" h="43">
                    <a:moveTo>
                      <a:pt x="42" y="21"/>
                    </a:moveTo>
                    <a:lnTo>
                      <a:pt x="42" y="16"/>
                    </a:lnTo>
                    <a:lnTo>
                      <a:pt x="40" y="12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7" y="41"/>
                    </a:lnTo>
                    <a:lnTo>
                      <a:pt x="21" y="43"/>
                    </a:lnTo>
                    <a:lnTo>
                      <a:pt x="27" y="41"/>
                    </a:lnTo>
                    <a:lnTo>
                      <a:pt x="31" y="41"/>
                    </a:lnTo>
                    <a:lnTo>
                      <a:pt x="33" y="39"/>
                    </a:lnTo>
                    <a:lnTo>
                      <a:pt x="36" y="35"/>
                    </a:lnTo>
                    <a:lnTo>
                      <a:pt x="38" y="33"/>
                    </a:lnTo>
                    <a:lnTo>
                      <a:pt x="40" y="29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42" y="16"/>
                    </a:lnTo>
                    <a:lnTo>
                      <a:pt x="40" y="12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3" y="2"/>
                    </a:lnTo>
                    <a:lnTo>
                      <a:pt x="9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8" y="35"/>
                    </a:lnTo>
                    <a:lnTo>
                      <a:pt x="9" y="39"/>
                    </a:lnTo>
                    <a:lnTo>
                      <a:pt x="13" y="41"/>
                    </a:lnTo>
                    <a:lnTo>
                      <a:pt x="17" y="41"/>
                    </a:lnTo>
                    <a:lnTo>
                      <a:pt x="21" y="41"/>
                    </a:lnTo>
                    <a:lnTo>
                      <a:pt x="27" y="41"/>
                    </a:lnTo>
                    <a:lnTo>
                      <a:pt x="31" y="41"/>
                    </a:lnTo>
                    <a:lnTo>
                      <a:pt x="33" y="39"/>
                    </a:lnTo>
                    <a:lnTo>
                      <a:pt x="36" y="35"/>
                    </a:lnTo>
                    <a:lnTo>
                      <a:pt x="38" y="33"/>
                    </a:lnTo>
                    <a:lnTo>
                      <a:pt x="40" y="29"/>
                    </a:lnTo>
                    <a:lnTo>
                      <a:pt x="42" y="25"/>
                    </a:lnTo>
                    <a:lnTo>
                      <a:pt x="42" y="21"/>
                    </a:lnTo>
                    <a:lnTo>
                      <a:pt x="42" y="21"/>
                    </a:lnTo>
                    <a:close/>
                  </a:path>
                </a:pathLst>
              </a:custGeom>
              <a:solidFill>
                <a:srgbClr val="FF99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24" name="Freeform 173"/>
              <p:cNvSpPr>
                <a:spLocks/>
              </p:cNvSpPr>
              <p:nvPr/>
            </p:nvSpPr>
            <p:spPr bwMode="auto">
              <a:xfrm>
                <a:off x="1792" y="3704"/>
                <a:ext cx="34" cy="33"/>
              </a:xfrm>
              <a:custGeom>
                <a:avLst/>
                <a:gdLst/>
                <a:ahLst/>
                <a:cxnLst>
                  <a:cxn ang="0">
                    <a:pos x="40" y="16"/>
                  </a:cxn>
                  <a:cxn ang="0">
                    <a:pos x="36" y="10"/>
                  </a:cxn>
                  <a:cxn ang="0">
                    <a:pos x="31" y="4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7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2" y="33"/>
                  </a:cxn>
                  <a:cxn ang="0">
                    <a:pos x="7" y="39"/>
                  </a:cxn>
                  <a:cxn ang="0">
                    <a:pos x="15" y="41"/>
                  </a:cxn>
                  <a:cxn ang="0">
                    <a:pos x="25" y="41"/>
                  </a:cxn>
                  <a:cxn ang="0">
                    <a:pos x="31" y="39"/>
                  </a:cxn>
                  <a:cxn ang="0">
                    <a:pos x="36" y="33"/>
                  </a:cxn>
                  <a:cxn ang="0">
                    <a:pos x="40" y="25"/>
                  </a:cxn>
                  <a:cxn ang="0">
                    <a:pos x="40" y="21"/>
                  </a:cxn>
                  <a:cxn ang="0">
                    <a:pos x="38" y="14"/>
                  </a:cxn>
                  <a:cxn ang="0">
                    <a:pos x="34" y="6"/>
                  </a:cxn>
                  <a:cxn ang="0">
                    <a:pos x="29" y="2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5"/>
                  </a:cxn>
                  <a:cxn ang="0">
                    <a:pos x="11" y="41"/>
                  </a:cxn>
                  <a:cxn ang="0">
                    <a:pos x="19" y="41"/>
                  </a:cxn>
                  <a:cxn ang="0">
                    <a:pos x="29" y="41"/>
                  </a:cxn>
                  <a:cxn ang="0">
                    <a:pos x="34" y="35"/>
                  </a:cxn>
                  <a:cxn ang="0">
                    <a:pos x="38" y="29"/>
                  </a:cxn>
                  <a:cxn ang="0">
                    <a:pos x="40" y="21"/>
                  </a:cxn>
                </a:cxnLst>
                <a:rect l="0" t="0" r="r" b="b"/>
                <a:pathLst>
                  <a:path w="40" h="41">
                    <a:moveTo>
                      <a:pt x="40" y="21"/>
                    </a:moveTo>
                    <a:lnTo>
                      <a:pt x="40" y="16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6" y="35"/>
                    </a:lnTo>
                    <a:lnTo>
                      <a:pt x="7" y="39"/>
                    </a:lnTo>
                    <a:lnTo>
                      <a:pt x="11" y="41"/>
                    </a:lnTo>
                    <a:lnTo>
                      <a:pt x="15" y="41"/>
                    </a:lnTo>
                    <a:lnTo>
                      <a:pt x="19" y="41"/>
                    </a:lnTo>
                    <a:lnTo>
                      <a:pt x="25" y="41"/>
                    </a:lnTo>
                    <a:lnTo>
                      <a:pt x="29" y="41"/>
                    </a:lnTo>
                    <a:lnTo>
                      <a:pt x="31" y="39"/>
                    </a:lnTo>
                    <a:lnTo>
                      <a:pt x="34" y="35"/>
                    </a:lnTo>
                    <a:lnTo>
                      <a:pt x="36" y="33"/>
                    </a:lnTo>
                    <a:lnTo>
                      <a:pt x="38" y="29"/>
                    </a:lnTo>
                    <a:lnTo>
                      <a:pt x="40" y="25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6" y="35"/>
                    </a:lnTo>
                    <a:lnTo>
                      <a:pt x="7" y="39"/>
                    </a:lnTo>
                    <a:lnTo>
                      <a:pt x="11" y="41"/>
                    </a:lnTo>
                    <a:lnTo>
                      <a:pt x="15" y="41"/>
                    </a:lnTo>
                    <a:lnTo>
                      <a:pt x="19" y="41"/>
                    </a:lnTo>
                    <a:lnTo>
                      <a:pt x="25" y="41"/>
                    </a:lnTo>
                    <a:lnTo>
                      <a:pt x="29" y="41"/>
                    </a:lnTo>
                    <a:lnTo>
                      <a:pt x="31" y="39"/>
                    </a:lnTo>
                    <a:lnTo>
                      <a:pt x="34" y="35"/>
                    </a:lnTo>
                    <a:lnTo>
                      <a:pt x="36" y="33"/>
                    </a:lnTo>
                    <a:lnTo>
                      <a:pt x="38" y="29"/>
                    </a:lnTo>
                    <a:lnTo>
                      <a:pt x="40" y="25"/>
                    </a:lnTo>
                    <a:lnTo>
                      <a:pt x="40" y="21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FF99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25" name="Freeform 174"/>
              <p:cNvSpPr>
                <a:spLocks/>
              </p:cNvSpPr>
              <p:nvPr/>
            </p:nvSpPr>
            <p:spPr bwMode="auto">
              <a:xfrm>
                <a:off x="1792" y="3704"/>
                <a:ext cx="34" cy="33"/>
              </a:xfrm>
              <a:custGeom>
                <a:avLst/>
                <a:gdLst/>
                <a:ahLst/>
                <a:cxnLst>
                  <a:cxn ang="0">
                    <a:pos x="40" y="18"/>
                  </a:cxn>
                  <a:cxn ang="0">
                    <a:pos x="36" y="10"/>
                  </a:cxn>
                  <a:cxn ang="0">
                    <a:pos x="31" y="4"/>
                  </a:cxn>
                  <a:cxn ang="0">
                    <a:pos x="25" y="0"/>
                  </a:cxn>
                  <a:cxn ang="0">
                    <a:pos x="15" y="0"/>
                  </a:cxn>
                  <a:cxn ang="0">
                    <a:pos x="7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5"/>
                  </a:cxn>
                  <a:cxn ang="0">
                    <a:pos x="4" y="33"/>
                  </a:cxn>
                  <a:cxn ang="0">
                    <a:pos x="7" y="39"/>
                  </a:cxn>
                  <a:cxn ang="0">
                    <a:pos x="15" y="41"/>
                  </a:cxn>
                  <a:cxn ang="0">
                    <a:pos x="25" y="41"/>
                  </a:cxn>
                  <a:cxn ang="0">
                    <a:pos x="31" y="39"/>
                  </a:cxn>
                  <a:cxn ang="0">
                    <a:pos x="36" y="33"/>
                  </a:cxn>
                  <a:cxn ang="0">
                    <a:pos x="40" y="25"/>
                  </a:cxn>
                  <a:cxn ang="0">
                    <a:pos x="40" y="21"/>
                  </a:cxn>
                  <a:cxn ang="0">
                    <a:pos x="38" y="14"/>
                  </a:cxn>
                  <a:cxn ang="0">
                    <a:pos x="34" y="6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5"/>
                  </a:cxn>
                  <a:cxn ang="0">
                    <a:pos x="11" y="39"/>
                  </a:cxn>
                  <a:cxn ang="0">
                    <a:pos x="19" y="41"/>
                  </a:cxn>
                  <a:cxn ang="0">
                    <a:pos x="27" y="39"/>
                  </a:cxn>
                  <a:cxn ang="0">
                    <a:pos x="34" y="35"/>
                  </a:cxn>
                  <a:cxn ang="0">
                    <a:pos x="38" y="29"/>
                  </a:cxn>
                  <a:cxn ang="0">
                    <a:pos x="40" y="21"/>
                  </a:cxn>
                </a:cxnLst>
                <a:rect l="0" t="0" r="r" b="b"/>
                <a:pathLst>
                  <a:path w="40" h="41">
                    <a:moveTo>
                      <a:pt x="40" y="21"/>
                    </a:moveTo>
                    <a:lnTo>
                      <a:pt x="40" y="18"/>
                    </a:lnTo>
                    <a:lnTo>
                      <a:pt x="38" y="14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6" y="35"/>
                    </a:lnTo>
                    <a:lnTo>
                      <a:pt x="7" y="39"/>
                    </a:lnTo>
                    <a:lnTo>
                      <a:pt x="11" y="41"/>
                    </a:lnTo>
                    <a:lnTo>
                      <a:pt x="15" y="41"/>
                    </a:lnTo>
                    <a:lnTo>
                      <a:pt x="19" y="41"/>
                    </a:lnTo>
                    <a:lnTo>
                      <a:pt x="25" y="41"/>
                    </a:lnTo>
                    <a:lnTo>
                      <a:pt x="29" y="41"/>
                    </a:lnTo>
                    <a:lnTo>
                      <a:pt x="31" y="39"/>
                    </a:lnTo>
                    <a:lnTo>
                      <a:pt x="34" y="35"/>
                    </a:lnTo>
                    <a:lnTo>
                      <a:pt x="36" y="33"/>
                    </a:lnTo>
                    <a:lnTo>
                      <a:pt x="38" y="29"/>
                    </a:lnTo>
                    <a:lnTo>
                      <a:pt x="40" y="25"/>
                    </a:lnTo>
                    <a:lnTo>
                      <a:pt x="40" y="21"/>
                    </a:lnTo>
                    <a:lnTo>
                      <a:pt x="40" y="21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2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3"/>
                    </a:lnTo>
                    <a:lnTo>
                      <a:pt x="6" y="35"/>
                    </a:lnTo>
                    <a:lnTo>
                      <a:pt x="7" y="37"/>
                    </a:lnTo>
                    <a:lnTo>
                      <a:pt x="11" y="39"/>
                    </a:lnTo>
                    <a:lnTo>
                      <a:pt x="15" y="41"/>
                    </a:lnTo>
                    <a:lnTo>
                      <a:pt x="19" y="41"/>
                    </a:lnTo>
                    <a:lnTo>
                      <a:pt x="25" y="41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4" y="35"/>
                    </a:lnTo>
                    <a:lnTo>
                      <a:pt x="36" y="33"/>
                    </a:lnTo>
                    <a:lnTo>
                      <a:pt x="38" y="29"/>
                    </a:lnTo>
                    <a:lnTo>
                      <a:pt x="40" y="25"/>
                    </a:lnTo>
                    <a:lnTo>
                      <a:pt x="40" y="21"/>
                    </a:lnTo>
                    <a:lnTo>
                      <a:pt x="40" y="21"/>
                    </a:lnTo>
                    <a:close/>
                  </a:path>
                </a:pathLst>
              </a:custGeom>
              <a:solidFill>
                <a:srgbClr val="FF9A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  <p:grpSp>
          <p:nvGrpSpPr>
            <p:cNvPr id="6" name="Group 175"/>
            <p:cNvGrpSpPr>
              <a:grpSpLocks/>
            </p:cNvGrpSpPr>
            <p:nvPr/>
          </p:nvGrpSpPr>
          <p:grpSpPr bwMode="auto">
            <a:xfrm>
              <a:off x="1250" y="2160"/>
              <a:ext cx="2893" cy="1732"/>
              <a:chOff x="1048" y="657"/>
              <a:chExt cx="3445" cy="2119"/>
            </a:xfrm>
          </p:grpSpPr>
          <p:grpSp>
            <p:nvGrpSpPr>
              <p:cNvPr id="7" name="Group 176"/>
              <p:cNvGrpSpPr>
                <a:grpSpLocks/>
              </p:cNvGrpSpPr>
              <p:nvPr/>
            </p:nvGrpSpPr>
            <p:grpSpPr bwMode="auto">
              <a:xfrm>
                <a:off x="1520" y="2507"/>
                <a:ext cx="229" cy="146"/>
                <a:chOff x="1520" y="2507"/>
                <a:chExt cx="229" cy="146"/>
              </a:xfrm>
            </p:grpSpPr>
            <p:sp>
              <p:nvSpPr>
                <p:cNvPr id="972" name="Freeform 177"/>
                <p:cNvSpPr>
                  <a:spLocks/>
                </p:cNvSpPr>
                <p:nvPr/>
              </p:nvSpPr>
              <p:spPr bwMode="auto">
                <a:xfrm>
                  <a:off x="1701" y="2580"/>
                  <a:ext cx="40" cy="41"/>
                </a:xfrm>
                <a:custGeom>
                  <a:avLst/>
                  <a:gdLst/>
                  <a:ahLst/>
                  <a:cxnLst>
                    <a:cxn ang="0">
                      <a:pos x="40" y="18"/>
                    </a:cxn>
                    <a:cxn ang="0">
                      <a:pos x="36" y="10"/>
                    </a:cxn>
                    <a:cxn ang="0">
                      <a:pos x="31" y="4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7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4" y="33"/>
                    </a:cxn>
                    <a:cxn ang="0">
                      <a:pos x="7" y="37"/>
                    </a:cxn>
                    <a:cxn ang="0">
                      <a:pos x="15" y="41"/>
                    </a:cxn>
                    <a:cxn ang="0">
                      <a:pos x="25" y="41"/>
                    </a:cxn>
                    <a:cxn ang="0">
                      <a:pos x="31" y="37"/>
                    </a:cxn>
                    <a:cxn ang="0">
                      <a:pos x="36" y="33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38" y="14"/>
                    </a:cxn>
                    <a:cxn ang="0">
                      <a:pos x="34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6" y="35"/>
                    </a:cxn>
                    <a:cxn ang="0">
                      <a:pos x="11" y="39"/>
                    </a:cxn>
                    <a:cxn ang="0">
                      <a:pos x="19" y="41"/>
                    </a:cxn>
                    <a:cxn ang="0">
                      <a:pos x="27" y="39"/>
                    </a:cxn>
                    <a:cxn ang="0">
                      <a:pos x="34" y="35"/>
                    </a:cxn>
                    <a:cxn ang="0">
                      <a:pos x="38" y="29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1">
                      <a:moveTo>
                        <a:pt x="40" y="21"/>
                      </a:moveTo>
                      <a:lnTo>
                        <a:pt x="40" y="18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6" y="35"/>
                      </a:lnTo>
                      <a:lnTo>
                        <a:pt x="7" y="37"/>
                      </a:lnTo>
                      <a:lnTo>
                        <a:pt x="11" y="39"/>
                      </a:lnTo>
                      <a:lnTo>
                        <a:pt x="15" y="41"/>
                      </a:lnTo>
                      <a:lnTo>
                        <a:pt x="19" y="41"/>
                      </a:lnTo>
                      <a:lnTo>
                        <a:pt x="25" y="41"/>
                      </a:lnTo>
                      <a:lnTo>
                        <a:pt x="27" y="39"/>
                      </a:lnTo>
                      <a:lnTo>
                        <a:pt x="31" y="37"/>
                      </a:lnTo>
                      <a:lnTo>
                        <a:pt x="34" y="35"/>
                      </a:lnTo>
                      <a:lnTo>
                        <a:pt x="36" y="33"/>
                      </a:lnTo>
                      <a:lnTo>
                        <a:pt x="38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8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6" y="35"/>
                      </a:lnTo>
                      <a:lnTo>
                        <a:pt x="9" y="37"/>
                      </a:lnTo>
                      <a:lnTo>
                        <a:pt x="11" y="39"/>
                      </a:lnTo>
                      <a:lnTo>
                        <a:pt x="15" y="41"/>
                      </a:lnTo>
                      <a:lnTo>
                        <a:pt x="19" y="41"/>
                      </a:lnTo>
                      <a:lnTo>
                        <a:pt x="23" y="41"/>
                      </a:lnTo>
                      <a:lnTo>
                        <a:pt x="27" y="39"/>
                      </a:lnTo>
                      <a:lnTo>
                        <a:pt x="31" y="37"/>
                      </a:lnTo>
                      <a:lnTo>
                        <a:pt x="34" y="35"/>
                      </a:lnTo>
                      <a:lnTo>
                        <a:pt x="36" y="33"/>
                      </a:lnTo>
                      <a:lnTo>
                        <a:pt x="38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B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73" name="Freeform 178"/>
                <p:cNvSpPr>
                  <a:spLocks/>
                </p:cNvSpPr>
                <p:nvPr/>
              </p:nvSpPr>
              <p:spPr bwMode="auto">
                <a:xfrm>
                  <a:off x="1701" y="2580"/>
                  <a:ext cx="40" cy="41"/>
                </a:xfrm>
                <a:custGeom>
                  <a:avLst/>
                  <a:gdLst/>
                  <a:ahLst/>
                  <a:cxnLst>
                    <a:cxn ang="0">
                      <a:pos x="40" y="18"/>
                    </a:cxn>
                    <a:cxn ang="0">
                      <a:pos x="36" y="10"/>
                    </a:cxn>
                    <a:cxn ang="0">
                      <a:pos x="31" y="4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9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4" y="33"/>
                    </a:cxn>
                    <a:cxn ang="0">
                      <a:pos x="9" y="37"/>
                    </a:cxn>
                    <a:cxn ang="0">
                      <a:pos x="15" y="41"/>
                    </a:cxn>
                    <a:cxn ang="0">
                      <a:pos x="23" y="41"/>
                    </a:cxn>
                    <a:cxn ang="0">
                      <a:pos x="31" y="37"/>
                    </a:cxn>
                    <a:cxn ang="0">
                      <a:pos x="36" y="33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38" y="14"/>
                    </a:cxn>
                    <a:cxn ang="0">
                      <a:pos x="34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6" y="35"/>
                    </a:cxn>
                    <a:cxn ang="0">
                      <a:pos x="11" y="39"/>
                    </a:cxn>
                    <a:cxn ang="0">
                      <a:pos x="19" y="41"/>
                    </a:cxn>
                    <a:cxn ang="0">
                      <a:pos x="27" y="39"/>
                    </a:cxn>
                    <a:cxn ang="0">
                      <a:pos x="34" y="35"/>
                    </a:cxn>
                    <a:cxn ang="0">
                      <a:pos x="38" y="29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1">
                      <a:moveTo>
                        <a:pt x="40" y="21"/>
                      </a:moveTo>
                      <a:lnTo>
                        <a:pt x="40" y="18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6" y="35"/>
                      </a:lnTo>
                      <a:lnTo>
                        <a:pt x="9" y="37"/>
                      </a:lnTo>
                      <a:lnTo>
                        <a:pt x="11" y="39"/>
                      </a:lnTo>
                      <a:lnTo>
                        <a:pt x="15" y="41"/>
                      </a:lnTo>
                      <a:lnTo>
                        <a:pt x="19" y="41"/>
                      </a:lnTo>
                      <a:lnTo>
                        <a:pt x="23" y="41"/>
                      </a:lnTo>
                      <a:lnTo>
                        <a:pt x="27" y="39"/>
                      </a:lnTo>
                      <a:lnTo>
                        <a:pt x="31" y="37"/>
                      </a:lnTo>
                      <a:lnTo>
                        <a:pt x="34" y="35"/>
                      </a:lnTo>
                      <a:lnTo>
                        <a:pt x="36" y="33"/>
                      </a:lnTo>
                      <a:lnTo>
                        <a:pt x="38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8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9" y="37"/>
                      </a:lnTo>
                      <a:lnTo>
                        <a:pt x="11" y="39"/>
                      </a:lnTo>
                      <a:lnTo>
                        <a:pt x="15" y="41"/>
                      </a:lnTo>
                      <a:lnTo>
                        <a:pt x="19" y="41"/>
                      </a:lnTo>
                      <a:lnTo>
                        <a:pt x="23" y="41"/>
                      </a:lnTo>
                      <a:lnTo>
                        <a:pt x="27" y="39"/>
                      </a:lnTo>
                      <a:lnTo>
                        <a:pt x="31" y="37"/>
                      </a:lnTo>
                      <a:lnTo>
                        <a:pt x="34" y="35"/>
                      </a:lnTo>
                      <a:lnTo>
                        <a:pt x="36" y="31"/>
                      </a:lnTo>
                      <a:lnTo>
                        <a:pt x="38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D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74" name="Freeform 179"/>
                <p:cNvSpPr>
                  <a:spLocks/>
                </p:cNvSpPr>
                <p:nvPr/>
              </p:nvSpPr>
              <p:spPr bwMode="auto">
                <a:xfrm>
                  <a:off x="1701" y="2580"/>
                  <a:ext cx="40" cy="41"/>
                </a:xfrm>
                <a:custGeom>
                  <a:avLst/>
                  <a:gdLst/>
                  <a:ahLst/>
                  <a:cxnLst>
                    <a:cxn ang="0">
                      <a:pos x="40" y="18"/>
                    </a:cxn>
                    <a:cxn ang="0">
                      <a:pos x="36" y="10"/>
                    </a:cxn>
                    <a:cxn ang="0">
                      <a:pos x="31" y="4"/>
                    </a:cxn>
                    <a:cxn ang="0">
                      <a:pos x="23" y="2"/>
                    </a:cxn>
                    <a:cxn ang="0">
                      <a:pos x="15" y="2"/>
                    </a:cxn>
                    <a:cxn ang="0">
                      <a:pos x="9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4" y="31"/>
                    </a:cxn>
                    <a:cxn ang="0">
                      <a:pos x="9" y="37"/>
                    </a:cxn>
                    <a:cxn ang="0">
                      <a:pos x="15" y="41"/>
                    </a:cxn>
                    <a:cxn ang="0">
                      <a:pos x="23" y="41"/>
                    </a:cxn>
                    <a:cxn ang="0">
                      <a:pos x="31" y="37"/>
                    </a:cxn>
                    <a:cxn ang="0">
                      <a:pos x="36" y="31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38" y="14"/>
                    </a:cxn>
                    <a:cxn ang="0">
                      <a:pos x="34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6" y="35"/>
                    </a:cxn>
                    <a:cxn ang="0">
                      <a:pos x="11" y="39"/>
                    </a:cxn>
                    <a:cxn ang="0">
                      <a:pos x="19" y="41"/>
                    </a:cxn>
                    <a:cxn ang="0">
                      <a:pos x="27" y="39"/>
                    </a:cxn>
                    <a:cxn ang="0">
                      <a:pos x="34" y="35"/>
                    </a:cxn>
                    <a:cxn ang="0">
                      <a:pos x="38" y="29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1">
                      <a:moveTo>
                        <a:pt x="40" y="21"/>
                      </a:moveTo>
                      <a:lnTo>
                        <a:pt x="40" y="18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9" y="37"/>
                      </a:lnTo>
                      <a:lnTo>
                        <a:pt x="11" y="39"/>
                      </a:lnTo>
                      <a:lnTo>
                        <a:pt x="15" y="41"/>
                      </a:lnTo>
                      <a:lnTo>
                        <a:pt x="19" y="41"/>
                      </a:lnTo>
                      <a:lnTo>
                        <a:pt x="23" y="41"/>
                      </a:lnTo>
                      <a:lnTo>
                        <a:pt x="27" y="39"/>
                      </a:lnTo>
                      <a:lnTo>
                        <a:pt x="31" y="37"/>
                      </a:lnTo>
                      <a:lnTo>
                        <a:pt x="34" y="35"/>
                      </a:lnTo>
                      <a:lnTo>
                        <a:pt x="36" y="31"/>
                      </a:lnTo>
                      <a:lnTo>
                        <a:pt x="38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38" y="18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9" y="37"/>
                      </a:lnTo>
                      <a:lnTo>
                        <a:pt x="11" y="39"/>
                      </a:lnTo>
                      <a:lnTo>
                        <a:pt x="15" y="41"/>
                      </a:lnTo>
                      <a:lnTo>
                        <a:pt x="19" y="41"/>
                      </a:lnTo>
                      <a:lnTo>
                        <a:pt x="23" y="41"/>
                      </a:lnTo>
                      <a:lnTo>
                        <a:pt x="27" y="39"/>
                      </a:lnTo>
                      <a:lnTo>
                        <a:pt x="31" y="37"/>
                      </a:lnTo>
                      <a:lnTo>
                        <a:pt x="34" y="35"/>
                      </a:lnTo>
                      <a:lnTo>
                        <a:pt x="36" y="31"/>
                      </a:lnTo>
                      <a:lnTo>
                        <a:pt x="38" y="29"/>
                      </a:lnTo>
                      <a:lnTo>
                        <a:pt x="38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E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75" name="Freeform 180"/>
                <p:cNvSpPr>
                  <a:spLocks/>
                </p:cNvSpPr>
                <p:nvPr/>
              </p:nvSpPr>
              <p:spPr bwMode="auto">
                <a:xfrm>
                  <a:off x="1701" y="2580"/>
                  <a:ext cx="40" cy="41"/>
                </a:xfrm>
                <a:custGeom>
                  <a:avLst/>
                  <a:gdLst/>
                  <a:ahLst/>
                  <a:cxnLst>
                    <a:cxn ang="0">
                      <a:pos x="38" y="18"/>
                    </a:cxn>
                    <a:cxn ang="0">
                      <a:pos x="36" y="10"/>
                    </a:cxn>
                    <a:cxn ang="0">
                      <a:pos x="31" y="4"/>
                    </a:cxn>
                    <a:cxn ang="0">
                      <a:pos x="23" y="2"/>
                    </a:cxn>
                    <a:cxn ang="0">
                      <a:pos x="15" y="2"/>
                    </a:cxn>
                    <a:cxn ang="0">
                      <a:pos x="9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4" y="31"/>
                    </a:cxn>
                    <a:cxn ang="0">
                      <a:pos x="9" y="37"/>
                    </a:cxn>
                    <a:cxn ang="0">
                      <a:pos x="15" y="41"/>
                    </a:cxn>
                    <a:cxn ang="0">
                      <a:pos x="23" y="41"/>
                    </a:cxn>
                    <a:cxn ang="0">
                      <a:pos x="31" y="37"/>
                    </a:cxn>
                    <a:cxn ang="0">
                      <a:pos x="36" y="31"/>
                    </a:cxn>
                    <a:cxn ang="0">
                      <a:pos x="38" y="25"/>
                    </a:cxn>
                    <a:cxn ang="0">
                      <a:pos x="40" y="21"/>
                    </a:cxn>
                    <a:cxn ang="0">
                      <a:pos x="38" y="14"/>
                    </a:cxn>
                    <a:cxn ang="0">
                      <a:pos x="34" y="6"/>
                    </a:cxn>
                    <a:cxn ang="0">
                      <a:pos x="27" y="2"/>
                    </a:cxn>
                    <a:cxn ang="0">
                      <a:pos x="19" y="2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6" y="35"/>
                    </a:cxn>
                    <a:cxn ang="0">
                      <a:pos x="11" y="39"/>
                    </a:cxn>
                    <a:cxn ang="0">
                      <a:pos x="19" y="41"/>
                    </a:cxn>
                    <a:cxn ang="0">
                      <a:pos x="27" y="39"/>
                    </a:cxn>
                    <a:cxn ang="0">
                      <a:pos x="34" y="35"/>
                    </a:cxn>
                    <a:cxn ang="0">
                      <a:pos x="38" y="29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1">
                      <a:moveTo>
                        <a:pt x="40" y="21"/>
                      </a:moveTo>
                      <a:lnTo>
                        <a:pt x="38" y="18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9" y="37"/>
                      </a:lnTo>
                      <a:lnTo>
                        <a:pt x="11" y="39"/>
                      </a:lnTo>
                      <a:lnTo>
                        <a:pt x="15" y="41"/>
                      </a:lnTo>
                      <a:lnTo>
                        <a:pt x="19" y="41"/>
                      </a:lnTo>
                      <a:lnTo>
                        <a:pt x="23" y="41"/>
                      </a:lnTo>
                      <a:lnTo>
                        <a:pt x="27" y="39"/>
                      </a:lnTo>
                      <a:lnTo>
                        <a:pt x="31" y="37"/>
                      </a:lnTo>
                      <a:lnTo>
                        <a:pt x="34" y="35"/>
                      </a:lnTo>
                      <a:lnTo>
                        <a:pt x="36" y="31"/>
                      </a:lnTo>
                      <a:lnTo>
                        <a:pt x="38" y="29"/>
                      </a:lnTo>
                      <a:lnTo>
                        <a:pt x="38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38" y="18"/>
                      </a:lnTo>
                      <a:lnTo>
                        <a:pt x="38" y="14"/>
                      </a:lnTo>
                      <a:lnTo>
                        <a:pt x="36" y="10"/>
                      </a:lnTo>
                      <a:lnTo>
                        <a:pt x="34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9" y="37"/>
                      </a:lnTo>
                      <a:lnTo>
                        <a:pt x="11" y="39"/>
                      </a:lnTo>
                      <a:lnTo>
                        <a:pt x="15" y="41"/>
                      </a:lnTo>
                      <a:lnTo>
                        <a:pt x="19" y="41"/>
                      </a:lnTo>
                      <a:lnTo>
                        <a:pt x="23" y="41"/>
                      </a:lnTo>
                      <a:lnTo>
                        <a:pt x="27" y="39"/>
                      </a:lnTo>
                      <a:lnTo>
                        <a:pt x="31" y="37"/>
                      </a:lnTo>
                      <a:lnTo>
                        <a:pt x="34" y="35"/>
                      </a:lnTo>
                      <a:lnTo>
                        <a:pt x="36" y="31"/>
                      </a:lnTo>
                      <a:lnTo>
                        <a:pt x="38" y="29"/>
                      </a:lnTo>
                      <a:lnTo>
                        <a:pt x="38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E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76" name="Freeform 181"/>
                <p:cNvSpPr>
                  <a:spLocks/>
                </p:cNvSpPr>
                <p:nvPr/>
              </p:nvSpPr>
              <p:spPr bwMode="auto">
                <a:xfrm>
                  <a:off x="1701" y="2582"/>
                  <a:ext cx="40" cy="39"/>
                </a:xfrm>
                <a:custGeom>
                  <a:avLst/>
                  <a:gdLst/>
                  <a:ahLst/>
                  <a:cxnLst>
                    <a:cxn ang="0">
                      <a:pos x="38" y="16"/>
                    </a:cxn>
                    <a:cxn ang="0">
                      <a:pos x="36" y="8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8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4" y="29"/>
                    </a:cxn>
                    <a:cxn ang="0">
                      <a:pos x="9" y="35"/>
                    </a:cxn>
                    <a:cxn ang="0">
                      <a:pos x="15" y="39"/>
                    </a:cxn>
                    <a:cxn ang="0">
                      <a:pos x="23" y="39"/>
                    </a:cxn>
                    <a:cxn ang="0">
                      <a:pos x="31" y="35"/>
                    </a:cxn>
                    <a:cxn ang="0">
                      <a:pos x="36" y="29"/>
                    </a:cxn>
                    <a:cxn ang="0">
                      <a:pos x="38" y="23"/>
                    </a:cxn>
                    <a:cxn ang="0">
                      <a:pos x="38" y="19"/>
                    </a:cxn>
                    <a:cxn ang="0">
                      <a:pos x="38" y="12"/>
                    </a:cxn>
                    <a:cxn ang="0">
                      <a:pos x="32" y="6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1" y="37"/>
                    </a:cxn>
                    <a:cxn ang="0">
                      <a:pos x="19" y="39"/>
                    </a:cxn>
                    <a:cxn ang="0">
                      <a:pos x="27" y="37"/>
                    </a:cxn>
                    <a:cxn ang="0">
                      <a:pos x="32" y="33"/>
                    </a:cxn>
                    <a:cxn ang="0">
                      <a:pos x="38" y="27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39">
                      <a:moveTo>
                        <a:pt x="40" y="19"/>
                      </a:moveTo>
                      <a:lnTo>
                        <a:pt x="38" y="16"/>
                      </a:lnTo>
                      <a:lnTo>
                        <a:pt x="38" y="12"/>
                      </a:lnTo>
                      <a:lnTo>
                        <a:pt x="36" y="8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9" y="35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31" y="35"/>
                      </a:lnTo>
                      <a:lnTo>
                        <a:pt x="34" y="33"/>
                      </a:lnTo>
                      <a:lnTo>
                        <a:pt x="36" y="29"/>
                      </a:lnTo>
                      <a:lnTo>
                        <a:pt x="38" y="27"/>
                      </a:lnTo>
                      <a:lnTo>
                        <a:pt x="38" y="23"/>
                      </a:lnTo>
                      <a:lnTo>
                        <a:pt x="40" y="19"/>
                      </a:lnTo>
                      <a:lnTo>
                        <a:pt x="38" y="19"/>
                      </a:lnTo>
                      <a:lnTo>
                        <a:pt x="38" y="16"/>
                      </a:lnTo>
                      <a:lnTo>
                        <a:pt x="38" y="12"/>
                      </a:lnTo>
                      <a:lnTo>
                        <a:pt x="36" y="8"/>
                      </a:lnTo>
                      <a:lnTo>
                        <a:pt x="32" y="6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9" y="35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31" y="35"/>
                      </a:lnTo>
                      <a:lnTo>
                        <a:pt x="32" y="33"/>
                      </a:lnTo>
                      <a:lnTo>
                        <a:pt x="36" y="29"/>
                      </a:lnTo>
                      <a:lnTo>
                        <a:pt x="38" y="27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77" name="Freeform 182"/>
                <p:cNvSpPr>
                  <a:spLocks/>
                </p:cNvSpPr>
                <p:nvPr/>
              </p:nvSpPr>
              <p:spPr bwMode="auto">
                <a:xfrm>
                  <a:off x="1701" y="258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38" y="16"/>
                    </a:cxn>
                    <a:cxn ang="0">
                      <a:pos x="36" y="8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8"/>
                    </a:cxn>
                    <a:cxn ang="0">
                      <a:pos x="2" y="16"/>
                    </a:cxn>
                    <a:cxn ang="0">
                      <a:pos x="2" y="23"/>
                    </a:cxn>
                    <a:cxn ang="0">
                      <a:pos x="4" y="29"/>
                    </a:cxn>
                    <a:cxn ang="0">
                      <a:pos x="9" y="35"/>
                    </a:cxn>
                    <a:cxn ang="0">
                      <a:pos x="15" y="39"/>
                    </a:cxn>
                    <a:cxn ang="0">
                      <a:pos x="23" y="39"/>
                    </a:cxn>
                    <a:cxn ang="0">
                      <a:pos x="31" y="35"/>
                    </a:cxn>
                    <a:cxn ang="0">
                      <a:pos x="36" y="29"/>
                    </a:cxn>
                    <a:cxn ang="0">
                      <a:pos x="38" y="23"/>
                    </a:cxn>
                    <a:cxn ang="0">
                      <a:pos x="38" y="19"/>
                    </a:cxn>
                    <a:cxn ang="0">
                      <a:pos x="38" y="12"/>
                    </a:cxn>
                    <a:cxn ang="0">
                      <a:pos x="32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3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3" y="37"/>
                    </a:cxn>
                    <a:cxn ang="0">
                      <a:pos x="19" y="39"/>
                    </a:cxn>
                    <a:cxn ang="0">
                      <a:pos x="27" y="37"/>
                    </a:cxn>
                    <a:cxn ang="0">
                      <a:pos x="32" y="33"/>
                    </a:cxn>
                    <a:cxn ang="0">
                      <a:pos x="38" y="27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9">
                      <a:moveTo>
                        <a:pt x="38" y="19"/>
                      </a:moveTo>
                      <a:lnTo>
                        <a:pt x="38" y="16"/>
                      </a:lnTo>
                      <a:lnTo>
                        <a:pt x="38" y="12"/>
                      </a:lnTo>
                      <a:lnTo>
                        <a:pt x="36" y="8"/>
                      </a:lnTo>
                      <a:lnTo>
                        <a:pt x="32" y="6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9" y="35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31" y="35"/>
                      </a:lnTo>
                      <a:lnTo>
                        <a:pt x="32" y="33"/>
                      </a:lnTo>
                      <a:lnTo>
                        <a:pt x="36" y="29"/>
                      </a:lnTo>
                      <a:lnTo>
                        <a:pt x="38" y="27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9"/>
                      </a:lnTo>
                      <a:lnTo>
                        <a:pt x="38" y="16"/>
                      </a:lnTo>
                      <a:lnTo>
                        <a:pt x="38" y="12"/>
                      </a:lnTo>
                      <a:lnTo>
                        <a:pt x="36" y="8"/>
                      </a:lnTo>
                      <a:lnTo>
                        <a:pt x="32" y="6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9" y="35"/>
                      </a:lnTo>
                      <a:lnTo>
                        <a:pt x="13" y="37"/>
                      </a:lnTo>
                      <a:lnTo>
                        <a:pt x="15" y="37"/>
                      </a:lnTo>
                      <a:lnTo>
                        <a:pt x="19" y="39"/>
                      </a:lnTo>
                      <a:lnTo>
                        <a:pt x="23" y="37"/>
                      </a:lnTo>
                      <a:lnTo>
                        <a:pt x="27" y="37"/>
                      </a:lnTo>
                      <a:lnTo>
                        <a:pt x="31" y="35"/>
                      </a:lnTo>
                      <a:lnTo>
                        <a:pt x="32" y="33"/>
                      </a:lnTo>
                      <a:lnTo>
                        <a:pt x="36" y="29"/>
                      </a:lnTo>
                      <a:lnTo>
                        <a:pt x="38" y="27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A0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78" name="Freeform 183"/>
                <p:cNvSpPr>
                  <a:spLocks/>
                </p:cNvSpPr>
                <p:nvPr/>
              </p:nvSpPr>
              <p:spPr bwMode="auto">
                <a:xfrm>
                  <a:off x="1701" y="258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38" y="16"/>
                    </a:cxn>
                    <a:cxn ang="0">
                      <a:pos x="36" y="8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8"/>
                    </a:cxn>
                    <a:cxn ang="0">
                      <a:pos x="2" y="16"/>
                    </a:cxn>
                    <a:cxn ang="0">
                      <a:pos x="2" y="23"/>
                    </a:cxn>
                    <a:cxn ang="0">
                      <a:pos x="4" y="29"/>
                    </a:cxn>
                    <a:cxn ang="0">
                      <a:pos x="9" y="35"/>
                    </a:cxn>
                    <a:cxn ang="0">
                      <a:pos x="15" y="37"/>
                    </a:cxn>
                    <a:cxn ang="0">
                      <a:pos x="23" y="37"/>
                    </a:cxn>
                    <a:cxn ang="0">
                      <a:pos x="31" y="35"/>
                    </a:cxn>
                    <a:cxn ang="0">
                      <a:pos x="36" y="29"/>
                    </a:cxn>
                    <a:cxn ang="0">
                      <a:pos x="38" y="23"/>
                    </a:cxn>
                    <a:cxn ang="0">
                      <a:pos x="38" y="19"/>
                    </a:cxn>
                    <a:cxn ang="0">
                      <a:pos x="36" y="12"/>
                    </a:cxn>
                    <a:cxn ang="0">
                      <a:pos x="32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3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2" y="19"/>
                    </a:cxn>
                    <a:cxn ang="0">
                      <a:pos x="2" y="25"/>
                    </a:cxn>
                    <a:cxn ang="0">
                      <a:pos x="6" y="33"/>
                    </a:cxn>
                    <a:cxn ang="0">
                      <a:pos x="13" y="37"/>
                    </a:cxn>
                    <a:cxn ang="0">
                      <a:pos x="19" y="39"/>
                    </a:cxn>
                    <a:cxn ang="0">
                      <a:pos x="27" y="37"/>
                    </a:cxn>
                    <a:cxn ang="0">
                      <a:pos x="32" y="33"/>
                    </a:cxn>
                    <a:cxn ang="0">
                      <a:pos x="36" y="25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9">
                      <a:moveTo>
                        <a:pt x="38" y="19"/>
                      </a:moveTo>
                      <a:lnTo>
                        <a:pt x="38" y="16"/>
                      </a:lnTo>
                      <a:lnTo>
                        <a:pt x="38" y="12"/>
                      </a:lnTo>
                      <a:lnTo>
                        <a:pt x="36" y="8"/>
                      </a:lnTo>
                      <a:lnTo>
                        <a:pt x="32" y="6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9" y="35"/>
                      </a:lnTo>
                      <a:lnTo>
                        <a:pt x="13" y="37"/>
                      </a:lnTo>
                      <a:lnTo>
                        <a:pt x="15" y="37"/>
                      </a:lnTo>
                      <a:lnTo>
                        <a:pt x="19" y="39"/>
                      </a:lnTo>
                      <a:lnTo>
                        <a:pt x="23" y="37"/>
                      </a:lnTo>
                      <a:lnTo>
                        <a:pt x="27" y="37"/>
                      </a:lnTo>
                      <a:lnTo>
                        <a:pt x="31" y="35"/>
                      </a:lnTo>
                      <a:lnTo>
                        <a:pt x="32" y="33"/>
                      </a:lnTo>
                      <a:lnTo>
                        <a:pt x="36" y="29"/>
                      </a:lnTo>
                      <a:lnTo>
                        <a:pt x="38" y="27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9"/>
                      </a:ln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36" y="8"/>
                      </a:lnTo>
                      <a:lnTo>
                        <a:pt x="32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3"/>
                      </a:lnTo>
                      <a:lnTo>
                        <a:pt x="9" y="35"/>
                      </a:lnTo>
                      <a:lnTo>
                        <a:pt x="13" y="37"/>
                      </a:lnTo>
                      <a:lnTo>
                        <a:pt x="15" y="37"/>
                      </a:lnTo>
                      <a:lnTo>
                        <a:pt x="19" y="39"/>
                      </a:lnTo>
                      <a:lnTo>
                        <a:pt x="23" y="37"/>
                      </a:lnTo>
                      <a:lnTo>
                        <a:pt x="27" y="37"/>
                      </a:lnTo>
                      <a:lnTo>
                        <a:pt x="31" y="35"/>
                      </a:lnTo>
                      <a:lnTo>
                        <a:pt x="32" y="33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A2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79" name="Freeform 184"/>
                <p:cNvSpPr>
                  <a:spLocks/>
                </p:cNvSpPr>
                <p:nvPr/>
              </p:nvSpPr>
              <p:spPr bwMode="auto">
                <a:xfrm>
                  <a:off x="1703" y="2582"/>
                  <a:ext cx="36" cy="39"/>
                </a:xfrm>
                <a:custGeom>
                  <a:avLst/>
                  <a:gdLst/>
                  <a:ahLst/>
                  <a:cxnLst>
                    <a:cxn ang="0">
                      <a:pos x="36" y="16"/>
                    </a:cxn>
                    <a:cxn ang="0">
                      <a:pos x="34" y="8"/>
                    </a:cxn>
                    <a:cxn ang="0">
                      <a:pos x="29" y="4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7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2" y="29"/>
                    </a:cxn>
                    <a:cxn ang="0">
                      <a:pos x="7" y="35"/>
                    </a:cxn>
                    <a:cxn ang="0">
                      <a:pos x="13" y="37"/>
                    </a:cxn>
                    <a:cxn ang="0">
                      <a:pos x="21" y="37"/>
                    </a:cxn>
                    <a:cxn ang="0">
                      <a:pos x="29" y="35"/>
                    </a:cxn>
                    <a:cxn ang="0">
                      <a:pos x="34" y="29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2"/>
                    </a:cxn>
                    <a:cxn ang="0">
                      <a:pos x="30" y="6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0" y="12"/>
                    </a:cxn>
                    <a:cxn ang="0">
                      <a:pos x="0" y="19"/>
                    </a:cxn>
                    <a:cxn ang="0">
                      <a:pos x="0" y="25"/>
                    </a:cxn>
                    <a:cxn ang="0">
                      <a:pos x="5" y="33"/>
                    </a:cxn>
                    <a:cxn ang="0">
                      <a:pos x="11" y="37"/>
                    </a:cxn>
                    <a:cxn ang="0">
                      <a:pos x="17" y="37"/>
                    </a:cxn>
                    <a:cxn ang="0">
                      <a:pos x="25" y="37"/>
                    </a:cxn>
                    <a:cxn ang="0">
                      <a:pos x="30" y="33"/>
                    </a:cxn>
                    <a:cxn ang="0">
                      <a:pos x="34" y="25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9">
                      <a:moveTo>
                        <a:pt x="36" y="19"/>
                      </a:move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4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7" y="35"/>
                      </a:lnTo>
                      <a:lnTo>
                        <a:pt x="11" y="37"/>
                      </a:lnTo>
                      <a:lnTo>
                        <a:pt x="13" y="37"/>
                      </a:lnTo>
                      <a:lnTo>
                        <a:pt x="17" y="39"/>
                      </a:lnTo>
                      <a:lnTo>
                        <a:pt x="21" y="37"/>
                      </a:lnTo>
                      <a:lnTo>
                        <a:pt x="25" y="37"/>
                      </a:lnTo>
                      <a:lnTo>
                        <a:pt x="29" y="35"/>
                      </a:lnTo>
                      <a:lnTo>
                        <a:pt x="30" y="33"/>
                      </a:lnTo>
                      <a:lnTo>
                        <a:pt x="34" y="29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5" y="33"/>
                      </a:lnTo>
                      <a:lnTo>
                        <a:pt x="7" y="35"/>
                      </a:lnTo>
                      <a:lnTo>
                        <a:pt x="11" y="37"/>
                      </a:lnTo>
                      <a:lnTo>
                        <a:pt x="13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7"/>
                      </a:lnTo>
                      <a:lnTo>
                        <a:pt x="29" y="35"/>
                      </a:lnTo>
                      <a:lnTo>
                        <a:pt x="30" y="33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3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0" name="Freeform 185"/>
                <p:cNvSpPr>
                  <a:spLocks/>
                </p:cNvSpPr>
                <p:nvPr/>
              </p:nvSpPr>
              <p:spPr bwMode="auto">
                <a:xfrm>
                  <a:off x="1703" y="2582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36" y="16"/>
                    </a:cxn>
                    <a:cxn ang="0">
                      <a:pos x="32" y="8"/>
                    </a:cxn>
                    <a:cxn ang="0">
                      <a:pos x="29" y="4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7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2" y="29"/>
                    </a:cxn>
                    <a:cxn ang="0">
                      <a:pos x="7" y="35"/>
                    </a:cxn>
                    <a:cxn ang="0">
                      <a:pos x="13" y="37"/>
                    </a:cxn>
                    <a:cxn ang="0">
                      <a:pos x="21" y="37"/>
                    </a:cxn>
                    <a:cxn ang="0">
                      <a:pos x="29" y="35"/>
                    </a:cxn>
                    <a:cxn ang="0">
                      <a:pos x="32" y="29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2"/>
                    </a:cxn>
                    <a:cxn ang="0">
                      <a:pos x="30" y="6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5" y="31"/>
                    </a:cxn>
                    <a:cxn ang="0">
                      <a:pos x="11" y="37"/>
                    </a:cxn>
                    <a:cxn ang="0">
                      <a:pos x="17" y="37"/>
                    </a:cxn>
                    <a:cxn ang="0">
                      <a:pos x="25" y="37"/>
                    </a:cxn>
                    <a:cxn ang="0">
                      <a:pos x="30" y="31"/>
                    </a:cxn>
                    <a:cxn ang="0">
                      <a:pos x="34" y="25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7">
                      <a:moveTo>
                        <a:pt x="36" y="19"/>
                      </a:move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5" y="33"/>
                      </a:lnTo>
                      <a:lnTo>
                        <a:pt x="7" y="35"/>
                      </a:lnTo>
                      <a:lnTo>
                        <a:pt x="11" y="37"/>
                      </a:lnTo>
                      <a:lnTo>
                        <a:pt x="13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7"/>
                      </a:lnTo>
                      <a:lnTo>
                        <a:pt x="29" y="35"/>
                      </a:lnTo>
                      <a:lnTo>
                        <a:pt x="30" y="33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2" y="29"/>
                      </a:lnTo>
                      <a:lnTo>
                        <a:pt x="5" y="31"/>
                      </a:lnTo>
                      <a:lnTo>
                        <a:pt x="7" y="35"/>
                      </a:lnTo>
                      <a:lnTo>
                        <a:pt x="11" y="37"/>
                      </a:lnTo>
                      <a:lnTo>
                        <a:pt x="13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7"/>
                      </a:lnTo>
                      <a:lnTo>
                        <a:pt x="29" y="35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4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1" name="Freeform 186"/>
                <p:cNvSpPr>
                  <a:spLocks/>
                </p:cNvSpPr>
                <p:nvPr/>
              </p:nvSpPr>
              <p:spPr bwMode="auto">
                <a:xfrm>
                  <a:off x="1703" y="2582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36" y="16"/>
                    </a:cxn>
                    <a:cxn ang="0">
                      <a:pos x="32" y="8"/>
                    </a:cxn>
                    <a:cxn ang="0">
                      <a:pos x="29" y="4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7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2" y="29"/>
                    </a:cxn>
                    <a:cxn ang="0">
                      <a:pos x="7" y="35"/>
                    </a:cxn>
                    <a:cxn ang="0">
                      <a:pos x="13" y="37"/>
                    </a:cxn>
                    <a:cxn ang="0">
                      <a:pos x="21" y="37"/>
                    </a:cxn>
                    <a:cxn ang="0">
                      <a:pos x="29" y="35"/>
                    </a:cxn>
                    <a:cxn ang="0">
                      <a:pos x="32" y="29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2"/>
                    </a:cxn>
                    <a:cxn ang="0">
                      <a:pos x="30" y="6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5" y="31"/>
                    </a:cxn>
                    <a:cxn ang="0">
                      <a:pos x="11" y="35"/>
                    </a:cxn>
                    <a:cxn ang="0">
                      <a:pos x="17" y="37"/>
                    </a:cxn>
                    <a:cxn ang="0">
                      <a:pos x="25" y="35"/>
                    </a:cxn>
                    <a:cxn ang="0">
                      <a:pos x="30" y="31"/>
                    </a:cxn>
                    <a:cxn ang="0">
                      <a:pos x="34" y="25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7">
                      <a:moveTo>
                        <a:pt x="36" y="19"/>
                      </a:move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2" y="29"/>
                      </a:lnTo>
                      <a:lnTo>
                        <a:pt x="5" y="31"/>
                      </a:lnTo>
                      <a:lnTo>
                        <a:pt x="7" y="35"/>
                      </a:lnTo>
                      <a:lnTo>
                        <a:pt x="11" y="37"/>
                      </a:lnTo>
                      <a:lnTo>
                        <a:pt x="13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7"/>
                      </a:lnTo>
                      <a:lnTo>
                        <a:pt x="29" y="35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2" y="29"/>
                      </a:lnTo>
                      <a:lnTo>
                        <a:pt x="5" y="31"/>
                      </a:lnTo>
                      <a:lnTo>
                        <a:pt x="7" y="35"/>
                      </a:lnTo>
                      <a:lnTo>
                        <a:pt x="11" y="35"/>
                      </a:lnTo>
                      <a:lnTo>
                        <a:pt x="13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5"/>
                      </a:lnTo>
                      <a:lnTo>
                        <a:pt x="29" y="35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4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2" name="Freeform 187"/>
                <p:cNvSpPr>
                  <a:spLocks/>
                </p:cNvSpPr>
                <p:nvPr/>
              </p:nvSpPr>
              <p:spPr bwMode="auto">
                <a:xfrm>
                  <a:off x="1703" y="2582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36" y="16"/>
                    </a:cxn>
                    <a:cxn ang="0">
                      <a:pos x="32" y="8"/>
                    </a:cxn>
                    <a:cxn ang="0">
                      <a:pos x="29" y="4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7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2" y="29"/>
                    </a:cxn>
                    <a:cxn ang="0">
                      <a:pos x="7" y="35"/>
                    </a:cxn>
                    <a:cxn ang="0">
                      <a:pos x="13" y="37"/>
                    </a:cxn>
                    <a:cxn ang="0">
                      <a:pos x="21" y="37"/>
                    </a:cxn>
                    <a:cxn ang="0">
                      <a:pos x="29" y="35"/>
                    </a:cxn>
                    <a:cxn ang="0">
                      <a:pos x="32" y="29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2"/>
                    </a:cxn>
                    <a:cxn ang="0">
                      <a:pos x="30" y="6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5" y="31"/>
                    </a:cxn>
                    <a:cxn ang="0">
                      <a:pos x="11" y="35"/>
                    </a:cxn>
                    <a:cxn ang="0">
                      <a:pos x="17" y="37"/>
                    </a:cxn>
                    <a:cxn ang="0">
                      <a:pos x="25" y="35"/>
                    </a:cxn>
                    <a:cxn ang="0">
                      <a:pos x="30" y="31"/>
                    </a:cxn>
                    <a:cxn ang="0">
                      <a:pos x="34" y="25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7">
                      <a:moveTo>
                        <a:pt x="36" y="19"/>
                      </a:move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2" y="29"/>
                      </a:lnTo>
                      <a:lnTo>
                        <a:pt x="5" y="31"/>
                      </a:lnTo>
                      <a:lnTo>
                        <a:pt x="7" y="35"/>
                      </a:lnTo>
                      <a:lnTo>
                        <a:pt x="11" y="35"/>
                      </a:lnTo>
                      <a:lnTo>
                        <a:pt x="13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5"/>
                      </a:lnTo>
                      <a:lnTo>
                        <a:pt x="29" y="35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5" y="31"/>
                      </a:lnTo>
                      <a:lnTo>
                        <a:pt x="7" y="33"/>
                      </a:lnTo>
                      <a:lnTo>
                        <a:pt x="11" y="35"/>
                      </a:lnTo>
                      <a:lnTo>
                        <a:pt x="13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5"/>
                      </a:lnTo>
                      <a:lnTo>
                        <a:pt x="29" y="33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5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3" name="Freeform 188"/>
                <p:cNvSpPr>
                  <a:spLocks/>
                </p:cNvSpPr>
                <p:nvPr/>
              </p:nvSpPr>
              <p:spPr bwMode="auto">
                <a:xfrm>
                  <a:off x="1703" y="2582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36" y="16"/>
                    </a:cxn>
                    <a:cxn ang="0">
                      <a:pos x="32" y="8"/>
                    </a:cxn>
                    <a:cxn ang="0">
                      <a:pos x="29" y="4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7" y="4"/>
                    </a:cxn>
                    <a:cxn ang="0">
                      <a:pos x="4" y="8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4" y="29"/>
                    </a:cxn>
                    <a:cxn ang="0">
                      <a:pos x="7" y="33"/>
                    </a:cxn>
                    <a:cxn ang="0">
                      <a:pos x="13" y="37"/>
                    </a:cxn>
                    <a:cxn ang="0">
                      <a:pos x="21" y="37"/>
                    </a:cxn>
                    <a:cxn ang="0">
                      <a:pos x="29" y="33"/>
                    </a:cxn>
                    <a:cxn ang="0">
                      <a:pos x="32" y="29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2"/>
                    </a:cxn>
                    <a:cxn ang="0">
                      <a:pos x="30" y="6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5" y="31"/>
                    </a:cxn>
                    <a:cxn ang="0">
                      <a:pos x="11" y="35"/>
                    </a:cxn>
                    <a:cxn ang="0">
                      <a:pos x="17" y="37"/>
                    </a:cxn>
                    <a:cxn ang="0">
                      <a:pos x="25" y="35"/>
                    </a:cxn>
                    <a:cxn ang="0">
                      <a:pos x="30" y="31"/>
                    </a:cxn>
                    <a:cxn ang="0">
                      <a:pos x="34" y="25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7">
                      <a:moveTo>
                        <a:pt x="36" y="19"/>
                      </a:moveTo>
                      <a:lnTo>
                        <a:pt x="36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5" y="31"/>
                      </a:lnTo>
                      <a:lnTo>
                        <a:pt x="7" y="33"/>
                      </a:lnTo>
                      <a:lnTo>
                        <a:pt x="11" y="35"/>
                      </a:lnTo>
                      <a:lnTo>
                        <a:pt x="13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5"/>
                      </a:lnTo>
                      <a:lnTo>
                        <a:pt x="29" y="33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4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5" y="31"/>
                      </a:lnTo>
                      <a:lnTo>
                        <a:pt x="7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5"/>
                      </a:lnTo>
                      <a:lnTo>
                        <a:pt x="29" y="33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6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4" name="Freeform 189"/>
                <p:cNvSpPr>
                  <a:spLocks/>
                </p:cNvSpPr>
                <p:nvPr/>
              </p:nvSpPr>
              <p:spPr bwMode="auto">
                <a:xfrm>
                  <a:off x="1703" y="2582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34" y="16"/>
                    </a:cxn>
                    <a:cxn ang="0">
                      <a:pos x="32" y="8"/>
                    </a:cxn>
                    <a:cxn ang="0">
                      <a:pos x="29" y="4"/>
                    </a:cxn>
                    <a:cxn ang="0">
                      <a:pos x="21" y="2"/>
                    </a:cxn>
                    <a:cxn ang="0">
                      <a:pos x="15" y="2"/>
                    </a:cxn>
                    <a:cxn ang="0">
                      <a:pos x="7" y="4"/>
                    </a:cxn>
                    <a:cxn ang="0">
                      <a:pos x="4" y="8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4" y="29"/>
                    </a:cxn>
                    <a:cxn ang="0">
                      <a:pos x="7" y="33"/>
                    </a:cxn>
                    <a:cxn ang="0">
                      <a:pos x="15" y="37"/>
                    </a:cxn>
                    <a:cxn ang="0">
                      <a:pos x="21" y="37"/>
                    </a:cxn>
                    <a:cxn ang="0">
                      <a:pos x="29" y="33"/>
                    </a:cxn>
                    <a:cxn ang="0">
                      <a:pos x="32" y="29"/>
                    </a:cxn>
                    <a:cxn ang="0">
                      <a:pos x="34" y="23"/>
                    </a:cxn>
                    <a:cxn ang="0">
                      <a:pos x="36" y="19"/>
                    </a:cxn>
                    <a:cxn ang="0">
                      <a:pos x="34" y="12"/>
                    </a:cxn>
                    <a:cxn ang="0">
                      <a:pos x="30" y="6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5" y="31"/>
                    </a:cxn>
                    <a:cxn ang="0">
                      <a:pos x="11" y="35"/>
                    </a:cxn>
                    <a:cxn ang="0">
                      <a:pos x="17" y="37"/>
                    </a:cxn>
                    <a:cxn ang="0">
                      <a:pos x="25" y="35"/>
                    </a:cxn>
                    <a:cxn ang="0">
                      <a:pos x="30" y="31"/>
                    </a:cxn>
                    <a:cxn ang="0">
                      <a:pos x="34" y="25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7">
                      <a:moveTo>
                        <a:pt x="36" y="19"/>
                      </a:moveTo>
                      <a:lnTo>
                        <a:pt x="34" y="16"/>
                      </a:lnTo>
                      <a:lnTo>
                        <a:pt x="34" y="12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5" y="31"/>
                      </a:lnTo>
                      <a:lnTo>
                        <a:pt x="7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5"/>
                      </a:lnTo>
                      <a:lnTo>
                        <a:pt x="29" y="33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4" y="16"/>
                      </a:lnTo>
                      <a:lnTo>
                        <a:pt x="34" y="12"/>
                      </a:lnTo>
                      <a:lnTo>
                        <a:pt x="32" y="10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5" y="31"/>
                      </a:lnTo>
                      <a:lnTo>
                        <a:pt x="7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5"/>
                      </a:lnTo>
                      <a:lnTo>
                        <a:pt x="29" y="33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5" name="Freeform 190"/>
                <p:cNvSpPr>
                  <a:spLocks/>
                </p:cNvSpPr>
                <p:nvPr/>
              </p:nvSpPr>
              <p:spPr bwMode="auto">
                <a:xfrm>
                  <a:off x="1703" y="2582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34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1" y="2"/>
                    </a:cxn>
                    <a:cxn ang="0">
                      <a:pos x="15" y="2"/>
                    </a:cxn>
                    <a:cxn ang="0">
                      <a:pos x="7" y="4"/>
                    </a:cxn>
                    <a:cxn ang="0">
                      <a:pos x="4" y="10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4" y="29"/>
                    </a:cxn>
                    <a:cxn ang="0">
                      <a:pos x="7" y="33"/>
                    </a:cxn>
                    <a:cxn ang="0">
                      <a:pos x="15" y="37"/>
                    </a:cxn>
                    <a:cxn ang="0">
                      <a:pos x="21" y="37"/>
                    </a:cxn>
                    <a:cxn ang="0">
                      <a:pos x="29" y="33"/>
                    </a:cxn>
                    <a:cxn ang="0">
                      <a:pos x="32" y="29"/>
                    </a:cxn>
                    <a:cxn ang="0">
                      <a:pos x="34" y="23"/>
                    </a:cxn>
                    <a:cxn ang="0">
                      <a:pos x="34" y="19"/>
                    </a:cxn>
                    <a:cxn ang="0">
                      <a:pos x="34" y="12"/>
                    </a:cxn>
                    <a:cxn ang="0">
                      <a:pos x="30" y="6"/>
                    </a:cxn>
                    <a:cxn ang="0">
                      <a:pos x="25" y="2"/>
                    </a:cxn>
                    <a:cxn ang="0">
                      <a:pos x="17" y="2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5" y="31"/>
                    </a:cxn>
                    <a:cxn ang="0">
                      <a:pos x="11" y="35"/>
                    </a:cxn>
                    <a:cxn ang="0">
                      <a:pos x="17" y="37"/>
                    </a:cxn>
                    <a:cxn ang="0">
                      <a:pos x="25" y="35"/>
                    </a:cxn>
                    <a:cxn ang="0">
                      <a:pos x="30" y="31"/>
                    </a:cxn>
                    <a:cxn ang="0">
                      <a:pos x="34" y="25"/>
                    </a:cxn>
                    <a:cxn ang="0">
                      <a:pos x="34" y="19"/>
                    </a:cxn>
                  </a:cxnLst>
                  <a:rect l="0" t="0" r="r" b="b"/>
                  <a:pathLst>
                    <a:path w="36" h="37">
                      <a:moveTo>
                        <a:pt x="36" y="19"/>
                      </a:moveTo>
                      <a:lnTo>
                        <a:pt x="34" y="16"/>
                      </a:lnTo>
                      <a:lnTo>
                        <a:pt x="34" y="12"/>
                      </a:lnTo>
                      <a:lnTo>
                        <a:pt x="32" y="10"/>
                      </a:lnTo>
                      <a:lnTo>
                        <a:pt x="30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5" y="31"/>
                      </a:lnTo>
                      <a:lnTo>
                        <a:pt x="7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5"/>
                      </a:lnTo>
                      <a:lnTo>
                        <a:pt x="29" y="33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6" y="19"/>
                      </a:lnTo>
                      <a:lnTo>
                        <a:pt x="34" y="19"/>
                      </a:lnTo>
                      <a:lnTo>
                        <a:pt x="34" y="16"/>
                      </a:lnTo>
                      <a:lnTo>
                        <a:pt x="34" y="12"/>
                      </a:lnTo>
                      <a:lnTo>
                        <a:pt x="32" y="10"/>
                      </a:lnTo>
                      <a:lnTo>
                        <a:pt x="30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5" y="31"/>
                      </a:lnTo>
                      <a:lnTo>
                        <a:pt x="7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7" y="37"/>
                      </a:lnTo>
                      <a:lnTo>
                        <a:pt x="21" y="37"/>
                      </a:lnTo>
                      <a:lnTo>
                        <a:pt x="25" y="35"/>
                      </a:lnTo>
                      <a:lnTo>
                        <a:pt x="27" y="33"/>
                      </a:lnTo>
                      <a:lnTo>
                        <a:pt x="30" y="31"/>
                      </a:lnTo>
                      <a:lnTo>
                        <a:pt x="32" y="29"/>
                      </a:lnTo>
                      <a:lnTo>
                        <a:pt x="34" y="25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9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6" name="Freeform 191"/>
                <p:cNvSpPr>
                  <a:spLocks/>
                </p:cNvSpPr>
                <p:nvPr/>
              </p:nvSpPr>
              <p:spPr bwMode="auto">
                <a:xfrm>
                  <a:off x="1703" y="2584"/>
                  <a:ext cx="34" cy="35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2" y="8"/>
                    </a:cxn>
                    <a:cxn ang="0">
                      <a:pos x="27" y="2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7" y="2"/>
                    </a:cxn>
                    <a:cxn ang="0">
                      <a:pos x="4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7" y="31"/>
                    </a:cxn>
                    <a:cxn ang="0">
                      <a:pos x="15" y="35"/>
                    </a:cxn>
                    <a:cxn ang="0">
                      <a:pos x="21" y="35"/>
                    </a:cxn>
                    <a:cxn ang="0">
                      <a:pos x="27" y="31"/>
                    </a:cxn>
                    <a:cxn ang="0">
                      <a:pos x="32" y="27"/>
                    </a:cxn>
                    <a:cxn ang="0">
                      <a:pos x="34" y="21"/>
                    </a:cxn>
                    <a:cxn ang="0">
                      <a:pos x="34" y="17"/>
                    </a:cxn>
                    <a:cxn ang="0">
                      <a:pos x="34" y="10"/>
                    </a:cxn>
                    <a:cxn ang="0">
                      <a:pos x="30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5" y="29"/>
                    </a:cxn>
                    <a:cxn ang="0">
                      <a:pos x="11" y="33"/>
                    </a:cxn>
                    <a:cxn ang="0">
                      <a:pos x="17" y="35"/>
                    </a:cxn>
                    <a:cxn ang="0">
                      <a:pos x="25" y="33"/>
                    </a:cxn>
                    <a:cxn ang="0">
                      <a:pos x="30" y="29"/>
                    </a:cxn>
                    <a:cxn ang="0">
                      <a:pos x="34" y="2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4" h="35">
                      <a:moveTo>
                        <a:pt x="34" y="17"/>
                      </a:move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4" y="27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1" y="33"/>
                      </a:lnTo>
                      <a:lnTo>
                        <a:pt x="15" y="35"/>
                      </a:lnTo>
                      <a:lnTo>
                        <a:pt x="17" y="35"/>
                      </a:lnTo>
                      <a:lnTo>
                        <a:pt x="21" y="35"/>
                      </a:lnTo>
                      <a:lnTo>
                        <a:pt x="25" y="33"/>
                      </a:lnTo>
                      <a:lnTo>
                        <a:pt x="27" y="31"/>
                      </a:lnTo>
                      <a:lnTo>
                        <a:pt x="30" y="29"/>
                      </a:lnTo>
                      <a:lnTo>
                        <a:pt x="32" y="27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7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7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1" y="33"/>
                      </a:lnTo>
                      <a:lnTo>
                        <a:pt x="15" y="33"/>
                      </a:lnTo>
                      <a:lnTo>
                        <a:pt x="17" y="35"/>
                      </a:lnTo>
                      <a:lnTo>
                        <a:pt x="21" y="33"/>
                      </a:lnTo>
                      <a:lnTo>
                        <a:pt x="25" y="33"/>
                      </a:lnTo>
                      <a:lnTo>
                        <a:pt x="27" y="31"/>
                      </a:lnTo>
                      <a:lnTo>
                        <a:pt x="30" y="29"/>
                      </a:lnTo>
                      <a:lnTo>
                        <a:pt x="32" y="27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FFAA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7" name="Freeform 192"/>
                <p:cNvSpPr>
                  <a:spLocks/>
                </p:cNvSpPr>
                <p:nvPr/>
              </p:nvSpPr>
              <p:spPr bwMode="auto">
                <a:xfrm>
                  <a:off x="1703" y="2584"/>
                  <a:ext cx="34" cy="35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2" y="8"/>
                    </a:cxn>
                    <a:cxn ang="0">
                      <a:pos x="27" y="2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7" y="2"/>
                    </a:cxn>
                    <a:cxn ang="0">
                      <a:pos x="4" y="8"/>
                    </a:cxn>
                    <a:cxn ang="0">
                      <a:pos x="2" y="14"/>
                    </a:cxn>
                    <a:cxn ang="0">
                      <a:pos x="2" y="19"/>
                    </a:cxn>
                    <a:cxn ang="0">
                      <a:pos x="4" y="27"/>
                    </a:cxn>
                    <a:cxn ang="0">
                      <a:pos x="7" y="31"/>
                    </a:cxn>
                    <a:cxn ang="0">
                      <a:pos x="15" y="33"/>
                    </a:cxn>
                    <a:cxn ang="0">
                      <a:pos x="21" y="33"/>
                    </a:cxn>
                    <a:cxn ang="0">
                      <a:pos x="27" y="31"/>
                    </a:cxn>
                    <a:cxn ang="0">
                      <a:pos x="32" y="27"/>
                    </a:cxn>
                    <a:cxn ang="0">
                      <a:pos x="34" y="19"/>
                    </a:cxn>
                    <a:cxn ang="0">
                      <a:pos x="34" y="17"/>
                    </a:cxn>
                    <a:cxn ang="0">
                      <a:pos x="34" y="10"/>
                    </a:cxn>
                    <a:cxn ang="0">
                      <a:pos x="30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2" y="17"/>
                    </a:cxn>
                    <a:cxn ang="0">
                      <a:pos x="2" y="23"/>
                    </a:cxn>
                    <a:cxn ang="0">
                      <a:pos x="5" y="29"/>
                    </a:cxn>
                    <a:cxn ang="0">
                      <a:pos x="11" y="33"/>
                    </a:cxn>
                    <a:cxn ang="0">
                      <a:pos x="17" y="35"/>
                    </a:cxn>
                    <a:cxn ang="0">
                      <a:pos x="25" y="33"/>
                    </a:cxn>
                    <a:cxn ang="0">
                      <a:pos x="30" y="29"/>
                    </a:cxn>
                    <a:cxn ang="0">
                      <a:pos x="34" y="2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4" h="35">
                      <a:moveTo>
                        <a:pt x="34" y="17"/>
                      </a:move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7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1" y="33"/>
                      </a:lnTo>
                      <a:lnTo>
                        <a:pt x="15" y="33"/>
                      </a:lnTo>
                      <a:lnTo>
                        <a:pt x="17" y="35"/>
                      </a:lnTo>
                      <a:lnTo>
                        <a:pt x="21" y="33"/>
                      </a:lnTo>
                      <a:lnTo>
                        <a:pt x="25" y="33"/>
                      </a:lnTo>
                      <a:lnTo>
                        <a:pt x="27" y="31"/>
                      </a:lnTo>
                      <a:lnTo>
                        <a:pt x="30" y="29"/>
                      </a:lnTo>
                      <a:lnTo>
                        <a:pt x="32" y="27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4" y="17"/>
                      </a:lnTo>
                      <a:lnTo>
                        <a:pt x="34" y="14"/>
                      </a:lnTo>
                      <a:lnTo>
                        <a:pt x="34" y="10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7"/>
                      </a:lnTo>
                      <a:lnTo>
                        <a:pt x="5" y="29"/>
                      </a:lnTo>
                      <a:lnTo>
                        <a:pt x="7" y="31"/>
                      </a:lnTo>
                      <a:lnTo>
                        <a:pt x="11" y="33"/>
                      </a:lnTo>
                      <a:lnTo>
                        <a:pt x="15" y="33"/>
                      </a:lnTo>
                      <a:lnTo>
                        <a:pt x="17" y="35"/>
                      </a:lnTo>
                      <a:lnTo>
                        <a:pt x="21" y="33"/>
                      </a:lnTo>
                      <a:lnTo>
                        <a:pt x="25" y="33"/>
                      </a:lnTo>
                      <a:lnTo>
                        <a:pt x="27" y="31"/>
                      </a:lnTo>
                      <a:lnTo>
                        <a:pt x="30" y="29"/>
                      </a:lnTo>
                      <a:lnTo>
                        <a:pt x="32" y="27"/>
                      </a:lnTo>
                      <a:lnTo>
                        <a:pt x="34" y="23"/>
                      </a:lnTo>
                      <a:lnTo>
                        <a:pt x="34" y="19"/>
                      </a:lnTo>
                      <a:lnTo>
                        <a:pt x="34" y="17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FFAA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8" name="Freeform 193"/>
                <p:cNvSpPr>
                  <a:spLocks/>
                </p:cNvSpPr>
                <p:nvPr/>
              </p:nvSpPr>
              <p:spPr bwMode="auto">
                <a:xfrm>
                  <a:off x="1705" y="2584"/>
                  <a:ext cx="32" cy="35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30" y="8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5" y="2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5" y="31"/>
                    </a:cxn>
                    <a:cxn ang="0">
                      <a:pos x="13" y="33"/>
                    </a:cxn>
                    <a:cxn ang="0">
                      <a:pos x="19" y="33"/>
                    </a:cxn>
                    <a:cxn ang="0">
                      <a:pos x="25" y="31"/>
                    </a:cxn>
                    <a:cxn ang="0">
                      <a:pos x="30" y="27"/>
                    </a:cxn>
                    <a:cxn ang="0">
                      <a:pos x="32" y="19"/>
                    </a:cxn>
                    <a:cxn ang="0">
                      <a:pos x="32" y="17"/>
                    </a:cxn>
                    <a:cxn ang="0">
                      <a:pos x="30" y="10"/>
                    </a:cxn>
                    <a:cxn ang="0">
                      <a:pos x="28" y="4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3" y="4"/>
                    </a:cxn>
                    <a:cxn ang="0">
                      <a:pos x="0" y="10"/>
                    </a:cxn>
                    <a:cxn ang="0">
                      <a:pos x="0" y="17"/>
                    </a:cxn>
                    <a:cxn ang="0">
                      <a:pos x="0" y="23"/>
                    </a:cxn>
                    <a:cxn ang="0">
                      <a:pos x="3" y="29"/>
                    </a:cxn>
                    <a:cxn ang="0">
                      <a:pos x="9" y="33"/>
                    </a:cxn>
                    <a:cxn ang="0">
                      <a:pos x="15" y="33"/>
                    </a:cxn>
                    <a:cxn ang="0">
                      <a:pos x="23" y="33"/>
                    </a:cxn>
                    <a:cxn ang="0">
                      <a:pos x="28" y="29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5">
                      <a:moveTo>
                        <a:pt x="32" y="17"/>
                      </a:move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0" y="8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29"/>
                      </a:lnTo>
                      <a:lnTo>
                        <a:pt x="5" y="31"/>
                      </a:lnTo>
                      <a:lnTo>
                        <a:pt x="9" y="33"/>
                      </a:lnTo>
                      <a:lnTo>
                        <a:pt x="13" y="33"/>
                      </a:lnTo>
                      <a:lnTo>
                        <a:pt x="15" y="35"/>
                      </a:lnTo>
                      <a:lnTo>
                        <a:pt x="19" y="33"/>
                      </a:lnTo>
                      <a:lnTo>
                        <a:pt x="23" y="33"/>
                      </a:lnTo>
                      <a:lnTo>
                        <a:pt x="25" y="31"/>
                      </a:lnTo>
                      <a:lnTo>
                        <a:pt x="28" y="29"/>
                      </a:lnTo>
                      <a:lnTo>
                        <a:pt x="30" y="27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29"/>
                      </a:lnTo>
                      <a:lnTo>
                        <a:pt x="5" y="31"/>
                      </a:lnTo>
                      <a:lnTo>
                        <a:pt x="9" y="33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3"/>
                      </a:lnTo>
                      <a:lnTo>
                        <a:pt x="25" y="31"/>
                      </a:lnTo>
                      <a:lnTo>
                        <a:pt x="28" y="29"/>
                      </a:lnTo>
                      <a:lnTo>
                        <a:pt x="30" y="27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B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89" name="Freeform 194"/>
                <p:cNvSpPr>
                  <a:spLocks/>
                </p:cNvSpPr>
                <p:nvPr/>
              </p:nvSpPr>
              <p:spPr bwMode="auto">
                <a:xfrm>
                  <a:off x="1705" y="2584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30" y="8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5" y="2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5" y="31"/>
                    </a:cxn>
                    <a:cxn ang="0">
                      <a:pos x="13" y="33"/>
                    </a:cxn>
                    <a:cxn ang="0">
                      <a:pos x="19" y="33"/>
                    </a:cxn>
                    <a:cxn ang="0">
                      <a:pos x="25" y="31"/>
                    </a:cxn>
                    <a:cxn ang="0">
                      <a:pos x="30" y="27"/>
                    </a:cxn>
                    <a:cxn ang="0">
                      <a:pos x="32" y="19"/>
                    </a:cxn>
                    <a:cxn ang="0">
                      <a:pos x="32" y="17"/>
                    </a:cxn>
                    <a:cxn ang="0">
                      <a:pos x="30" y="10"/>
                    </a:cxn>
                    <a:cxn ang="0">
                      <a:pos x="28" y="6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0" y="10"/>
                    </a:cxn>
                    <a:cxn ang="0">
                      <a:pos x="0" y="17"/>
                    </a:cxn>
                    <a:cxn ang="0">
                      <a:pos x="0" y="23"/>
                    </a:cxn>
                    <a:cxn ang="0">
                      <a:pos x="3" y="29"/>
                    </a:cxn>
                    <a:cxn ang="0">
                      <a:pos x="9" y="33"/>
                    </a:cxn>
                    <a:cxn ang="0">
                      <a:pos x="15" y="33"/>
                    </a:cxn>
                    <a:cxn ang="0">
                      <a:pos x="23" y="33"/>
                    </a:cxn>
                    <a:cxn ang="0">
                      <a:pos x="28" y="29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3">
                      <a:moveTo>
                        <a:pt x="32" y="17"/>
                      </a:move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29"/>
                      </a:lnTo>
                      <a:lnTo>
                        <a:pt x="5" y="31"/>
                      </a:lnTo>
                      <a:lnTo>
                        <a:pt x="9" y="33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3"/>
                      </a:lnTo>
                      <a:lnTo>
                        <a:pt x="25" y="31"/>
                      </a:lnTo>
                      <a:lnTo>
                        <a:pt x="28" y="29"/>
                      </a:lnTo>
                      <a:lnTo>
                        <a:pt x="30" y="27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6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29"/>
                      </a:lnTo>
                      <a:lnTo>
                        <a:pt x="7" y="31"/>
                      </a:lnTo>
                      <a:lnTo>
                        <a:pt x="9" y="33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3"/>
                      </a:lnTo>
                      <a:lnTo>
                        <a:pt x="25" y="31"/>
                      </a:lnTo>
                      <a:lnTo>
                        <a:pt x="28" y="29"/>
                      </a:lnTo>
                      <a:lnTo>
                        <a:pt x="30" y="27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C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0" name="Freeform 195"/>
                <p:cNvSpPr>
                  <a:spLocks/>
                </p:cNvSpPr>
                <p:nvPr/>
              </p:nvSpPr>
              <p:spPr bwMode="auto">
                <a:xfrm>
                  <a:off x="1705" y="2584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30" y="8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7" y="31"/>
                    </a:cxn>
                    <a:cxn ang="0">
                      <a:pos x="13" y="33"/>
                    </a:cxn>
                    <a:cxn ang="0">
                      <a:pos x="19" y="33"/>
                    </a:cxn>
                    <a:cxn ang="0">
                      <a:pos x="25" y="31"/>
                    </a:cxn>
                    <a:cxn ang="0">
                      <a:pos x="30" y="27"/>
                    </a:cxn>
                    <a:cxn ang="0">
                      <a:pos x="32" y="19"/>
                    </a:cxn>
                    <a:cxn ang="0">
                      <a:pos x="32" y="17"/>
                    </a:cxn>
                    <a:cxn ang="0">
                      <a:pos x="30" y="10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2" y="10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3" y="29"/>
                    </a:cxn>
                    <a:cxn ang="0">
                      <a:pos x="9" y="33"/>
                    </a:cxn>
                    <a:cxn ang="0">
                      <a:pos x="15" y="33"/>
                    </a:cxn>
                    <a:cxn ang="0">
                      <a:pos x="23" y="33"/>
                    </a:cxn>
                    <a:cxn ang="0">
                      <a:pos x="27" y="29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3">
                      <a:moveTo>
                        <a:pt x="32" y="17"/>
                      </a:move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30" y="8"/>
                      </a:lnTo>
                      <a:lnTo>
                        <a:pt x="28" y="6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3" y="29"/>
                      </a:lnTo>
                      <a:lnTo>
                        <a:pt x="7" y="31"/>
                      </a:lnTo>
                      <a:lnTo>
                        <a:pt x="9" y="33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3"/>
                      </a:lnTo>
                      <a:lnTo>
                        <a:pt x="25" y="31"/>
                      </a:lnTo>
                      <a:lnTo>
                        <a:pt x="28" y="29"/>
                      </a:lnTo>
                      <a:lnTo>
                        <a:pt x="30" y="27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3" y="29"/>
                      </a:lnTo>
                      <a:lnTo>
                        <a:pt x="7" y="31"/>
                      </a:lnTo>
                      <a:lnTo>
                        <a:pt x="9" y="33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3"/>
                      </a:lnTo>
                      <a:lnTo>
                        <a:pt x="25" y="31"/>
                      </a:lnTo>
                      <a:lnTo>
                        <a:pt x="27" y="29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E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1" name="Freeform 196"/>
                <p:cNvSpPr>
                  <a:spLocks/>
                </p:cNvSpPr>
                <p:nvPr/>
              </p:nvSpPr>
              <p:spPr bwMode="auto">
                <a:xfrm>
                  <a:off x="1705" y="2584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28" y="8"/>
                    </a:cxn>
                    <a:cxn ang="0">
                      <a:pos x="25" y="4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7" y="31"/>
                    </a:cxn>
                    <a:cxn ang="0">
                      <a:pos x="13" y="33"/>
                    </a:cxn>
                    <a:cxn ang="0">
                      <a:pos x="19" y="33"/>
                    </a:cxn>
                    <a:cxn ang="0">
                      <a:pos x="25" y="31"/>
                    </a:cxn>
                    <a:cxn ang="0">
                      <a:pos x="28" y="25"/>
                    </a:cxn>
                    <a:cxn ang="0">
                      <a:pos x="32" y="19"/>
                    </a:cxn>
                    <a:cxn ang="0">
                      <a:pos x="32" y="17"/>
                    </a:cxn>
                    <a:cxn ang="0">
                      <a:pos x="30" y="10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2" y="10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3" y="29"/>
                    </a:cxn>
                    <a:cxn ang="0">
                      <a:pos x="9" y="31"/>
                    </a:cxn>
                    <a:cxn ang="0">
                      <a:pos x="15" y="33"/>
                    </a:cxn>
                    <a:cxn ang="0">
                      <a:pos x="23" y="31"/>
                    </a:cxn>
                    <a:cxn ang="0">
                      <a:pos x="27" y="29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3">
                      <a:moveTo>
                        <a:pt x="32" y="17"/>
                      </a:move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3" y="29"/>
                      </a:lnTo>
                      <a:lnTo>
                        <a:pt x="7" y="31"/>
                      </a:lnTo>
                      <a:lnTo>
                        <a:pt x="9" y="33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3"/>
                      </a:lnTo>
                      <a:lnTo>
                        <a:pt x="25" y="31"/>
                      </a:lnTo>
                      <a:lnTo>
                        <a:pt x="27" y="29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3" y="29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1"/>
                      </a:lnTo>
                      <a:lnTo>
                        <a:pt x="25" y="31"/>
                      </a:lnTo>
                      <a:lnTo>
                        <a:pt x="27" y="29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F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2" name="Freeform 197"/>
                <p:cNvSpPr>
                  <a:spLocks/>
                </p:cNvSpPr>
                <p:nvPr/>
              </p:nvSpPr>
              <p:spPr bwMode="auto">
                <a:xfrm>
                  <a:off x="1705" y="2584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28" y="8"/>
                    </a:cxn>
                    <a:cxn ang="0">
                      <a:pos x="25" y="4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7" y="31"/>
                    </a:cxn>
                    <a:cxn ang="0">
                      <a:pos x="13" y="33"/>
                    </a:cxn>
                    <a:cxn ang="0">
                      <a:pos x="19" y="33"/>
                    </a:cxn>
                    <a:cxn ang="0">
                      <a:pos x="25" y="31"/>
                    </a:cxn>
                    <a:cxn ang="0">
                      <a:pos x="28" y="25"/>
                    </a:cxn>
                    <a:cxn ang="0">
                      <a:pos x="32" y="19"/>
                    </a:cxn>
                    <a:cxn ang="0">
                      <a:pos x="32" y="17"/>
                    </a:cxn>
                    <a:cxn ang="0">
                      <a:pos x="30" y="10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2" y="10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3" y="29"/>
                    </a:cxn>
                    <a:cxn ang="0">
                      <a:pos x="9" y="31"/>
                    </a:cxn>
                    <a:cxn ang="0">
                      <a:pos x="15" y="33"/>
                    </a:cxn>
                    <a:cxn ang="0">
                      <a:pos x="23" y="31"/>
                    </a:cxn>
                    <a:cxn ang="0">
                      <a:pos x="27" y="29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3">
                      <a:moveTo>
                        <a:pt x="32" y="17"/>
                      </a:move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3" y="29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1"/>
                      </a:lnTo>
                      <a:lnTo>
                        <a:pt x="25" y="31"/>
                      </a:lnTo>
                      <a:lnTo>
                        <a:pt x="27" y="29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3" y="29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1"/>
                      </a:lnTo>
                      <a:lnTo>
                        <a:pt x="25" y="31"/>
                      </a:lnTo>
                      <a:lnTo>
                        <a:pt x="27" y="29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F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3" name="Freeform 198"/>
                <p:cNvSpPr>
                  <a:spLocks/>
                </p:cNvSpPr>
                <p:nvPr/>
              </p:nvSpPr>
              <p:spPr bwMode="auto">
                <a:xfrm>
                  <a:off x="1705" y="2584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28" y="8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2"/>
                    </a:cxn>
                    <a:cxn ang="0">
                      <a:pos x="7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7" y="31"/>
                    </a:cxn>
                    <a:cxn ang="0">
                      <a:pos x="13" y="33"/>
                    </a:cxn>
                    <a:cxn ang="0">
                      <a:pos x="19" y="33"/>
                    </a:cxn>
                    <a:cxn ang="0">
                      <a:pos x="25" y="31"/>
                    </a:cxn>
                    <a:cxn ang="0">
                      <a:pos x="28" y="25"/>
                    </a:cxn>
                    <a:cxn ang="0">
                      <a:pos x="32" y="19"/>
                    </a:cxn>
                    <a:cxn ang="0">
                      <a:pos x="32" y="17"/>
                    </a:cxn>
                    <a:cxn ang="0">
                      <a:pos x="30" y="10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2" y="10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5" y="27"/>
                    </a:cxn>
                    <a:cxn ang="0">
                      <a:pos x="9" y="31"/>
                    </a:cxn>
                    <a:cxn ang="0">
                      <a:pos x="15" y="33"/>
                    </a:cxn>
                    <a:cxn ang="0">
                      <a:pos x="23" y="31"/>
                    </a:cxn>
                    <a:cxn ang="0">
                      <a:pos x="27" y="27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3">
                      <a:moveTo>
                        <a:pt x="32" y="17"/>
                      </a:moveTo>
                      <a:lnTo>
                        <a:pt x="32" y="14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3" y="29"/>
                      </a:lnTo>
                      <a:lnTo>
                        <a:pt x="7" y="31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1"/>
                      </a:lnTo>
                      <a:lnTo>
                        <a:pt x="25" y="31"/>
                      </a:lnTo>
                      <a:lnTo>
                        <a:pt x="27" y="29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2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0" y="14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0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B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4" name="Freeform 199"/>
                <p:cNvSpPr>
                  <a:spLocks/>
                </p:cNvSpPr>
                <p:nvPr/>
              </p:nvSpPr>
              <p:spPr bwMode="auto">
                <a:xfrm>
                  <a:off x="1705" y="2584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0" y="14"/>
                    </a:cxn>
                    <a:cxn ang="0">
                      <a:pos x="28" y="8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2"/>
                    </a:cxn>
                    <a:cxn ang="0">
                      <a:pos x="7" y="4"/>
                    </a:cxn>
                    <a:cxn ang="0">
                      <a:pos x="3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3" y="25"/>
                    </a:cxn>
                    <a:cxn ang="0">
                      <a:pos x="7" y="29"/>
                    </a:cxn>
                    <a:cxn ang="0">
                      <a:pos x="13" y="33"/>
                    </a:cxn>
                    <a:cxn ang="0">
                      <a:pos x="19" y="33"/>
                    </a:cxn>
                    <a:cxn ang="0">
                      <a:pos x="25" y="29"/>
                    </a:cxn>
                    <a:cxn ang="0">
                      <a:pos x="28" y="25"/>
                    </a:cxn>
                    <a:cxn ang="0">
                      <a:pos x="30" y="19"/>
                    </a:cxn>
                    <a:cxn ang="0">
                      <a:pos x="32" y="17"/>
                    </a:cxn>
                    <a:cxn ang="0">
                      <a:pos x="30" y="12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5" y="2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2" y="12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5" y="27"/>
                    </a:cxn>
                    <a:cxn ang="0">
                      <a:pos x="9" y="31"/>
                    </a:cxn>
                    <a:cxn ang="0">
                      <a:pos x="15" y="33"/>
                    </a:cxn>
                    <a:cxn ang="0">
                      <a:pos x="23" y="31"/>
                    </a:cxn>
                    <a:cxn ang="0">
                      <a:pos x="27" y="27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3">
                      <a:moveTo>
                        <a:pt x="32" y="17"/>
                      </a:moveTo>
                      <a:lnTo>
                        <a:pt x="30" y="14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0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0" y="14"/>
                      </a:lnTo>
                      <a:lnTo>
                        <a:pt x="30" y="12"/>
                      </a:lnTo>
                      <a:lnTo>
                        <a:pt x="28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6"/>
                      </a:lnTo>
                      <a:lnTo>
                        <a:pt x="3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5" y="33"/>
                      </a:lnTo>
                      <a:lnTo>
                        <a:pt x="19" y="33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5"/>
                      </a:lnTo>
                      <a:lnTo>
                        <a:pt x="30" y="23"/>
                      </a:lnTo>
                      <a:lnTo>
                        <a:pt x="30" y="19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B1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5" name="Freeform 200"/>
                <p:cNvSpPr>
                  <a:spLocks/>
                </p:cNvSpPr>
                <p:nvPr/>
              </p:nvSpPr>
              <p:spPr bwMode="auto">
                <a:xfrm>
                  <a:off x="1705" y="2586"/>
                  <a:ext cx="32" cy="31"/>
                </a:xfrm>
                <a:custGeom>
                  <a:avLst/>
                  <a:gdLst/>
                  <a:ahLst/>
                  <a:cxnLst>
                    <a:cxn ang="0">
                      <a:pos x="30" y="12"/>
                    </a:cxn>
                    <a:cxn ang="0">
                      <a:pos x="28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3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3" y="23"/>
                    </a:cxn>
                    <a:cxn ang="0">
                      <a:pos x="7" y="27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7"/>
                    </a:cxn>
                    <a:cxn ang="0">
                      <a:pos x="28" y="23"/>
                    </a:cxn>
                    <a:cxn ang="0">
                      <a:pos x="30" y="17"/>
                    </a:cxn>
                    <a:cxn ang="0">
                      <a:pos x="30" y="15"/>
                    </a:cxn>
                    <a:cxn ang="0">
                      <a:pos x="30" y="10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1" y="29"/>
                    </a:cxn>
                    <a:cxn ang="0">
                      <a:pos x="27" y="25"/>
                    </a:cxn>
                    <a:cxn ang="0">
                      <a:pos x="30" y="21"/>
                    </a:cxn>
                    <a:cxn ang="0">
                      <a:pos x="30" y="15"/>
                    </a:cxn>
                  </a:cxnLst>
                  <a:rect l="0" t="0" r="r" b="b"/>
                  <a:pathLst>
                    <a:path w="32" h="31">
                      <a:moveTo>
                        <a:pt x="32" y="15"/>
                      </a:move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8" y="23"/>
                      </a:lnTo>
                      <a:lnTo>
                        <a:pt x="30" y="21"/>
                      </a:lnTo>
                      <a:lnTo>
                        <a:pt x="30" y="17"/>
                      </a:lnTo>
                      <a:lnTo>
                        <a:pt x="32" y="15"/>
                      </a:lnTo>
                      <a:lnTo>
                        <a:pt x="30" y="15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8" y="23"/>
                      </a:lnTo>
                      <a:lnTo>
                        <a:pt x="30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2" y="15"/>
                      </a:lnTo>
                      <a:close/>
                    </a:path>
                  </a:pathLst>
                </a:custGeom>
                <a:solidFill>
                  <a:srgbClr val="FFB2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6" name="Freeform 201"/>
                <p:cNvSpPr>
                  <a:spLocks/>
                </p:cNvSpPr>
                <p:nvPr/>
              </p:nvSpPr>
              <p:spPr bwMode="auto">
                <a:xfrm>
                  <a:off x="1705" y="2586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30" y="12"/>
                    </a:cxn>
                    <a:cxn ang="0">
                      <a:pos x="28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3" y="6"/>
                    </a:cxn>
                    <a:cxn ang="0">
                      <a:pos x="2" y="12"/>
                    </a:cxn>
                    <a:cxn ang="0">
                      <a:pos x="2" y="17"/>
                    </a:cxn>
                    <a:cxn ang="0">
                      <a:pos x="3" y="23"/>
                    </a:cxn>
                    <a:cxn ang="0">
                      <a:pos x="7" y="27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7"/>
                    </a:cxn>
                    <a:cxn ang="0">
                      <a:pos x="28" y="23"/>
                    </a:cxn>
                    <a:cxn ang="0">
                      <a:pos x="30" y="17"/>
                    </a:cxn>
                    <a:cxn ang="0">
                      <a:pos x="30" y="15"/>
                    </a:cxn>
                    <a:cxn ang="0">
                      <a:pos x="30" y="10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1" y="29"/>
                    </a:cxn>
                    <a:cxn ang="0">
                      <a:pos x="27" y="25"/>
                    </a:cxn>
                    <a:cxn ang="0">
                      <a:pos x="30" y="21"/>
                    </a:cxn>
                    <a:cxn ang="0">
                      <a:pos x="30" y="1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8" y="23"/>
                      </a:lnTo>
                      <a:lnTo>
                        <a:pt x="30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0" y="15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5" y="31"/>
                      </a:lnTo>
                      <a:lnTo>
                        <a:pt x="19" y="29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8" y="23"/>
                      </a:lnTo>
                      <a:lnTo>
                        <a:pt x="30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FFB4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7" name="Freeform 202"/>
                <p:cNvSpPr>
                  <a:spLocks/>
                </p:cNvSpPr>
                <p:nvPr/>
              </p:nvSpPr>
              <p:spPr bwMode="auto">
                <a:xfrm>
                  <a:off x="1705" y="2586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30" y="12"/>
                    </a:cxn>
                    <a:cxn ang="0">
                      <a:pos x="28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3" y="6"/>
                    </a:cxn>
                    <a:cxn ang="0">
                      <a:pos x="2" y="12"/>
                    </a:cxn>
                    <a:cxn ang="0">
                      <a:pos x="2" y="17"/>
                    </a:cxn>
                    <a:cxn ang="0">
                      <a:pos x="3" y="23"/>
                    </a:cxn>
                    <a:cxn ang="0">
                      <a:pos x="7" y="27"/>
                    </a:cxn>
                    <a:cxn ang="0">
                      <a:pos x="13" y="29"/>
                    </a:cxn>
                    <a:cxn ang="0">
                      <a:pos x="19" y="29"/>
                    </a:cxn>
                    <a:cxn ang="0">
                      <a:pos x="25" y="27"/>
                    </a:cxn>
                    <a:cxn ang="0">
                      <a:pos x="28" y="23"/>
                    </a:cxn>
                    <a:cxn ang="0">
                      <a:pos x="30" y="17"/>
                    </a:cxn>
                    <a:cxn ang="0">
                      <a:pos x="30" y="15"/>
                    </a:cxn>
                    <a:cxn ang="0">
                      <a:pos x="30" y="10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2" y="15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9" y="29"/>
                    </a:cxn>
                    <a:cxn ang="0">
                      <a:pos x="15" y="29"/>
                    </a:cxn>
                    <a:cxn ang="0">
                      <a:pos x="21" y="29"/>
                    </a:cxn>
                    <a:cxn ang="0">
                      <a:pos x="27" y="25"/>
                    </a:cxn>
                    <a:cxn ang="0">
                      <a:pos x="30" y="21"/>
                    </a:cxn>
                    <a:cxn ang="0">
                      <a:pos x="30" y="15"/>
                    </a:cxn>
                  </a:cxnLst>
                  <a:rect l="0" t="0" r="r" b="b"/>
                  <a:pathLst>
                    <a:path w="30" h="31">
                      <a:moveTo>
                        <a:pt x="30" y="15"/>
                      </a:move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5" y="31"/>
                      </a:lnTo>
                      <a:lnTo>
                        <a:pt x="19" y="29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8" y="23"/>
                      </a:lnTo>
                      <a:lnTo>
                        <a:pt x="30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0" y="15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29"/>
                      </a:lnTo>
                      <a:lnTo>
                        <a:pt x="15" y="29"/>
                      </a:lnTo>
                      <a:lnTo>
                        <a:pt x="19" y="29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8" y="23"/>
                      </a:lnTo>
                      <a:lnTo>
                        <a:pt x="30" y="21"/>
                      </a:lnTo>
                      <a:lnTo>
                        <a:pt x="30" y="17"/>
                      </a:lnTo>
                      <a:lnTo>
                        <a:pt x="30" y="15"/>
                      </a:lnTo>
                      <a:lnTo>
                        <a:pt x="30" y="15"/>
                      </a:lnTo>
                      <a:close/>
                    </a:path>
                  </a:pathLst>
                </a:custGeom>
                <a:solidFill>
                  <a:srgbClr val="FFB5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8" name="Freeform 203"/>
                <p:cNvSpPr>
                  <a:spLocks/>
                </p:cNvSpPr>
                <p:nvPr/>
              </p:nvSpPr>
              <p:spPr bwMode="auto">
                <a:xfrm>
                  <a:off x="1707" y="2586"/>
                  <a:ext cx="28" cy="29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6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23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6" y="23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6" y="10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21"/>
                    </a:cxn>
                    <a:cxn ang="0">
                      <a:pos x="3" y="25"/>
                    </a:cxn>
                    <a:cxn ang="0">
                      <a:pos x="7" y="29"/>
                    </a:cxn>
                    <a:cxn ang="0">
                      <a:pos x="13" y="29"/>
                    </a:cxn>
                    <a:cxn ang="0">
                      <a:pos x="19" y="29"/>
                    </a:cxn>
                    <a:cxn ang="0">
                      <a:pos x="25" y="25"/>
                    </a:cxn>
                    <a:cxn ang="0">
                      <a:pos x="26" y="21"/>
                    </a:cxn>
                    <a:cxn ang="0">
                      <a:pos x="28" y="15"/>
                    </a:cxn>
                  </a:cxnLst>
                  <a:rect l="0" t="0" r="r" b="b"/>
                  <a:pathLst>
                    <a:path w="28" h="29">
                      <a:moveTo>
                        <a:pt x="28" y="15"/>
                      </a:move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8" y="21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FFB5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99" name="Freeform 204"/>
                <p:cNvSpPr>
                  <a:spLocks/>
                </p:cNvSpPr>
                <p:nvPr/>
              </p:nvSpPr>
              <p:spPr bwMode="auto">
                <a:xfrm>
                  <a:off x="1707" y="2586"/>
                  <a:ext cx="28" cy="29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6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23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6" y="23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6" y="10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21"/>
                    </a:cxn>
                    <a:cxn ang="0">
                      <a:pos x="3" y="25"/>
                    </a:cxn>
                    <a:cxn ang="0">
                      <a:pos x="7" y="29"/>
                    </a:cxn>
                    <a:cxn ang="0">
                      <a:pos x="13" y="29"/>
                    </a:cxn>
                    <a:cxn ang="0">
                      <a:pos x="19" y="29"/>
                    </a:cxn>
                    <a:cxn ang="0">
                      <a:pos x="25" y="25"/>
                    </a:cxn>
                    <a:cxn ang="0">
                      <a:pos x="26" y="21"/>
                    </a:cxn>
                    <a:cxn ang="0">
                      <a:pos x="28" y="15"/>
                    </a:cxn>
                  </a:cxnLst>
                  <a:rect l="0" t="0" r="r" b="b"/>
                  <a:pathLst>
                    <a:path w="28" h="29">
                      <a:moveTo>
                        <a:pt x="28" y="15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FFB6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0" name="Freeform 205"/>
                <p:cNvSpPr>
                  <a:spLocks/>
                </p:cNvSpPr>
                <p:nvPr/>
              </p:nvSpPr>
              <p:spPr bwMode="auto">
                <a:xfrm>
                  <a:off x="1707" y="2586"/>
                  <a:ext cx="28" cy="29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6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23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6" y="23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6" y="10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21"/>
                    </a:cxn>
                    <a:cxn ang="0">
                      <a:pos x="3" y="25"/>
                    </a:cxn>
                    <a:cxn ang="0">
                      <a:pos x="7" y="29"/>
                    </a:cxn>
                    <a:cxn ang="0">
                      <a:pos x="13" y="29"/>
                    </a:cxn>
                    <a:cxn ang="0">
                      <a:pos x="19" y="29"/>
                    </a:cxn>
                    <a:cxn ang="0">
                      <a:pos x="25" y="25"/>
                    </a:cxn>
                    <a:cxn ang="0">
                      <a:pos x="26" y="21"/>
                    </a:cxn>
                    <a:cxn ang="0">
                      <a:pos x="28" y="15"/>
                    </a:cxn>
                  </a:cxnLst>
                  <a:rect l="0" t="0" r="r" b="b"/>
                  <a:pathLst>
                    <a:path w="28" h="29">
                      <a:moveTo>
                        <a:pt x="28" y="15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FFB7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1" name="Freeform 206"/>
                <p:cNvSpPr>
                  <a:spLocks/>
                </p:cNvSpPr>
                <p:nvPr/>
              </p:nvSpPr>
              <p:spPr bwMode="auto">
                <a:xfrm>
                  <a:off x="1707" y="2586"/>
                  <a:ext cx="28" cy="29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6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23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6" y="23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6" y="10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3" y="4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1" y="21"/>
                    </a:cxn>
                    <a:cxn ang="0">
                      <a:pos x="3" y="25"/>
                    </a:cxn>
                    <a:cxn ang="0">
                      <a:pos x="9" y="27"/>
                    </a:cxn>
                    <a:cxn ang="0">
                      <a:pos x="13" y="29"/>
                    </a:cxn>
                    <a:cxn ang="0">
                      <a:pos x="19" y="27"/>
                    </a:cxn>
                    <a:cxn ang="0">
                      <a:pos x="25" y="25"/>
                    </a:cxn>
                    <a:cxn ang="0">
                      <a:pos x="26" y="21"/>
                    </a:cxn>
                    <a:cxn ang="0">
                      <a:pos x="28" y="15"/>
                    </a:cxn>
                  </a:cxnLst>
                  <a:rect l="0" t="0" r="r" b="b"/>
                  <a:pathLst>
                    <a:path w="28" h="29">
                      <a:moveTo>
                        <a:pt x="28" y="15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26" y="21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FFB8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2" name="Freeform 207"/>
                <p:cNvSpPr>
                  <a:spLocks/>
                </p:cNvSpPr>
                <p:nvPr/>
              </p:nvSpPr>
              <p:spPr bwMode="auto">
                <a:xfrm>
                  <a:off x="1707" y="2586"/>
                  <a:ext cx="28" cy="29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5" y="8"/>
                    </a:cxn>
                    <a:cxn ang="0">
                      <a:pos x="23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23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5" y="23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6" y="10"/>
                    </a:cxn>
                    <a:cxn ang="0">
                      <a:pos x="25" y="6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1" y="21"/>
                    </a:cxn>
                    <a:cxn ang="0">
                      <a:pos x="3" y="25"/>
                    </a:cxn>
                    <a:cxn ang="0">
                      <a:pos x="9" y="27"/>
                    </a:cxn>
                    <a:cxn ang="0">
                      <a:pos x="13" y="29"/>
                    </a:cxn>
                    <a:cxn ang="0">
                      <a:pos x="19" y="27"/>
                    </a:cxn>
                    <a:cxn ang="0">
                      <a:pos x="25" y="25"/>
                    </a:cxn>
                    <a:cxn ang="0">
                      <a:pos x="26" y="21"/>
                    </a:cxn>
                    <a:cxn ang="0">
                      <a:pos x="28" y="15"/>
                    </a:cxn>
                  </a:cxnLst>
                  <a:rect l="0" t="0" r="r" b="b"/>
                  <a:pathLst>
                    <a:path w="28" h="29">
                      <a:moveTo>
                        <a:pt x="28" y="15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26" y="21"/>
                      </a:lnTo>
                      <a:lnTo>
                        <a:pt x="28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26" y="21"/>
                      </a:lnTo>
                      <a:lnTo>
                        <a:pt x="26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FFBA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3" name="Freeform 208"/>
                <p:cNvSpPr>
                  <a:spLocks/>
                </p:cNvSpPr>
                <p:nvPr/>
              </p:nvSpPr>
              <p:spPr bwMode="auto">
                <a:xfrm>
                  <a:off x="1707" y="2586"/>
                  <a:ext cx="28" cy="29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25" y="8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1" y="2"/>
                    </a:cxn>
                    <a:cxn ang="0">
                      <a:pos x="5" y="4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1" y="23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1" y="27"/>
                    </a:cxn>
                    <a:cxn ang="0">
                      <a:pos x="25" y="23"/>
                    </a:cxn>
                    <a:cxn ang="0">
                      <a:pos x="26" y="17"/>
                    </a:cxn>
                    <a:cxn ang="0">
                      <a:pos x="28" y="15"/>
                    </a:cxn>
                    <a:cxn ang="0">
                      <a:pos x="26" y="10"/>
                    </a:cxn>
                    <a:cxn ang="0">
                      <a:pos x="23" y="6"/>
                    </a:cxn>
                    <a:cxn ang="0">
                      <a:pos x="19" y="2"/>
                    </a:cxn>
                    <a:cxn ang="0">
                      <a:pos x="13" y="2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1" y="19"/>
                    </a:cxn>
                    <a:cxn ang="0">
                      <a:pos x="3" y="25"/>
                    </a:cxn>
                    <a:cxn ang="0">
                      <a:pos x="9" y="27"/>
                    </a:cxn>
                    <a:cxn ang="0">
                      <a:pos x="13" y="29"/>
                    </a:cxn>
                    <a:cxn ang="0">
                      <a:pos x="19" y="27"/>
                    </a:cxn>
                    <a:cxn ang="0">
                      <a:pos x="23" y="25"/>
                    </a:cxn>
                    <a:cxn ang="0">
                      <a:pos x="26" y="19"/>
                    </a:cxn>
                    <a:cxn ang="0">
                      <a:pos x="28" y="15"/>
                    </a:cxn>
                  </a:cxnLst>
                  <a:rect l="0" t="0" r="r" b="b"/>
                  <a:pathLst>
                    <a:path w="28" h="29">
                      <a:moveTo>
                        <a:pt x="28" y="15"/>
                      </a:move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5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21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26" y="21"/>
                      </a:lnTo>
                      <a:lnTo>
                        <a:pt x="26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6" y="12"/>
                      </a:lnTo>
                      <a:lnTo>
                        <a:pt x="26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9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7"/>
                      </a:lnTo>
                      <a:lnTo>
                        <a:pt x="21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6" y="19"/>
                      </a:lnTo>
                      <a:lnTo>
                        <a:pt x="26" y="17"/>
                      </a:lnTo>
                      <a:lnTo>
                        <a:pt x="28" y="15"/>
                      </a:lnTo>
                      <a:lnTo>
                        <a:pt x="28" y="15"/>
                      </a:lnTo>
                      <a:close/>
                    </a:path>
                  </a:pathLst>
                </a:custGeom>
                <a:solidFill>
                  <a:srgbClr val="FFBB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4" name="Freeform 209"/>
                <p:cNvSpPr>
                  <a:spLocks/>
                </p:cNvSpPr>
                <p:nvPr/>
              </p:nvSpPr>
              <p:spPr bwMode="auto">
                <a:xfrm>
                  <a:off x="1707" y="2588"/>
                  <a:ext cx="28" cy="27"/>
                </a:xfrm>
                <a:custGeom>
                  <a:avLst/>
                  <a:gdLst/>
                  <a:ahLst/>
                  <a:cxnLst>
                    <a:cxn ang="0">
                      <a:pos x="26" y="10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1" y="21"/>
                    </a:cxn>
                    <a:cxn ang="0">
                      <a:pos x="5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1" y="25"/>
                    </a:cxn>
                    <a:cxn ang="0">
                      <a:pos x="25" y="21"/>
                    </a:cxn>
                    <a:cxn ang="0">
                      <a:pos x="26" y="15"/>
                    </a:cxn>
                    <a:cxn ang="0">
                      <a:pos x="26" y="13"/>
                    </a:cxn>
                    <a:cxn ang="0">
                      <a:pos x="26" y="8"/>
                    </a:cxn>
                    <a:cxn ang="0">
                      <a:pos x="23" y="4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4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1" y="17"/>
                    </a:cxn>
                    <a:cxn ang="0">
                      <a:pos x="3" y="23"/>
                    </a:cxn>
                    <a:cxn ang="0">
                      <a:pos x="9" y="25"/>
                    </a:cxn>
                    <a:cxn ang="0">
                      <a:pos x="13" y="27"/>
                    </a:cxn>
                    <a:cxn ang="0">
                      <a:pos x="19" y="25"/>
                    </a:cxn>
                    <a:cxn ang="0">
                      <a:pos x="23" y="23"/>
                    </a:cxn>
                    <a:cxn ang="0">
                      <a:pos x="26" y="17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28" h="27">
                      <a:moveTo>
                        <a:pt x="28" y="13"/>
                      </a:move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17"/>
                      </a:lnTo>
                      <a:lnTo>
                        <a:pt x="26" y="15"/>
                      </a:lnTo>
                      <a:lnTo>
                        <a:pt x="28" y="13"/>
                      </a:lnTo>
                      <a:lnTo>
                        <a:pt x="26" y="13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17"/>
                      </a:lnTo>
                      <a:lnTo>
                        <a:pt x="26" y="15"/>
                      </a:lnTo>
                      <a:lnTo>
                        <a:pt x="26" y="13"/>
                      </a:lnTo>
                      <a:lnTo>
                        <a:pt x="28" y="13"/>
                      </a:lnTo>
                      <a:close/>
                    </a:path>
                  </a:pathLst>
                </a:custGeom>
                <a:solidFill>
                  <a:srgbClr val="FFBB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5" name="Freeform 210"/>
                <p:cNvSpPr>
                  <a:spLocks/>
                </p:cNvSpPr>
                <p:nvPr/>
              </p:nvSpPr>
              <p:spPr bwMode="auto">
                <a:xfrm>
                  <a:off x="1707" y="2588"/>
                  <a:ext cx="26" cy="27"/>
                </a:xfrm>
                <a:custGeom>
                  <a:avLst/>
                  <a:gdLst/>
                  <a:ahLst/>
                  <a:cxnLst>
                    <a:cxn ang="0">
                      <a:pos x="26" y="10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3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3" y="21"/>
                    </a:cxn>
                    <a:cxn ang="0">
                      <a:pos x="5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1" y="25"/>
                    </a:cxn>
                    <a:cxn ang="0">
                      <a:pos x="25" y="21"/>
                    </a:cxn>
                    <a:cxn ang="0">
                      <a:pos x="26" y="15"/>
                    </a:cxn>
                    <a:cxn ang="0">
                      <a:pos x="26" y="13"/>
                    </a:cxn>
                    <a:cxn ang="0">
                      <a:pos x="26" y="8"/>
                    </a:cxn>
                    <a:cxn ang="0">
                      <a:pos x="23" y="4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4"/>
                    </a:cxn>
                    <a:cxn ang="0">
                      <a:pos x="1" y="8"/>
                    </a:cxn>
                    <a:cxn ang="0">
                      <a:pos x="0" y="13"/>
                    </a:cxn>
                    <a:cxn ang="0">
                      <a:pos x="1" y="17"/>
                    </a:cxn>
                    <a:cxn ang="0">
                      <a:pos x="3" y="23"/>
                    </a:cxn>
                    <a:cxn ang="0">
                      <a:pos x="9" y="25"/>
                    </a:cxn>
                    <a:cxn ang="0">
                      <a:pos x="13" y="27"/>
                    </a:cxn>
                    <a:cxn ang="0">
                      <a:pos x="19" y="25"/>
                    </a:cxn>
                    <a:cxn ang="0">
                      <a:pos x="23" y="23"/>
                    </a:cxn>
                    <a:cxn ang="0">
                      <a:pos x="26" y="17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26" h="27">
                      <a:moveTo>
                        <a:pt x="26" y="13"/>
                      </a:move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17"/>
                      </a:lnTo>
                      <a:lnTo>
                        <a:pt x="26" y="15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17"/>
                      </a:lnTo>
                      <a:lnTo>
                        <a:pt x="26" y="15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solidFill>
                  <a:srgbClr val="FFBC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6" name="Freeform 211"/>
                <p:cNvSpPr>
                  <a:spLocks/>
                </p:cNvSpPr>
                <p:nvPr/>
              </p:nvSpPr>
              <p:spPr bwMode="auto">
                <a:xfrm>
                  <a:off x="1707" y="2588"/>
                  <a:ext cx="26" cy="27"/>
                </a:xfrm>
                <a:custGeom>
                  <a:avLst/>
                  <a:gdLst/>
                  <a:ahLst/>
                  <a:cxnLst>
                    <a:cxn ang="0">
                      <a:pos x="26" y="10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3" y="6"/>
                    </a:cxn>
                    <a:cxn ang="0">
                      <a:pos x="1" y="10"/>
                    </a:cxn>
                    <a:cxn ang="0">
                      <a:pos x="1" y="15"/>
                    </a:cxn>
                    <a:cxn ang="0">
                      <a:pos x="3" y="21"/>
                    </a:cxn>
                    <a:cxn ang="0">
                      <a:pos x="5" y="23"/>
                    </a:cxn>
                    <a:cxn ang="0">
                      <a:pos x="11" y="25"/>
                    </a:cxn>
                    <a:cxn ang="0">
                      <a:pos x="17" y="25"/>
                    </a:cxn>
                    <a:cxn ang="0">
                      <a:pos x="21" y="23"/>
                    </a:cxn>
                    <a:cxn ang="0">
                      <a:pos x="25" y="21"/>
                    </a:cxn>
                    <a:cxn ang="0">
                      <a:pos x="26" y="15"/>
                    </a:cxn>
                    <a:cxn ang="0">
                      <a:pos x="26" y="13"/>
                    </a:cxn>
                    <a:cxn ang="0">
                      <a:pos x="26" y="8"/>
                    </a:cxn>
                    <a:cxn ang="0">
                      <a:pos x="23" y="4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1" y="8"/>
                    </a:cxn>
                    <a:cxn ang="0">
                      <a:pos x="1" y="13"/>
                    </a:cxn>
                    <a:cxn ang="0">
                      <a:pos x="1" y="17"/>
                    </a:cxn>
                    <a:cxn ang="0">
                      <a:pos x="5" y="23"/>
                    </a:cxn>
                    <a:cxn ang="0">
                      <a:pos x="9" y="25"/>
                    </a:cxn>
                    <a:cxn ang="0">
                      <a:pos x="13" y="27"/>
                    </a:cxn>
                    <a:cxn ang="0">
                      <a:pos x="19" y="25"/>
                    </a:cxn>
                    <a:cxn ang="0">
                      <a:pos x="23" y="23"/>
                    </a:cxn>
                    <a:cxn ang="0">
                      <a:pos x="26" y="17"/>
                    </a:cxn>
                    <a:cxn ang="0">
                      <a:pos x="26" y="13"/>
                    </a:cxn>
                  </a:cxnLst>
                  <a:rect l="0" t="0" r="r" b="b"/>
                  <a:pathLst>
                    <a:path w="26" h="27">
                      <a:moveTo>
                        <a:pt x="26" y="13"/>
                      </a:move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17"/>
                      </a:lnTo>
                      <a:lnTo>
                        <a:pt x="26" y="15"/>
                      </a:lnTo>
                      <a:lnTo>
                        <a:pt x="26" y="13"/>
                      </a:lnTo>
                      <a:lnTo>
                        <a:pt x="26" y="13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3"/>
                      </a:lnTo>
                      <a:lnTo>
                        <a:pt x="25" y="19"/>
                      </a:lnTo>
                      <a:lnTo>
                        <a:pt x="26" y="17"/>
                      </a:lnTo>
                      <a:lnTo>
                        <a:pt x="26" y="15"/>
                      </a:lnTo>
                      <a:lnTo>
                        <a:pt x="26" y="13"/>
                      </a:lnTo>
                      <a:lnTo>
                        <a:pt x="26" y="13"/>
                      </a:lnTo>
                      <a:close/>
                    </a:path>
                  </a:pathLst>
                </a:custGeom>
                <a:solidFill>
                  <a:srgbClr val="FFBD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7" name="Freeform 212"/>
                <p:cNvSpPr>
                  <a:spLocks/>
                </p:cNvSpPr>
                <p:nvPr/>
              </p:nvSpPr>
              <p:spPr bwMode="auto">
                <a:xfrm>
                  <a:off x="1708" y="2588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4" y="6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25"/>
                    </a:cxn>
                    <a:cxn ang="0">
                      <a:pos x="16" y="25"/>
                    </a:cxn>
                    <a:cxn ang="0">
                      <a:pos x="20" y="23"/>
                    </a:cxn>
                    <a:cxn ang="0">
                      <a:pos x="24" y="19"/>
                    </a:cxn>
                    <a:cxn ang="0">
                      <a:pos x="25" y="15"/>
                    </a:cxn>
                    <a:cxn ang="0">
                      <a:pos x="25" y="13"/>
                    </a:cxn>
                    <a:cxn ang="0">
                      <a:pos x="25" y="8"/>
                    </a:cxn>
                    <a:cxn ang="0">
                      <a:pos x="22" y="4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4" y="21"/>
                    </a:cxn>
                    <a:cxn ang="0">
                      <a:pos x="8" y="25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22" y="21"/>
                    </a:cxn>
                    <a:cxn ang="0">
                      <a:pos x="25" y="17"/>
                    </a:cxn>
                    <a:cxn ang="0">
                      <a:pos x="25" y="13"/>
                    </a:cxn>
                  </a:cxnLst>
                  <a:rect l="0" t="0" r="r" b="b"/>
                  <a:pathLst>
                    <a:path w="25" h="27">
                      <a:moveTo>
                        <a:pt x="25" y="13"/>
                      </a:move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7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2" y="23"/>
                      </a:lnTo>
                      <a:lnTo>
                        <a:pt x="24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BF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8" name="Freeform 213"/>
                <p:cNvSpPr>
                  <a:spLocks/>
                </p:cNvSpPr>
                <p:nvPr/>
              </p:nvSpPr>
              <p:spPr bwMode="auto">
                <a:xfrm>
                  <a:off x="1708" y="258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4" y="6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25"/>
                    </a:cxn>
                    <a:cxn ang="0">
                      <a:pos x="16" y="25"/>
                    </a:cxn>
                    <a:cxn ang="0">
                      <a:pos x="20" y="23"/>
                    </a:cxn>
                    <a:cxn ang="0">
                      <a:pos x="24" y="19"/>
                    </a:cxn>
                    <a:cxn ang="0">
                      <a:pos x="25" y="15"/>
                    </a:cxn>
                    <a:cxn ang="0">
                      <a:pos x="25" y="13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4" y="21"/>
                    </a:cxn>
                    <a:cxn ang="0">
                      <a:pos x="8" y="25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22" y="21"/>
                    </a:cxn>
                    <a:cxn ang="0">
                      <a:pos x="24" y="17"/>
                    </a:cxn>
                    <a:cxn ang="0">
                      <a:pos x="25" y="1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C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09" name="Freeform 214"/>
                <p:cNvSpPr>
                  <a:spLocks/>
                </p:cNvSpPr>
                <p:nvPr/>
              </p:nvSpPr>
              <p:spPr bwMode="auto">
                <a:xfrm>
                  <a:off x="1708" y="258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4" y="6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25"/>
                    </a:cxn>
                    <a:cxn ang="0">
                      <a:pos x="16" y="25"/>
                    </a:cxn>
                    <a:cxn ang="0">
                      <a:pos x="20" y="23"/>
                    </a:cxn>
                    <a:cxn ang="0">
                      <a:pos x="24" y="19"/>
                    </a:cxn>
                    <a:cxn ang="0">
                      <a:pos x="25" y="15"/>
                    </a:cxn>
                    <a:cxn ang="0">
                      <a:pos x="25" y="13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4" y="21"/>
                    </a:cxn>
                    <a:cxn ang="0">
                      <a:pos x="8" y="25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22" y="21"/>
                    </a:cxn>
                    <a:cxn ang="0">
                      <a:pos x="24" y="17"/>
                    </a:cxn>
                    <a:cxn ang="0">
                      <a:pos x="25" y="1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5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C0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0" name="Freeform 215"/>
                <p:cNvSpPr>
                  <a:spLocks/>
                </p:cNvSpPr>
                <p:nvPr/>
              </p:nvSpPr>
              <p:spPr bwMode="auto">
                <a:xfrm>
                  <a:off x="1708" y="258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4" y="6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25"/>
                    </a:cxn>
                    <a:cxn ang="0">
                      <a:pos x="16" y="25"/>
                    </a:cxn>
                    <a:cxn ang="0">
                      <a:pos x="20" y="23"/>
                    </a:cxn>
                    <a:cxn ang="0">
                      <a:pos x="24" y="19"/>
                    </a:cxn>
                    <a:cxn ang="0">
                      <a:pos x="25" y="15"/>
                    </a:cxn>
                    <a:cxn ang="0">
                      <a:pos x="25" y="13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0" y="17"/>
                    </a:cxn>
                    <a:cxn ang="0">
                      <a:pos x="4" y="21"/>
                    </a:cxn>
                    <a:cxn ang="0">
                      <a:pos x="8" y="25"/>
                    </a:cxn>
                    <a:cxn ang="0">
                      <a:pos x="12" y="25"/>
                    </a:cxn>
                    <a:cxn ang="0">
                      <a:pos x="18" y="25"/>
                    </a:cxn>
                    <a:cxn ang="0">
                      <a:pos x="22" y="21"/>
                    </a:cxn>
                    <a:cxn ang="0">
                      <a:pos x="24" y="17"/>
                    </a:cxn>
                    <a:cxn ang="0">
                      <a:pos x="25" y="1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5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C1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1" name="Freeform 216"/>
                <p:cNvSpPr>
                  <a:spLocks/>
                </p:cNvSpPr>
                <p:nvPr/>
              </p:nvSpPr>
              <p:spPr bwMode="auto">
                <a:xfrm>
                  <a:off x="1708" y="258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4" y="6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25"/>
                    </a:cxn>
                    <a:cxn ang="0">
                      <a:pos x="16" y="25"/>
                    </a:cxn>
                    <a:cxn ang="0">
                      <a:pos x="20" y="23"/>
                    </a:cxn>
                    <a:cxn ang="0">
                      <a:pos x="24" y="19"/>
                    </a:cxn>
                    <a:cxn ang="0">
                      <a:pos x="25" y="15"/>
                    </a:cxn>
                    <a:cxn ang="0">
                      <a:pos x="25" y="13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2" y="25"/>
                    </a:cxn>
                    <a:cxn ang="0">
                      <a:pos x="18" y="23"/>
                    </a:cxn>
                    <a:cxn ang="0">
                      <a:pos x="22" y="21"/>
                    </a:cxn>
                    <a:cxn ang="0">
                      <a:pos x="24" y="17"/>
                    </a:cxn>
                    <a:cxn ang="0">
                      <a:pos x="25" y="1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5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5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C2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2" name="Freeform 217"/>
                <p:cNvSpPr>
                  <a:spLocks/>
                </p:cNvSpPr>
                <p:nvPr/>
              </p:nvSpPr>
              <p:spPr bwMode="auto">
                <a:xfrm>
                  <a:off x="1708" y="258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4" y="6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25"/>
                    </a:cxn>
                    <a:cxn ang="0">
                      <a:pos x="16" y="25"/>
                    </a:cxn>
                    <a:cxn ang="0">
                      <a:pos x="20" y="23"/>
                    </a:cxn>
                    <a:cxn ang="0">
                      <a:pos x="24" y="19"/>
                    </a:cxn>
                    <a:cxn ang="0">
                      <a:pos x="25" y="15"/>
                    </a:cxn>
                    <a:cxn ang="0">
                      <a:pos x="25" y="13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2" y="25"/>
                    </a:cxn>
                    <a:cxn ang="0">
                      <a:pos x="18" y="23"/>
                    </a:cxn>
                    <a:cxn ang="0">
                      <a:pos x="22" y="21"/>
                    </a:cxn>
                    <a:cxn ang="0">
                      <a:pos x="24" y="17"/>
                    </a:cxn>
                    <a:cxn ang="0">
                      <a:pos x="25" y="1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5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5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5"/>
                      </a:lnTo>
                      <a:lnTo>
                        <a:pt x="25" y="13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C3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3" name="Freeform 218"/>
                <p:cNvSpPr>
                  <a:spLocks/>
                </p:cNvSpPr>
                <p:nvPr/>
              </p:nvSpPr>
              <p:spPr bwMode="auto">
                <a:xfrm>
                  <a:off x="1708" y="258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4" y="10"/>
                    </a:cxn>
                    <a:cxn ang="0">
                      <a:pos x="24" y="6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2"/>
                    </a:cxn>
                    <a:cxn ang="0">
                      <a:pos x="6" y="4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25"/>
                    </a:cxn>
                    <a:cxn ang="0">
                      <a:pos x="16" y="25"/>
                    </a:cxn>
                    <a:cxn ang="0">
                      <a:pos x="20" y="23"/>
                    </a:cxn>
                    <a:cxn ang="0">
                      <a:pos x="24" y="19"/>
                    </a:cxn>
                    <a:cxn ang="0">
                      <a:pos x="24" y="15"/>
                    </a:cxn>
                    <a:cxn ang="0">
                      <a:pos x="24" y="13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2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2" y="25"/>
                    </a:cxn>
                    <a:cxn ang="0">
                      <a:pos x="18" y="23"/>
                    </a:cxn>
                    <a:cxn ang="0">
                      <a:pos x="22" y="21"/>
                    </a:cxn>
                    <a:cxn ang="0">
                      <a:pos x="24" y="17"/>
                    </a:cxn>
                    <a:cxn ang="0">
                      <a:pos x="24" y="13"/>
                    </a:cxn>
                  </a:cxnLst>
                  <a:rect l="0" t="0" r="r" b="b"/>
                  <a:pathLst>
                    <a:path w="25" h="25">
                      <a:moveTo>
                        <a:pt x="25" y="13"/>
                      </a:move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4" y="19"/>
                      </a:lnTo>
                      <a:lnTo>
                        <a:pt x="24" y="17"/>
                      </a:lnTo>
                      <a:lnTo>
                        <a:pt x="24" y="15"/>
                      </a:lnTo>
                      <a:lnTo>
                        <a:pt x="25" y="13"/>
                      </a:lnTo>
                      <a:lnTo>
                        <a:pt x="24" y="13"/>
                      </a:lnTo>
                      <a:lnTo>
                        <a:pt x="24" y="10"/>
                      </a:lnTo>
                      <a:lnTo>
                        <a:pt x="24" y="8"/>
                      </a:lnTo>
                      <a:lnTo>
                        <a:pt x="22" y="6"/>
                      </a:lnTo>
                      <a:lnTo>
                        <a:pt x="22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10" y="25"/>
                      </a:lnTo>
                      <a:lnTo>
                        <a:pt x="12" y="25"/>
                      </a:lnTo>
                      <a:lnTo>
                        <a:pt x="16" y="25"/>
                      </a:lnTo>
                      <a:lnTo>
                        <a:pt x="18" y="23"/>
                      </a:lnTo>
                      <a:lnTo>
                        <a:pt x="20" y="23"/>
                      </a:lnTo>
                      <a:lnTo>
                        <a:pt x="22" y="21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C5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4" name="Freeform 219"/>
                <p:cNvSpPr>
                  <a:spLocks/>
                </p:cNvSpPr>
                <p:nvPr/>
              </p:nvSpPr>
              <p:spPr bwMode="auto">
                <a:xfrm>
                  <a:off x="1708" y="2590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6" y="21"/>
                    </a:cxn>
                    <a:cxn ang="0">
                      <a:pos x="10" y="23"/>
                    </a:cxn>
                    <a:cxn ang="0">
                      <a:pos x="16" y="23"/>
                    </a:cxn>
                    <a:cxn ang="0">
                      <a:pos x="20" y="21"/>
                    </a:cxn>
                    <a:cxn ang="0">
                      <a:pos x="22" y="17"/>
                    </a:cxn>
                    <a:cxn ang="0">
                      <a:pos x="24" y="13"/>
                    </a:cxn>
                    <a:cxn ang="0">
                      <a:pos x="24" y="11"/>
                    </a:cxn>
                    <a:cxn ang="0">
                      <a:pos x="24" y="6"/>
                    </a:cxn>
                    <a:cxn ang="0">
                      <a:pos x="22" y="2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4" y="19"/>
                    </a:cxn>
                    <a:cxn ang="0">
                      <a:pos x="8" y="21"/>
                    </a:cxn>
                    <a:cxn ang="0">
                      <a:pos x="12" y="23"/>
                    </a:cxn>
                    <a:cxn ang="0">
                      <a:pos x="18" y="21"/>
                    </a:cxn>
                    <a:cxn ang="0">
                      <a:pos x="22" y="19"/>
                    </a:cxn>
                    <a:cxn ang="0">
                      <a:pos x="24" y="15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24" h="23">
                      <a:moveTo>
                        <a:pt x="24" y="11"/>
                      </a:move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3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18" y="21"/>
                      </a:lnTo>
                      <a:lnTo>
                        <a:pt x="20" y="21"/>
                      </a:lnTo>
                      <a:lnTo>
                        <a:pt x="22" y="19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4" y="11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3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18" y="21"/>
                      </a:lnTo>
                      <a:lnTo>
                        <a:pt x="20" y="21"/>
                      </a:lnTo>
                      <a:lnTo>
                        <a:pt x="22" y="19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FFC6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5" name="Freeform 220"/>
                <p:cNvSpPr>
                  <a:spLocks/>
                </p:cNvSpPr>
                <p:nvPr/>
              </p:nvSpPr>
              <p:spPr bwMode="auto">
                <a:xfrm>
                  <a:off x="1708" y="2590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0" y="2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2" y="13"/>
                    </a:cxn>
                    <a:cxn ang="0">
                      <a:pos x="2" y="17"/>
                    </a:cxn>
                    <a:cxn ang="0">
                      <a:pos x="6" y="21"/>
                    </a:cxn>
                    <a:cxn ang="0">
                      <a:pos x="10" y="23"/>
                    </a:cxn>
                    <a:cxn ang="0">
                      <a:pos x="16" y="23"/>
                    </a:cxn>
                    <a:cxn ang="0">
                      <a:pos x="20" y="21"/>
                    </a:cxn>
                    <a:cxn ang="0">
                      <a:pos x="22" y="17"/>
                    </a:cxn>
                    <a:cxn ang="0">
                      <a:pos x="24" y="13"/>
                    </a:cxn>
                    <a:cxn ang="0">
                      <a:pos x="24" y="11"/>
                    </a:cxn>
                    <a:cxn ang="0">
                      <a:pos x="24" y="6"/>
                    </a:cxn>
                    <a:cxn ang="0">
                      <a:pos x="22" y="4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4"/>
                    </a:cxn>
                    <a:cxn ang="0">
                      <a:pos x="2" y="6"/>
                    </a:cxn>
                    <a:cxn ang="0">
                      <a:pos x="2" y="11"/>
                    </a:cxn>
                    <a:cxn ang="0">
                      <a:pos x="2" y="15"/>
                    </a:cxn>
                    <a:cxn ang="0">
                      <a:pos x="4" y="19"/>
                    </a:cxn>
                    <a:cxn ang="0">
                      <a:pos x="8" y="21"/>
                    </a:cxn>
                    <a:cxn ang="0">
                      <a:pos x="12" y="23"/>
                    </a:cxn>
                    <a:cxn ang="0">
                      <a:pos x="18" y="21"/>
                    </a:cxn>
                    <a:cxn ang="0">
                      <a:pos x="22" y="19"/>
                    </a:cxn>
                    <a:cxn ang="0">
                      <a:pos x="24" y="15"/>
                    </a:cxn>
                    <a:cxn ang="0">
                      <a:pos x="24" y="11"/>
                    </a:cxn>
                  </a:cxnLst>
                  <a:rect l="0" t="0" r="r" b="b"/>
                  <a:pathLst>
                    <a:path w="24" h="23">
                      <a:moveTo>
                        <a:pt x="24" y="11"/>
                      </a:move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3"/>
                      </a:lnTo>
                      <a:lnTo>
                        <a:pt x="12" y="23"/>
                      </a:lnTo>
                      <a:lnTo>
                        <a:pt x="16" y="23"/>
                      </a:lnTo>
                      <a:lnTo>
                        <a:pt x="18" y="21"/>
                      </a:lnTo>
                      <a:lnTo>
                        <a:pt x="20" y="21"/>
                      </a:lnTo>
                      <a:lnTo>
                        <a:pt x="22" y="19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4" y="11"/>
                      </a:lnTo>
                      <a:lnTo>
                        <a:pt x="24" y="8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20" y="2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3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0" y="21"/>
                      </a:lnTo>
                      <a:lnTo>
                        <a:pt x="22" y="19"/>
                      </a:lnTo>
                      <a:lnTo>
                        <a:pt x="22" y="17"/>
                      </a:lnTo>
                      <a:lnTo>
                        <a:pt x="24" y="15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4" y="11"/>
                      </a:lnTo>
                      <a:close/>
                    </a:path>
                  </a:pathLst>
                </a:custGeom>
                <a:solidFill>
                  <a:srgbClr val="FFC6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6" name="Freeform 221"/>
                <p:cNvSpPr>
                  <a:spLocks/>
                </p:cNvSpPr>
                <p:nvPr/>
              </p:nvSpPr>
              <p:spPr bwMode="auto">
                <a:xfrm>
                  <a:off x="1710" y="2590"/>
                  <a:ext cx="22" cy="23"/>
                </a:xfrm>
                <a:custGeom>
                  <a:avLst/>
                  <a:gdLst/>
                  <a:ahLst/>
                  <a:cxnLst>
                    <a:cxn ang="0">
                      <a:pos x="22" y="8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8" y="21"/>
                    </a:cxn>
                    <a:cxn ang="0">
                      <a:pos x="20" y="17"/>
                    </a:cxn>
                    <a:cxn ang="0">
                      <a:pos x="22" y="13"/>
                    </a:cxn>
                    <a:cxn ang="0">
                      <a:pos x="22" y="11"/>
                    </a:cxn>
                    <a:cxn ang="0">
                      <a:pos x="22" y="6"/>
                    </a:cxn>
                    <a:cxn ang="0">
                      <a:pos x="18" y="4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1"/>
                    </a:cxn>
                    <a:cxn ang="0">
                      <a:pos x="10" y="21"/>
                    </a:cxn>
                    <a:cxn ang="0">
                      <a:pos x="16" y="21"/>
                    </a:cxn>
                    <a:cxn ang="0">
                      <a:pos x="18" y="19"/>
                    </a:cxn>
                    <a:cxn ang="0">
                      <a:pos x="22" y="15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22" h="23">
                      <a:moveTo>
                        <a:pt x="22" y="11"/>
                      </a:moveTo>
                      <a:lnTo>
                        <a:pt x="22" y="8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3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0" y="19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C7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7" name="Freeform 222"/>
                <p:cNvSpPr>
                  <a:spLocks/>
                </p:cNvSpPr>
                <p:nvPr/>
              </p:nvSpPr>
              <p:spPr bwMode="auto">
                <a:xfrm>
                  <a:off x="1710" y="2590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19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8" y="19"/>
                    </a:cxn>
                    <a:cxn ang="0">
                      <a:pos x="20" y="17"/>
                    </a:cxn>
                    <a:cxn ang="0">
                      <a:pos x="22" y="13"/>
                    </a:cxn>
                    <a:cxn ang="0">
                      <a:pos x="22" y="11"/>
                    </a:cxn>
                    <a:cxn ang="0">
                      <a:pos x="22" y="6"/>
                    </a:cxn>
                    <a:cxn ang="0">
                      <a:pos x="18" y="4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1"/>
                    </a:cxn>
                    <a:cxn ang="0">
                      <a:pos x="10" y="21"/>
                    </a:cxn>
                    <a:cxn ang="0">
                      <a:pos x="16" y="21"/>
                    </a:cxn>
                    <a:cxn ang="0">
                      <a:pos x="18" y="19"/>
                    </a:cxn>
                    <a:cxn ang="0">
                      <a:pos x="22" y="15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C8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8" name="Freeform 223"/>
                <p:cNvSpPr>
                  <a:spLocks/>
                </p:cNvSpPr>
                <p:nvPr/>
              </p:nvSpPr>
              <p:spPr bwMode="auto">
                <a:xfrm>
                  <a:off x="1710" y="2590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19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8" y="19"/>
                    </a:cxn>
                    <a:cxn ang="0">
                      <a:pos x="20" y="17"/>
                    </a:cxn>
                    <a:cxn ang="0">
                      <a:pos x="22" y="13"/>
                    </a:cxn>
                    <a:cxn ang="0">
                      <a:pos x="22" y="11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1"/>
                    </a:cxn>
                    <a:cxn ang="0">
                      <a:pos x="10" y="21"/>
                    </a:cxn>
                    <a:cxn ang="0">
                      <a:pos x="16" y="21"/>
                    </a:cxn>
                    <a:cxn ang="0">
                      <a:pos x="18" y="19"/>
                    </a:cxn>
                    <a:cxn ang="0">
                      <a:pos x="20" y="15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2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C9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19" name="Freeform 224"/>
                <p:cNvSpPr>
                  <a:spLocks/>
                </p:cNvSpPr>
                <p:nvPr/>
              </p:nvSpPr>
              <p:spPr bwMode="auto">
                <a:xfrm>
                  <a:off x="1710" y="2590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19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6" y="19"/>
                    </a:cxn>
                    <a:cxn ang="0">
                      <a:pos x="20" y="17"/>
                    </a:cxn>
                    <a:cxn ang="0">
                      <a:pos x="22" y="13"/>
                    </a:cxn>
                    <a:cxn ang="0">
                      <a:pos x="22" y="11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4" y="19"/>
                    </a:cxn>
                    <a:cxn ang="0">
                      <a:pos x="6" y="21"/>
                    </a:cxn>
                    <a:cxn ang="0">
                      <a:pos x="10" y="21"/>
                    </a:cxn>
                    <a:cxn ang="0">
                      <a:pos x="16" y="21"/>
                    </a:cxn>
                    <a:cxn ang="0">
                      <a:pos x="18" y="19"/>
                    </a:cxn>
                    <a:cxn ang="0">
                      <a:pos x="20" y="15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CB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0" name="Freeform 225"/>
                <p:cNvSpPr>
                  <a:spLocks/>
                </p:cNvSpPr>
                <p:nvPr/>
              </p:nvSpPr>
              <p:spPr bwMode="auto">
                <a:xfrm>
                  <a:off x="1710" y="2590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19"/>
                    </a:cxn>
                    <a:cxn ang="0">
                      <a:pos x="8" y="21"/>
                    </a:cxn>
                    <a:cxn ang="0">
                      <a:pos x="12" y="21"/>
                    </a:cxn>
                    <a:cxn ang="0">
                      <a:pos x="16" y="19"/>
                    </a:cxn>
                    <a:cxn ang="0">
                      <a:pos x="20" y="17"/>
                    </a:cxn>
                    <a:cxn ang="0">
                      <a:pos x="22" y="13"/>
                    </a:cxn>
                    <a:cxn ang="0">
                      <a:pos x="22" y="11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6" y="21"/>
                    </a:cxn>
                    <a:cxn ang="0">
                      <a:pos x="10" y="21"/>
                    </a:cxn>
                    <a:cxn ang="0">
                      <a:pos x="14" y="21"/>
                    </a:cxn>
                    <a:cxn ang="0">
                      <a:pos x="18" y="17"/>
                    </a:cxn>
                    <a:cxn ang="0">
                      <a:pos x="20" y="15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21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CC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1" name="Freeform 226"/>
                <p:cNvSpPr>
                  <a:spLocks/>
                </p:cNvSpPr>
                <p:nvPr/>
              </p:nvSpPr>
              <p:spPr bwMode="auto">
                <a:xfrm>
                  <a:off x="1710" y="2590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19"/>
                    </a:cxn>
                    <a:cxn ang="0">
                      <a:pos x="8" y="21"/>
                    </a:cxn>
                    <a:cxn ang="0">
                      <a:pos x="12" y="21"/>
                    </a:cxn>
                    <a:cxn ang="0">
                      <a:pos x="16" y="19"/>
                    </a:cxn>
                    <a:cxn ang="0">
                      <a:pos x="20" y="17"/>
                    </a:cxn>
                    <a:cxn ang="0">
                      <a:pos x="22" y="13"/>
                    </a:cxn>
                    <a:cxn ang="0">
                      <a:pos x="22" y="11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4" y="17"/>
                    </a:cxn>
                    <a:cxn ang="0">
                      <a:pos x="6" y="19"/>
                    </a:cxn>
                    <a:cxn ang="0">
                      <a:pos x="10" y="21"/>
                    </a:cxn>
                    <a:cxn ang="0">
                      <a:pos x="14" y="19"/>
                    </a:cxn>
                    <a:cxn ang="0">
                      <a:pos x="18" y="17"/>
                    </a:cxn>
                    <a:cxn ang="0">
                      <a:pos x="20" y="15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21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CC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2" name="Freeform 227"/>
                <p:cNvSpPr>
                  <a:spLocks/>
                </p:cNvSpPr>
                <p:nvPr/>
              </p:nvSpPr>
              <p:spPr bwMode="auto">
                <a:xfrm>
                  <a:off x="1710" y="2590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6" y="2"/>
                    </a:cxn>
                    <a:cxn ang="0">
                      <a:pos x="12" y="2"/>
                    </a:cxn>
                    <a:cxn ang="0">
                      <a:pos x="8" y="2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19"/>
                    </a:cxn>
                    <a:cxn ang="0">
                      <a:pos x="8" y="21"/>
                    </a:cxn>
                    <a:cxn ang="0">
                      <a:pos x="12" y="21"/>
                    </a:cxn>
                    <a:cxn ang="0">
                      <a:pos x="16" y="19"/>
                    </a:cxn>
                    <a:cxn ang="0">
                      <a:pos x="20" y="17"/>
                    </a:cxn>
                    <a:cxn ang="0">
                      <a:pos x="22" y="13"/>
                    </a:cxn>
                    <a:cxn ang="0">
                      <a:pos x="22" y="11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4" y="2"/>
                    </a:cxn>
                    <a:cxn ang="0">
                      <a:pos x="10" y="2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4" y="17"/>
                    </a:cxn>
                    <a:cxn ang="0">
                      <a:pos x="6" y="19"/>
                    </a:cxn>
                    <a:cxn ang="0">
                      <a:pos x="10" y="21"/>
                    </a:cxn>
                    <a:cxn ang="0">
                      <a:pos x="14" y="19"/>
                    </a:cxn>
                    <a:cxn ang="0">
                      <a:pos x="18" y="17"/>
                    </a:cxn>
                    <a:cxn ang="0">
                      <a:pos x="20" y="15"/>
                    </a:cxn>
                    <a:cxn ang="0">
                      <a:pos x="22" y="11"/>
                    </a:cxn>
                  </a:cxnLst>
                  <a:rect l="0" t="0" r="r" b="b"/>
                  <a:pathLst>
                    <a:path w="22" h="21">
                      <a:moveTo>
                        <a:pt x="22" y="11"/>
                      </a:move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2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lnTo>
                        <a:pt x="20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2" y="21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8" y="17"/>
                      </a:lnTo>
                      <a:lnTo>
                        <a:pt x="20" y="17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2" y="11"/>
                      </a:lnTo>
                      <a:lnTo>
                        <a:pt x="22" y="11"/>
                      </a:lnTo>
                      <a:close/>
                    </a:path>
                  </a:pathLst>
                </a:custGeom>
                <a:solidFill>
                  <a:srgbClr val="FFC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3" name="Freeform 228"/>
                <p:cNvSpPr>
                  <a:spLocks/>
                </p:cNvSpPr>
                <p:nvPr/>
              </p:nvSpPr>
              <p:spPr bwMode="auto">
                <a:xfrm>
                  <a:off x="1710" y="2592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20" y="4"/>
                    </a:cxn>
                    <a:cxn ang="0">
                      <a:pos x="16" y="0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6" y="17"/>
                    </a:cxn>
                    <a:cxn ang="0">
                      <a:pos x="8" y="19"/>
                    </a:cxn>
                    <a:cxn ang="0">
                      <a:pos x="12" y="19"/>
                    </a:cxn>
                    <a:cxn ang="0">
                      <a:pos x="16" y="17"/>
                    </a:cxn>
                    <a:cxn ang="0">
                      <a:pos x="20" y="15"/>
                    </a:cxn>
                    <a:cxn ang="0">
                      <a:pos x="20" y="11"/>
                    </a:cxn>
                    <a:cxn ang="0">
                      <a:pos x="20" y="9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6" y="17"/>
                    </a:cxn>
                    <a:cxn ang="0">
                      <a:pos x="10" y="19"/>
                    </a:cxn>
                    <a:cxn ang="0">
                      <a:pos x="14" y="17"/>
                    </a:cxn>
                    <a:cxn ang="0">
                      <a:pos x="18" y="15"/>
                    </a:cxn>
                    <a:cxn ang="0">
                      <a:pos x="20" y="13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22" h="19">
                      <a:moveTo>
                        <a:pt x="22" y="9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20" y="15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2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20" y="13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22" y="9"/>
                      </a:lnTo>
                      <a:close/>
                    </a:path>
                  </a:pathLst>
                </a:custGeom>
                <a:solidFill>
                  <a:srgbClr val="FFCE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4" name="Freeform 229"/>
                <p:cNvSpPr>
                  <a:spLocks/>
                </p:cNvSpPr>
                <p:nvPr/>
              </p:nvSpPr>
              <p:spPr bwMode="auto">
                <a:xfrm>
                  <a:off x="1710" y="2592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6" y="17"/>
                    </a:cxn>
                    <a:cxn ang="0">
                      <a:pos x="8" y="19"/>
                    </a:cxn>
                    <a:cxn ang="0">
                      <a:pos x="12" y="19"/>
                    </a:cxn>
                    <a:cxn ang="0">
                      <a:pos x="16" y="17"/>
                    </a:cxn>
                    <a:cxn ang="0">
                      <a:pos x="20" y="13"/>
                    </a:cxn>
                    <a:cxn ang="0">
                      <a:pos x="20" y="11"/>
                    </a:cxn>
                    <a:cxn ang="0">
                      <a:pos x="20" y="9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6" y="17"/>
                    </a:cxn>
                    <a:cxn ang="0">
                      <a:pos x="10" y="19"/>
                    </a:cxn>
                    <a:cxn ang="0">
                      <a:pos x="14" y="17"/>
                    </a:cxn>
                    <a:cxn ang="0">
                      <a:pos x="18" y="15"/>
                    </a:cxn>
                    <a:cxn ang="0">
                      <a:pos x="20" y="13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20" h="19">
                      <a:moveTo>
                        <a:pt x="20" y="9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20" y="13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20" y="9"/>
                      </a:lnTo>
                      <a:close/>
                    </a:path>
                  </a:pathLst>
                </a:custGeom>
                <a:solidFill>
                  <a:srgbClr val="FFCF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5" name="Freeform 230"/>
                <p:cNvSpPr>
                  <a:spLocks/>
                </p:cNvSpPr>
                <p:nvPr/>
              </p:nvSpPr>
              <p:spPr bwMode="auto">
                <a:xfrm>
                  <a:off x="1710" y="2592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2" y="11"/>
                    </a:cxn>
                    <a:cxn ang="0">
                      <a:pos x="2" y="13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12" y="17"/>
                    </a:cxn>
                    <a:cxn ang="0">
                      <a:pos x="16" y="17"/>
                    </a:cxn>
                    <a:cxn ang="0">
                      <a:pos x="18" y="13"/>
                    </a:cxn>
                    <a:cxn ang="0">
                      <a:pos x="20" y="11"/>
                    </a:cxn>
                    <a:cxn ang="0">
                      <a:pos x="20" y="9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2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8" y="17"/>
                    </a:cxn>
                    <a:cxn ang="0">
                      <a:pos x="10" y="17"/>
                    </a:cxn>
                    <a:cxn ang="0">
                      <a:pos x="14" y="17"/>
                    </a:cxn>
                    <a:cxn ang="0">
                      <a:pos x="18" y="15"/>
                    </a:cxn>
                    <a:cxn ang="0">
                      <a:pos x="20" y="13"/>
                    </a:cxn>
                    <a:cxn ang="0">
                      <a:pos x="20" y="9"/>
                    </a:cxn>
                  </a:cxnLst>
                  <a:rect l="0" t="0" r="r" b="b"/>
                  <a:pathLst>
                    <a:path w="20" h="19">
                      <a:moveTo>
                        <a:pt x="20" y="9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5"/>
                      </a:lnTo>
                      <a:lnTo>
                        <a:pt x="18" y="13"/>
                      </a:lnTo>
                      <a:lnTo>
                        <a:pt x="20" y="13"/>
                      </a:lnTo>
                      <a:lnTo>
                        <a:pt x="20" y="11"/>
                      </a:lnTo>
                      <a:lnTo>
                        <a:pt x="20" y="9"/>
                      </a:lnTo>
                      <a:lnTo>
                        <a:pt x="20" y="9"/>
                      </a:lnTo>
                      <a:close/>
                    </a:path>
                  </a:pathLst>
                </a:custGeom>
                <a:solidFill>
                  <a:srgbClr val="FFD1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6" name="Freeform 231"/>
                <p:cNvSpPr>
                  <a:spLocks/>
                </p:cNvSpPr>
                <p:nvPr/>
              </p:nvSpPr>
              <p:spPr bwMode="auto">
                <a:xfrm>
                  <a:off x="1712" y="2592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4" y="17"/>
                    </a:cxn>
                    <a:cxn ang="0">
                      <a:pos x="6" y="17"/>
                    </a:cxn>
                    <a:cxn ang="0">
                      <a:pos x="10" y="17"/>
                    </a:cxn>
                    <a:cxn ang="0">
                      <a:pos x="14" y="17"/>
                    </a:cxn>
                    <a:cxn ang="0">
                      <a:pos x="16" y="13"/>
                    </a:cxn>
                    <a:cxn ang="0">
                      <a:pos x="18" y="11"/>
                    </a:cxn>
                    <a:cxn ang="0">
                      <a:pos x="18" y="9"/>
                    </a:cxn>
                    <a:cxn ang="0">
                      <a:pos x="18" y="6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5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12" y="17"/>
                    </a:cxn>
                    <a:cxn ang="0">
                      <a:pos x="16" y="15"/>
                    </a:cxn>
                    <a:cxn ang="0">
                      <a:pos x="18" y="13"/>
                    </a:cxn>
                    <a:cxn ang="0">
                      <a:pos x="18" y="9"/>
                    </a:cxn>
                  </a:cxnLst>
                  <a:rect l="0" t="0" r="r" b="b"/>
                  <a:pathLst>
                    <a:path w="18" h="17">
                      <a:moveTo>
                        <a:pt x="18" y="9"/>
                      </a:move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D1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7" name="Freeform 232"/>
                <p:cNvSpPr>
                  <a:spLocks/>
                </p:cNvSpPr>
                <p:nvPr/>
              </p:nvSpPr>
              <p:spPr bwMode="auto">
                <a:xfrm>
                  <a:off x="1712" y="2592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4" y="17"/>
                    </a:cxn>
                    <a:cxn ang="0">
                      <a:pos x="6" y="17"/>
                    </a:cxn>
                    <a:cxn ang="0">
                      <a:pos x="10" y="17"/>
                    </a:cxn>
                    <a:cxn ang="0">
                      <a:pos x="14" y="17"/>
                    </a:cxn>
                    <a:cxn ang="0">
                      <a:pos x="16" y="13"/>
                    </a:cxn>
                    <a:cxn ang="0">
                      <a:pos x="18" y="11"/>
                    </a:cxn>
                    <a:cxn ang="0">
                      <a:pos x="18" y="9"/>
                    </a:cxn>
                    <a:cxn ang="0">
                      <a:pos x="18" y="6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12" y="17"/>
                    </a:cxn>
                    <a:cxn ang="0">
                      <a:pos x="16" y="15"/>
                    </a:cxn>
                    <a:cxn ang="0">
                      <a:pos x="18" y="11"/>
                    </a:cxn>
                    <a:cxn ang="0">
                      <a:pos x="18" y="9"/>
                    </a:cxn>
                  </a:cxnLst>
                  <a:rect l="0" t="0" r="r" b="b"/>
                  <a:pathLst>
                    <a:path w="18" h="17">
                      <a:moveTo>
                        <a:pt x="18" y="9"/>
                      </a:move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D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8" name="Freeform 233"/>
                <p:cNvSpPr>
                  <a:spLocks/>
                </p:cNvSpPr>
                <p:nvPr/>
              </p:nvSpPr>
              <p:spPr bwMode="auto">
                <a:xfrm>
                  <a:off x="1712" y="2592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6" y="17"/>
                    </a:cxn>
                    <a:cxn ang="0">
                      <a:pos x="10" y="17"/>
                    </a:cxn>
                    <a:cxn ang="0">
                      <a:pos x="14" y="15"/>
                    </a:cxn>
                    <a:cxn ang="0">
                      <a:pos x="16" y="13"/>
                    </a:cxn>
                    <a:cxn ang="0">
                      <a:pos x="18" y="11"/>
                    </a:cxn>
                    <a:cxn ang="0">
                      <a:pos x="18" y="9"/>
                    </a:cxn>
                    <a:cxn ang="0">
                      <a:pos x="18" y="6"/>
                    </a:cxn>
                    <a:cxn ang="0">
                      <a:pos x="16" y="2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12" y="17"/>
                    </a:cxn>
                    <a:cxn ang="0">
                      <a:pos x="16" y="15"/>
                    </a:cxn>
                    <a:cxn ang="0">
                      <a:pos x="18" y="11"/>
                    </a:cxn>
                    <a:cxn ang="0">
                      <a:pos x="18" y="9"/>
                    </a:cxn>
                  </a:cxnLst>
                  <a:rect l="0" t="0" r="r" b="b"/>
                  <a:pathLst>
                    <a:path w="18" h="17">
                      <a:moveTo>
                        <a:pt x="18" y="9"/>
                      </a:move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D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29" name="Freeform 234"/>
                <p:cNvSpPr>
                  <a:spLocks/>
                </p:cNvSpPr>
                <p:nvPr/>
              </p:nvSpPr>
              <p:spPr bwMode="auto">
                <a:xfrm>
                  <a:off x="1712" y="2592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6" y="17"/>
                    </a:cxn>
                    <a:cxn ang="0">
                      <a:pos x="10" y="17"/>
                    </a:cxn>
                    <a:cxn ang="0">
                      <a:pos x="14" y="15"/>
                    </a:cxn>
                    <a:cxn ang="0">
                      <a:pos x="16" y="13"/>
                    </a:cxn>
                    <a:cxn ang="0">
                      <a:pos x="18" y="11"/>
                    </a:cxn>
                    <a:cxn ang="0">
                      <a:pos x="18" y="9"/>
                    </a:cxn>
                    <a:cxn ang="0">
                      <a:pos x="16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12" y="17"/>
                    </a:cxn>
                    <a:cxn ang="0">
                      <a:pos x="14" y="15"/>
                    </a:cxn>
                    <a:cxn ang="0">
                      <a:pos x="16" y="11"/>
                    </a:cxn>
                    <a:cxn ang="0">
                      <a:pos x="18" y="9"/>
                    </a:cxn>
                  </a:cxnLst>
                  <a:rect l="0" t="0" r="r" b="b"/>
                  <a:pathLst>
                    <a:path w="18" h="17">
                      <a:moveTo>
                        <a:pt x="18" y="9"/>
                      </a:move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6" y="15"/>
                      </a:lnTo>
                      <a:lnTo>
                        <a:pt x="16" y="13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D4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0" name="Freeform 235"/>
                <p:cNvSpPr>
                  <a:spLocks/>
                </p:cNvSpPr>
                <p:nvPr/>
              </p:nvSpPr>
              <p:spPr bwMode="auto">
                <a:xfrm>
                  <a:off x="1712" y="2592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6" y="17"/>
                    </a:cxn>
                    <a:cxn ang="0">
                      <a:pos x="10" y="17"/>
                    </a:cxn>
                    <a:cxn ang="0">
                      <a:pos x="14" y="15"/>
                    </a:cxn>
                    <a:cxn ang="0">
                      <a:pos x="16" y="13"/>
                    </a:cxn>
                    <a:cxn ang="0">
                      <a:pos x="18" y="11"/>
                    </a:cxn>
                    <a:cxn ang="0">
                      <a:pos x="18" y="9"/>
                    </a:cxn>
                    <a:cxn ang="0">
                      <a:pos x="16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12" y="17"/>
                    </a:cxn>
                    <a:cxn ang="0">
                      <a:pos x="14" y="15"/>
                    </a:cxn>
                    <a:cxn ang="0">
                      <a:pos x="16" y="11"/>
                    </a:cxn>
                    <a:cxn ang="0">
                      <a:pos x="18" y="9"/>
                    </a:cxn>
                  </a:cxnLst>
                  <a:rect l="0" t="0" r="r" b="b"/>
                  <a:pathLst>
                    <a:path w="18" h="17">
                      <a:moveTo>
                        <a:pt x="18" y="9"/>
                      </a:move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D5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1" name="Freeform 236"/>
                <p:cNvSpPr>
                  <a:spLocks/>
                </p:cNvSpPr>
                <p:nvPr/>
              </p:nvSpPr>
              <p:spPr bwMode="auto">
                <a:xfrm>
                  <a:off x="1712" y="2592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8" y="17"/>
                    </a:cxn>
                    <a:cxn ang="0">
                      <a:pos x="10" y="17"/>
                    </a:cxn>
                    <a:cxn ang="0">
                      <a:pos x="14" y="15"/>
                    </a:cxn>
                    <a:cxn ang="0">
                      <a:pos x="16" y="13"/>
                    </a:cxn>
                    <a:cxn ang="0">
                      <a:pos x="18" y="11"/>
                    </a:cxn>
                    <a:cxn ang="0">
                      <a:pos x="18" y="9"/>
                    </a:cxn>
                    <a:cxn ang="0">
                      <a:pos x="16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2" y="15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12" y="17"/>
                    </a:cxn>
                    <a:cxn ang="0">
                      <a:pos x="14" y="15"/>
                    </a:cxn>
                    <a:cxn ang="0">
                      <a:pos x="16" y="11"/>
                    </a:cxn>
                    <a:cxn ang="0">
                      <a:pos x="18" y="9"/>
                    </a:cxn>
                  </a:cxnLst>
                  <a:rect l="0" t="0" r="r" b="b"/>
                  <a:pathLst>
                    <a:path w="18" h="17">
                      <a:moveTo>
                        <a:pt x="18" y="9"/>
                      </a:move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6" y="13"/>
                      </a:lnTo>
                      <a:lnTo>
                        <a:pt x="16" y="11"/>
                      </a:lnTo>
                      <a:lnTo>
                        <a:pt x="16" y="11"/>
                      </a:lnTo>
                      <a:lnTo>
                        <a:pt x="18" y="9"/>
                      </a:lnTo>
                      <a:lnTo>
                        <a:pt x="18" y="9"/>
                      </a:lnTo>
                      <a:close/>
                    </a:path>
                  </a:pathLst>
                </a:custGeom>
                <a:solidFill>
                  <a:srgbClr val="FF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2" name="Freeform 237"/>
                <p:cNvSpPr>
                  <a:spLocks/>
                </p:cNvSpPr>
                <p:nvPr/>
              </p:nvSpPr>
              <p:spPr bwMode="auto">
                <a:xfrm>
                  <a:off x="1712" y="2594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3"/>
                    </a:cxn>
                    <a:cxn ang="0">
                      <a:pos x="16" y="11"/>
                    </a:cxn>
                    <a:cxn ang="0">
                      <a:pos x="16" y="9"/>
                    </a:cxn>
                    <a:cxn ang="0">
                      <a:pos x="16" y="7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8" y="15"/>
                    </a:cxn>
                    <a:cxn ang="0">
                      <a:pos x="12" y="13"/>
                    </a:cxn>
                    <a:cxn ang="0">
                      <a:pos x="14" y="13"/>
                    </a:cxn>
                    <a:cxn ang="0">
                      <a:pos x="16" y="9"/>
                    </a:cxn>
                    <a:cxn ang="0">
                      <a:pos x="16" y="7"/>
                    </a:cxn>
                  </a:cxnLst>
                  <a:rect l="0" t="0" r="r" b="b"/>
                  <a:pathLst>
                    <a:path w="18" h="15">
                      <a:moveTo>
                        <a:pt x="18" y="7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18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8" y="7"/>
                      </a:lnTo>
                      <a:close/>
                    </a:path>
                  </a:pathLst>
                </a:custGeom>
                <a:solidFill>
                  <a:srgbClr val="FFD7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3" name="Freeform 238"/>
                <p:cNvSpPr>
                  <a:spLocks/>
                </p:cNvSpPr>
                <p:nvPr/>
              </p:nvSpPr>
              <p:spPr bwMode="auto">
                <a:xfrm>
                  <a:off x="1712" y="259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3"/>
                    </a:cxn>
                    <a:cxn ang="0">
                      <a:pos x="16" y="11"/>
                    </a:cxn>
                    <a:cxn ang="0">
                      <a:pos x="16" y="7"/>
                    </a:cxn>
                    <a:cxn ang="0">
                      <a:pos x="16" y="7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3"/>
                    </a:cxn>
                    <a:cxn ang="0">
                      <a:pos x="8" y="15"/>
                    </a:cxn>
                    <a:cxn ang="0">
                      <a:pos x="12" y="13"/>
                    </a:cxn>
                    <a:cxn ang="0">
                      <a:pos x="14" y="11"/>
                    </a:cxn>
                    <a:cxn ang="0">
                      <a:pos x="16" y="9"/>
                    </a:cxn>
                    <a:cxn ang="0">
                      <a:pos x="16" y="7"/>
                    </a:cxn>
                  </a:cxnLst>
                  <a:rect l="0" t="0" r="r" b="b"/>
                  <a:pathLst>
                    <a:path w="16" h="15">
                      <a:moveTo>
                        <a:pt x="16" y="7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FFD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4" name="Freeform 239"/>
                <p:cNvSpPr>
                  <a:spLocks/>
                </p:cNvSpPr>
                <p:nvPr/>
              </p:nvSpPr>
              <p:spPr bwMode="auto">
                <a:xfrm>
                  <a:off x="1712" y="259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6"/>
                    </a:cxn>
                    <a:cxn ang="0">
                      <a:pos x="2" y="7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3"/>
                    </a:cxn>
                    <a:cxn ang="0">
                      <a:pos x="16" y="11"/>
                    </a:cxn>
                    <a:cxn ang="0">
                      <a:pos x="16" y="7"/>
                    </a:cxn>
                    <a:cxn ang="0">
                      <a:pos x="16" y="7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3"/>
                    </a:cxn>
                    <a:cxn ang="0">
                      <a:pos x="8" y="15"/>
                    </a:cxn>
                    <a:cxn ang="0">
                      <a:pos x="12" y="13"/>
                    </a:cxn>
                    <a:cxn ang="0">
                      <a:pos x="14" y="11"/>
                    </a:cxn>
                    <a:cxn ang="0">
                      <a:pos x="16" y="9"/>
                    </a:cxn>
                    <a:cxn ang="0">
                      <a:pos x="16" y="7"/>
                    </a:cxn>
                  </a:cxnLst>
                  <a:rect l="0" t="0" r="r" b="b"/>
                  <a:pathLst>
                    <a:path w="16" h="15">
                      <a:moveTo>
                        <a:pt x="16" y="7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10" y="13"/>
                      </a:lnTo>
                      <a:lnTo>
                        <a:pt x="12" y="13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7"/>
                      </a:lnTo>
                      <a:lnTo>
                        <a:pt x="16" y="7"/>
                      </a:lnTo>
                      <a:lnTo>
                        <a:pt x="16" y="7"/>
                      </a:lnTo>
                      <a:close/>
                    </a:path>
                  </a:pathLst>
                </a:custGeom>
                <a:solidFill>
                  <a:srgbClr val="FFD9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5" name="Freeform 240"/>
                <p:cNvSpPr>
                  <a:spLocks/>
                </p:cNvSpPr>
                <p:nvPr/>
              </p:nvSpPr>
              <p:spPr bwMode="auto">
                <a:xfrm>
                  <a:off x="1714" y="2594"/>
                  <a:ext cx="14" cy="15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4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6" y="13"/>
                    </a:cxn>
                    <a:cxn ang="0">
                      <a:pos x="8" y="13"/>
                    </a:cxn>
                    <a:cxn ang="0">
                      <a:pos x="12" y="13"/>
                    </a:cxn>
                    <a:cxn ang="0">
                      <a:pos x="14" y="11"/>
                    </a:cxn>
                    <a:cxn ang="0">
                      <a:pos x="14" y="7"/>
                    </a:cxn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15">
                      <a:moveTo>
                        <a:pt x="14" y="7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2" y="13"/>
                      </a:lnTo>
                      <a:lnTo>
                        <a:pt x="12" y="11"/>
                      </a:lnTo>
                      <a:lnTo>
                        <a:pt x="14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DA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6" name="Freeform 241"/>
                <p:cNvSpPr>
                  <a:spLocks/>
                </p:cNvSpPr>
                <p:nvPr/>
              </p:nvSpPr>
              <p:spPr bwMode="auto">
                <a:xfrm>
                  <a:off x="1714" y="2594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6" y="13"/>
                    </a:cxn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7"/>
                    </a:cxn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13">
                      <a:moveTo>
                        <a:pt x="14" y="7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DB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7" name="Freeform 242"/>
                <p:cNvSpPr>
                  <a:spLocks/>
                </p:cNvSpPr>
                <p:nvPr/>
              </p:nvSpPr>
              <p:spPr bwMode="auto">
                <a:xfrm>
                  <a:off x="1714" y="2594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6" y="13"/>
                    </a:cxn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7"/>
                    </a:cxn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13">
                      <a:moveTo>
                        <a:pt x="14" y="7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8" name="Freeform 243"/>
                <p:cNvSpPr>
                  <a:spLocks/>
                </p:cNvSpPr>
                <p:nvPr/>
              </p:nvSpPr>
              <p:spPr bwMode="auto">
                <a:xfrm>
                  <a:off x="1714" y="2594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6" y="13"/>
                    </a:cxn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7"/>
                    </a:cxn>
                    <a:cxn ang="0">
                      <a:pos x="14" y="7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13">
                      <a:moveTo>
                        <a:pt x="14" y="7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DD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39" name="Freeform 244"/>
                <p:cNvSpPr>
                  <a:spLocks/>
                </p:cNvSpPr>
                <p:nvPr/>
              </p:nvSpPr>
              <p:spPr bwMode="auto">
                <a:xfrm>
                  <a:off x="1714" y="2594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11"/>
                    </a:cxn>
                    <a:cxn ang="0">
                      <a:pos x="2" y="13"/>
                    </a:cxn>
                    <a:cxn ang="0">
                      <a:pos x="6" y="13"/>
                    </a:cxn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7"/>
                    </a:cxn>
                    <a:cxn ang="0">
                      <a:pos x="14" y="7"/>
                    </a:cxn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2" y="9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13">
                      <a:moveTo>
                        <a:pt x="14" y="7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DE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0" name="Freeform 245"/>
                <p:cNvSpPr>
                  <a:spLocks/>
                </p:cNvSpPr>
                <p:nvPr/>
              </p:nvSpPr>
              <p:spPr bwMode="auto">
                <a:xfrm>
                  <a:off x="1714" y="2594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6" y="13"/>
                    </a:cxn>
                    <a:cxn ang="0">
                      <a:pos x="8" y="13"/>
                    </a:cxn>
                    <a:cxn ang="0">
                      <a:pos x="10" y="11"/>
                    </a:cxn>
                    <a:cxn ang="0">
                      <a:pos x="12" y="11"/>
                    </a:cxn>
                    <a:cxn ang="0">
                      <a:pos x="14" y="7"/>
                    </a:cxn>
                    <a:cxn ang="0">
                      <a:pos x="14" y="7"/>
                    </a:cxn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2" y="9"/>
                    </a:cxn>
                    <a:cxn ang="0">
                      <a:pos x="14" y="7"/>
                    </a:cxn>
                  </a:cxnLst>
                  <a:rect l="0" t="0" r="r" b="b"/>
                  <a:pathLst>
                    <a:path w="14" h="13">
                      <a:moveTo>
                        <a:pt x="14" y="7"/>
                      </a:move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D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1" name="Freeform 246"/>
                <p:cNvSpPr>
                  <a:spLocks/>
                </p:cNvSpPr>
                <p:nvPr/>
              </p:nvSpPr>
              <p:spPr bwMode="auto">
                <a:xfrm>
                  <a:off x="1714" y="2594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3"/>
                    </a:cxn>
                    <a:cxn ang="0">
                      <a:pos x="8" y="13"/>
                    </a:cxn>
                    <a:cxn ang="0">
                      <a:pos x="10" y="11"/>
                    </a:cxn>
                    <a:cxn ang="0">
                      <a:pos x="12" y="9"/>
                    </a:cxn>
                    <a:cxn ang="0">
                      <a:pos x="14" y="7"/>
                    </a:cxn>
                    <a:cxn ang="0">
                      <a:pos x="12" y="7"/>
                    </a:cxn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2" y="9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4" h="13">
                      <a:moveTo>
                        <a:pt x="14" y="7"/>
                      </a:move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4" y="7"/>
                      </a:lnTo>
                      <a:lnTo>
                        <a:pt x="14" y="7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4" y="7"/>
                      </a:lnTo>
                      <a:close/>
                    </a:path>
                  </a:pathLst>
                </a:custGeom>
                <a:solidFill>
                  <a:srgbClr val="FFE0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2" name="Freeform 247"/>
                <p:cNvSpPr>
                  <a:spLocks/>
                </p:cNvSpPr>
                <p:nvPr/>
              </p:nvSpPr>
              <p:spPr bwMode="auto">
                <a:xfrm>
                  <a:off x="1714" y="2596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5"/>
                    </a:cxn>
                    <a:cxn ang="0">
                      <a:pos x="12" y="5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11"/>
                    </a:cxn>
                    <a:cxn ang="0">
                      <a:pos x="10" y="9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12" h="11">
                      <a:moveTo>
                        <a:pt x="12" y="5"/>
                      </a:move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FE2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3" name="Freeform 248"/>
                <p:cNvSpPr>
                  <a:spLocks/>
                </p:cNvSpPr>
                <p:nvPr/>
              </p:nvSpPr>
              <p:spPr bwMode="auto">
                <a:xfrm>
                  <a:off x="1714" y="2596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5"/>
                    </a:cxn>
                    <a:cxn ang="0">
                      <a:pos x="12" y="5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11"/>
                    </a:cxn>
                    <a:cxn ang="0">
                      <a:pos x="10" y="9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12" h="11">
                      <a:moveTo>
                        <a:pt x="12" y="5"/>
                      </a:move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FE2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4" name="Freeform 249"/>
                <p:cNvSpPr>
                  <a:spLocks/>
                </p:cNvSpPr>
                <p:nvPr/>
              </p:nvSpPr>
              <p:spPr bwMode="auto">
                <a:xfrm>
                  <a:off x="1714" y="2596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5"/>
                    </a:cxn>
                    <a:cxn ang="0">
                      <a:pos x="12" y="5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5"/>
                    </a:cxn>
                  </a:cxnLst>
                  <a:rect l="0" t="0" r="r" b="b"/>
                  <a:pathLst>
                    <a:path w="12" h="11">
                      <a:moveTo>
                        <a:pt x="12" y="5"/>
                      </a:move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11"/>
                      </a:lnTo>
                      <a:lnTo>
                        <a:pt x="8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5"/>
                      </a:lnTo>
                      <a:lnTo>
                        <a:pt x="12" y="5"/>
                      </a:lnTo>
                      <a:lnTo>
                        <a:pt x="12" y="5"/>
                      </a:lnTo>
                      <a:close/>
                    </a:path>
                  </a:pathLst>
                </a:custGeom>
                <a:solidFill>
                  <a:srgbClr val="FFE3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5" name="Freeform 250"/>
                <p:cNvSpPr>
                  <a:spLocks/>
                </p:cNvSpPr>
                <p:nvPr/>
              </p:nvSpPr>
              <p:spPr bwMode="auto">
                <a:xfrm>
                  <a:off x="1716" y="2596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7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0" h="9">
                      <a:moveTo>
                        <a:pt x="10" y="5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6" name="Freeform 251"/>
                <p:cNvSpPr>
                  <a:spLocks/>
                </p:cNvSpPr>
                <p:nvPr/>
              </p:nvSpPr>
              <p:spPr bwMode="auto">
                <a:xfrm>
                  <a:off x="1716" y="2596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10" y="7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0" h="9">
                      <a:moveTo>
                        <a:pt x="10" y="5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E5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7" name="Freeform 252"/>
                <p:cNvSpPr>
                  <a:spLocks/>
                </p:cNvSpPr>
                <p:nvPr/>
              </p:nvSpPr>
              <p:spPr bwMode="auto">
                <a:xfrm>
                  <a:off x="1716" y="2596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10" y="7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0" h="9">
                      <a:moveTo>
                        <a:pt x="10" y="5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8" name="Freeform 253"/>
                <p:cNvSpPr>
                  <a:spLocks/>
                </p:cNvSpPr>
                <p:nvPr/>
              </p:nvSpPr>
              <p:spPr bwMode="auto">
                <a:xfrm>
                  <a:off x="1716" y="2596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8" y="7"/>
                    </a:cxn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10" y="7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0" h="9">
                      <a:moveTo>
                        <a:pt x="10" y="5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E8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49" name="Freeform 254"/>
                <p:cNvSpPr>
                  <a:spLocks/>
                </p:cNvSpPr>
                <p:nvPr/>
              </p:nvSpPr>
              <p:spPr bwMode="auto">
                <a:xfrm>
                  <a:off x="1716" y="2596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8" y="7"/>
                    </a:cxn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8" y="7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0" h="9">
                      <a:moveTo>
                        <a:pt x="10" y="5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E8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0" name="Freeform 255"/>
                <p:cNvSpPr>
                  <a:spLocks/>
                </p:cNvSpPr>
                <p:nvPr/>
              </p:nvSpPr>
              <p:spPr bwMode="auto">
                <a:xfrm>
                  <a:off x="1716" y="2596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8" y="7"/>
                    </a:cxn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8" y="7"/>
                    </a:cxn>
                    <a:cxn ang="0">
                      <a:pos x="10" y="5"/>
                    </a:cxn>
                  </a:cxnLst>
                  <a:rect l="0" t="0" r="r" b="b"/>
                  <a:pathLst>
                    <a:path w="10" h="9">
                      <a:moveTo>
                        <a:pt x="10" y="5"/>
                      </a:move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10" y="5"/>
                      </a:lnTo>
                      <a:lnTo>
                        <a:pt x="10" y="5"/>
                      </a:lnTo>
                      <a:close/>
                    </a:path>
                  </a:pathLst>
                </a:custGeom>
                <a:solidFill>
                  <a:srgbClr val="FFE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1" name="Freeform 256"/>
                <p:cNvSpPr>
                  <a:spLocks/>
                </p:cNvSpPr>
                <p:nvPr/>
              </p:nvSpPr>
              <p:spPr bwMode="auto">
                <a:xfrm>
                  <a:off x="1716" y="2598"/>
                  <a:ext cx="10" cy="7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4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8" y="3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10" h="7">
                      <a:moveTo>
                        <a:pt x="10" y="3"/>
                      </a:move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10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10" y="3"/>
                      </a:lnTo>
                      <a:close/>
                    </a:path>
                  </a:pathLst>
                </a:custGeom>
                <a:solidFill>
                  <a:srgbClr val="FFEA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2" name="Freeform 257"/>
                <p:cNvSpPr>
                  <a:spLocks/>
                </p:cNvSpPr>
                <p:nvPr/>
              </p:nvSpPr>
              <p:spPr bwMode="auto">
                <a:xfrm>
                  <a:off x="1716" y="2598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7"/>
                    </a:cxn>
                    <a:cxn ang="0">
                      <a:pos x="6" y="5"/>
                    </a:cxn>
                    <a:cxn ang="0">
                      <a:pos x="8" y="5"/>
                    </a:cxn>
                    <a:cxn ang="0">
                      <a:pos x="8" y="3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8" h="7">
                      <a:moveTo>
                        <a:pt x="8" y="3"/>
                      </a:move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EB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3" name="Freeform 258"/>
                <p:cNvSpPr>
                  <a:spLocks/>
                </p:cNvSpPr>
                <p:nvPr/>
              </p:nvSpPr>
              <p:spPr bwMode="auto">
                <a:xfrm>
                  <a:off x="1716" y="2598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6" y="5"/>
                    </a:cxn>
                    <a:cxn ang="0">
                      <a:pos x="8" y="5"/>
                    </a:cxn>
                    <a:cxn ang="0">
                      <a:pos x="8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8" y="5"/>
                    </a:cxn>
                    <a:cxn ang="0">
                      <a:pos x="8" y="3"/>
                    </a:cxn>
                    <a:cxn ang="0">
                      <a:pos x="8" y="3"/>
                    </a:cxn>
                  </a:cxnLst>
                  <a:rect l="0" t="0" r="r" b="b"/>
                  <a:pathLst>
                    <a:path w="8" h="7">
                      <a:moveTo>
                        <a:pt x="8" y="3"/>
                      </a:move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lnTo>
                        <a:pt x="8" y="3"/>
                      </a:lnTo>
                      <a:close/>
                    </a:path>
                  </a:pathLst>
                </a:custGeom>
                <a:solidFill>
                  <a:srgbClr val="FF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4" name="Freeform 259"/>
                <p:cNvSpPr>
                  <a:spLocks/>
                </p:cNvSpPr>
                <p:nvPr/>
              </p:nvSpPr>
              <p:spPr bwMode="auto">
                <a:xfrm>
                  <a:off x="1718" y="259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5">
                      <a:moveTo>
                        <a:pt x="6" y="3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5" name="Freeform 260"/>
                <p:cNvSpPr>
                  <a:spLocks/>
                </p:cNvSpPr>
                <p:nvPr/>
              </p:nvSpPr>
              <p:spPr bwMode="auto">
                <a:xfrm>
                  <a:off x="1718" y="259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5">
                      <a:moveTo>
                        <a:pt x="6" y="3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EE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6" name="Freeform 261"/>
                <p:cNvSpPr>
                  <a:spLocks/>
                </p:cNvSpPr>
                <p:nvPr/>
              </p:nvSpPr>
              <p:spPr bwMode="auto">
                <a:xfrm>
                  <a:off x="1718" y="259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5">
                      <a:moveTo>
                        <a:pt x="6" y="3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EF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7" name="Freeform 262"/>
                <p:cNvSpPr>
                  <a:spLocks/>
                </p:cNvSpPr>
                <p:nvPr/>
              </p:nvSpPr>
              <p:spPr bwMode="auto">
                <a:xfrm>
                  <a:off x="1718" y="259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5">
                      <a:moveTo>
                        <a:pt x="6" y="3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8" name="Freeform 263"/>
                <p:cNvSpPr>
                  <a:spLocks/>
                </p:cNvSpPr>
                <p:nvPr/>
              </p:nvSpPr>
              <p:spPr bwMode="auto">
                <a:xfrm>
                  <a:off x="1718" y="259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5">
                      <a:moveTo>
                        <a:pt x="6" y="3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59" name="Freeform 264"/>
                <p:cNvSpPr>
                  <a:spLocks/>
                </p:cNvSpPr>
                <p:nvPr/>
              </p:nvSpPr>
              <p:spPr bwMode="auto">
                <a:xfrm>
                  <a:off x="1718" y="259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" h="5">
                      <a:moveTo>
                        <a:pt x="6" y="3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0" name="Freeform 265"/>
                <p:cNvSpPr>
                  <a:spLocks/>
                </p:cNvSpPr>
                <p:nvPr/>
              </p:nvSpPr>
              <p:spPr bwMode="auto">
                <a:xfrm>
                  <a:off x="1718" y="2598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6" h="5">
                      <a:moveTo>
                        <a:pt x="6" y="3"/>
                      </a:move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FFF3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1" name="Freeform 266"/>
                <p:cNvSpPr>
                  <a:spLocks/>
                </p:cNvSpPr>
                <p:nvPr/>
              </p:nvSpPr>
              <p:spPr bwMode="auto">
                <a:xfrm>
                  <a:off x="1718" y="2600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FFF4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2" name="Freeform 267"/>
                <p:cNvSpPr>
                  <a:spLocks/>
                </p:cNvSpPr>
                <p:nvPr/>
              </p:nvSpPr>
              <p:spPr bwMode="auto">
                <a:xfrm>
                  <a:off x="1718" y="2600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3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  <a:cxn ang="0">
                      <a:pos x="4" y="1"/>
                    </a:cxn>
                  </a:cxnLst>
                  <a:rect l="0" t="0" r="r" b="b"/>
                  <a:pathLst>
                    <a:path w="4" h="3">
                      <a:moveTo>
                        <a:pt x="4" y="1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4" y="1"/>
                      </a:lnTo>
                      <a:close/>
                    </a:path>
                  </a:pathLst>
                </a:custGeom>
                <a:solidFill>
                  <a:srgbClr val="FF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3" name="Freeform 268"/>
                <p:cNvSpPr>
                  <a:spLocks/>
                </p:cNvSpPr>
                <p:nvPr/>
              </p:nvSpPr>
              <p:spPr bwMode="auto">
                <a:xfrm>
                  <a:off x="1720" y="2600"/>
                  <a:ext cx="2" cy="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6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4" name="Freeform 269"/>
                <p:cNvSpPr>
                  <a:spLocks/>
                </p:cNvSpPr>
                <p:nvPr/>
              </p:nvSpPr>
              <p:spPr bwMode="auto">
                <a:xfrm>
                  <a:off x="1720" y="2600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7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5" name="Freeform 270"/>
                <p:cNvSpPr>
                  <a:spLocks/>
                </p:cNvSpPr>
                <p:nvPr/>
              </p:nvSpPr>
              <p:spPr bwMode="auto">
                <a:xfrm>
                  <a:off x="1720" y="2600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6" name="Freeform 271"/>
                <p:cNvSpPr>
                  <a:spLocks/>
                </p:cNvSpPr>
                <p:nvPr/>
              </p:nvSpPr>
              <p:spPr bwMode="auto">
                <a:xfrm>
                  <a:off x="1720" y="2600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9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7" name="Freeform 272"/>
                <p:cNvSpPr>
                  <a:spLocks/>
                </p:cNvSpPr>
                <p:nvPr/>
              </p:nvSpPr>
              <p:spPr bwMode="auto">
                <a:xfrm>
                  <a:off x="1720" y="2600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A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8" name="Freeform 273"/>
                <p:cNvSpPr>
                  <a:spLocks/>
                </p:cNvSpPr>
                <p:nvPr/>
              </p:nvSpPr>
              <p:spPr bwMode="auto">
                <a:xfrm>
                  <a:off x="1720" y="2600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B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69" name="Freeform 274"/>
                <p:cNvSpPr>
                  <a:spLocks/>
                </p:cNvSpPr>
                <p:nvPr/>
              </p:nvSpPr>
              <p:spPr bwMode="auto">
                <a:xfrm>
                  <a:off x="1720" y="2600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C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0" name="Freeform 275"/>
                <p:cNvSpPr>
                  <a:spLocks/>
                </p:cNvSpPr>
                <p:nvPr/>
              </p:nvSpPr>
              <p:spPr bwMode="auto">
                <a:xfrm>
                  <a:off x="1720" y="2601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1" name="Freeform 276"/>
                <p:cNvSpPr>
                  <a:spLocks/>
                </p:cNvSpPr>
                <p:nvPr/>
              </p:nvSpPr>
              <p:spPr bwMode="auto">
                <a:xfrm>
                  <a:off x="1693" y="2550"/>
                  <a:ext cx="56" cy="103"/>
                </a:xfrm>
                <a:custGeom>
                  <a:avLst/>
                  <a:gdLst/>
                  <a:ahLst/>
                  <a:cxnLst>
                    <a:cxn ang="0">
                      <a:pos x="27" y="103"/>
                    </a:cxn>
                    <a:cxn ang="0">
                      <a:pos x="33" y="101"/>
                    </a:cxn>
                    <a:cxn ang="0">
                      <a:pos x="39" y="97"/>
                    </a:cxn>
                    <a:cxn ang="0">
                      <a:pos x="42" y="94"/>
                    </a:cxn>
                    <a:cxn ang="0">
                      <a:pos x="46" y="88"/>
                    </a:cxn>
                    <a:cxn ang="0">
                      <a:pos x="50" y="80"/>
                    </a:cxn>
                    <a:cxn ang="0">
                      <a:pos x="52" y="71"/>
                    </a:cxn>
                    <a:cxn ang="0">
                      <a:pos x="54" y="61"/>
                    </a:cxn>
                    <a:cxn ang="0">
                      <a:pos x="56" y="51"/>
                    </a:cxn>
                    <a:cxn ang="0">
                      <a:pos x="54" y="40"/>
                    </a:cxn>
                    <a:cxn ang="0">
                      <a:pos x="52" y="30"/>
                    </a:cxn>
                    <a:cxn ang="0">
                      <a:pos x="50" y="23"/>
                    </a:cxn>
                    <a:cxn ang="0">
                      <a:pos x="46" y="15"/>
                    </a:cxn>
                    <a:cxn ang="0">
                      <a:pos x="42" y="7"/>
                    </a:cxn>
                    <a:cxn ang="0">
                      <a:pos x="39" y="3"/>
                    </a:cxn>
                    <a:cxn ang="0">
                      <a:pos x="33" y="0"/>
                    </a:cxn>
                    <a:cxn ang="0">
                      <a:pos x="27" y="0"/>
                    </a:cxn>
                    <a:cxn ang="0">
                      <a:pos x="23" y="0"/>
                    </a:cxn>
                    <a:cxn ang="0">
                      <a:pos x="17" y="3"/>
                    </a:cxn>
                    <a:cxn ang="0">
                      <a:pos x="12" y="7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2" y="30"/>
                    </a:cxn>
                    <a:cxn ang="0">
                      <a:pos x="0" y="40"/>
                    </a:cxn>
                    <a:cxn ang="0">
                      <a:pos x="0" y="51"/>
                    </a:cxn>
                    <a:cxn ang="0">
                      <a:pos x="0" y="61"/>
                    </a:cxn>
                    <a:cxn ang="0">
                      <a:pos x="2" y="71"/>
                    </a:cxn>
                    <a:cxn ang="0">
                      <a:pos x="6" y="80"/>
                    </a:cxn>
                    <a:cxn ang="0">
                      <a:pos x="8" y="88"/>
                    </a:cxn>
                    <a:cxn ang="0">
                      <a:pos x="12" y="94"/>
                    </a:cxn>
                    <a:cxn ang="0">
                      <a:pos x="17" y="97"/>
                    </a:cxn>
                    <a:cxn ang="0">
                      <a:pos x="23" y="101"/>
                    </a:cxn>
                    <a:cxn ang="0">
                      <a:pos x="27" y="103"/>
                    </a:cxn>
                  </a:cxnLst>
                  <a:rect l="0" t="0" r="r" b="b"/>
                  <a:pathLst>
                    <a:path w="56" h="103">
                      <a:moveTo>
                        <a:pt x="27" y="103"/>
                      </a:moveTo>
                      <a:lnTo>
                        <a:pt x="33" y="101"/>
                      </a:lnTo>
                      <a:lnTo>
                        <a:pt x="39" y="97"/>
                      </a:lnTo>
                      <a:lnTo>
                        <a:pt x="42" y="94"/>
                      </a:lnTo>
                      <a:lnTo>
                        <a:pt x="46" y="88"/>
                      </a:lnTo>
                      <a:lnTo>
                        <a:pt x="50" y="80"/>
                      </a:lnTo>
                      <a:lnTo>
                        <a:pt x="52" y="71"/>
                      </a:lnTo>
                      <a:lnTo>
                        <a:pt x="54" y="61"/>
                      </a:lnTo>
                      <a:lnTo>
                        <a:pt x="56" y="51"/>
                      </a:lnTo>
                      <a:lnTo>
                        <a:pt x="54" y="40"/>
                      </a:lnTo>
                      <a:lnTo>
                        <a:pt x="52" y="30"/>
                      </a:lnTo>
                      <a:lnTo>
                        <a:pt x="50" y="23"/>
                      </a:lnTo>
                      <a:lnTo>
                        <a:pt x="46" y="15"/>
                      </a:lnTo>
                      <a:lnTo>
                        <a:pt x="42" y="7"/>
                      </a:lnTo>
                      <a:lnTo>
                        <a:pt x="39" y="3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3"/>
                      </a:lnTo>
                      <a:lnTo>
                        <a:pt x="12" y="7"/>
                      </a:lnTo>
                      <a:lnTo>
                        <a:pt x="8" y="15"/>
                      </a:lnTo>
                      <a:lnTo>
                        <a:pt x="6" y="23"/>
                      </a:lnTo>
                      <a:lnTo>
                        <a:pt x="2" y="30"/>
                      </a:lnTo>
                      <a:lnTo>
                        <a:pt x="0" y="40"/>
                      </a:lnTo>
                      <a:lnTo>
                        <a:pt x="0" y="51"/>
                      </a:lnTo>
                      <a:lnTo>
                        <a:pt x="0" y="61"/>
                      </a:lnTo>
                      <a:lnTo>
                        <a:pt x="2" y="71"/>
                      </a:lnTo>
                      <a:lnTo>
                        <a:pt x="6" y="80"/>
                      </a:lnTo>
                      <a:lnTo>
                        <a:pt x="8" y="88"/>
                      </a:lnTo>
                      <a:lnTo>
                        <a:pt x="12" y="94"/>
                      </a:lnTo>
                      <a:lnTo>
                        <a:pt x="17" y="97"/>
                      </a:lnTo>
                      <a:lnTo>
                        <a:pt x="23" y="101"/>
                      </a:lnTo>
                      <a:lnTo>
                        <a:pt x="27" y="103"/>
                      </a:lnTo>
                    </a:path>
                  </a:pathLst>
                </a:custGeom>
                <a:noFill/>
                <a:ln w="0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2" name="Freeform 277"/>
                <p:cNvSpPr>
                  <a:spLocks noEditPoints="1"/>
                </p:cNvSpPr>
                <p:nvPr/>
              </p:nvSpPr>
              <p:spPr bwMode="auto">
                <a:xfrm>
                  <a:off x="1543" y="2507"/>
                  <a:ext cx="8" cy="104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8" y="2"/>
                    </a:cxn>
                    <a:cxn ang="0">
                      <a:pos x="0" y="104"/>
                    </a:cxn>
                    <a:cxn ang="0">
                      <a:pos x="4" y="104"/>
                    </a:cxn>
                    <a:cxn ang="0">
                      <a:pos x="8" y="104"/>
                    </a:cxn>
                    <a:cxn ang="0">
                      <a:pos x="6" y="104"/>
                    </a:cxn>
                    <a:cxn ang="0">
                      <a:pos x="6" y="104"/>
                    </a:cxn>
                    <a:cxn ang="0">
                      <a:pos x="6" y="104"/>
                    </a:cxn>
                    <a:cxn ang="0">
                      <a:pos x="6" y="104"/>
                    </a:cxn>
                    <a:cxn ang="0">
                      <a:pos x="4" y="104"/>
                    </a:cxn>
                    <a:cxn ang="0">
                      <a:pos x="4" y="104"/>
                    </a:cxn>
                    <a:cxn ang="0">
                      <a:pos x="4" y="104"/>
                    </a:cxn>
                    <a:cxn ang="0">
                      <a:pos x="4" y="104"/>
                    </a:cxn>
                    <a:cxn ang="0">
                      <a:pos x="2" y="104"/>
                    </a:cxn>
                    <a:cxn ang="0">
                      <a:pos x="2" y="104"/>
                    </a:cxn>
                    <a:cxn ang="0">
                      <a:pos x="2" y="104"/>
                    </a:cxn>
                    <a:cxn ang="0">
                      <a:pos x="2" y="104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4"/>
                    </a:cxn>
                  </a:cxnLst>
                  <a:rect l="0" t="0" r="r" b="b"/>
                  <a:pathLst>
                    <a:path w="8" h="104">
                      <a:moveTo>
                        <a:pt x="8" y="2"/>
                      </a:move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8" y="2"/>
                      </a:lnTo>
                      <a:close/>
                      <a:moveTo>
                        <a:pt x="0" y="104"/>
                      </a:moveTo>
                      <a:lnTo>
                        <a:pt x="4" y="104"/>
                      </a:lnTo>
                      <a:lnTo>
                        <a:pt x="8" y="104"/>
                      </a:lnTo>
                      <a:lnTo>
                        <a:pt x="6" y="104"/>
                      </a:lnTo>
                      <a:lnTo>
                        <a:pt x="6" y="104"/>
                      </a:lnTo>
                      <a:lnTo>
                        <a:pt x="6" y="104"/>
                      </a:lnTo>
                      <a:lnTo>
                        <a:pt x="6" y="104"/>
                      </a:lnTo>
                      <a:lnTo>
                        <a:pt x="4" y="104"/>
                      </a:lnTo>
                      <a:lnTo>
                        <a:pt x="4" y="104"/>
                      </a:lnTo>
                      <a:lnTo>
                        <a:pt x="4" y="104"/>
                      </a:lnTo>
                      <a:lnTo>
                        <a:pt x="4" y="104"/>
                      </a:lnTo>
                      <a:lnTo>
                        <a:pt x="2" y="104"/>
                      </a:lnTo>
                      <a:lnTo>
                        <a:pt x="2" y="104"/>
                      </a:lnTo>
                      <a:lnTo>
                        <a:pt x="2" y="104"/>
                      </a:lnTo>
                      <a:lnTo>
                        <a:pt x="2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FF030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3" name="Freeform 278"/>
                <p:cNvSpPr>
                  <a:spLocks noEditPoints="1"/>
                </p:cNvSpPr>
                <p:nvPr/>
              </p:nvSpPr>
              <p:spPr bwMode="auto">
                <a:xfrm>
                  <a:off x="1542" y="2507"/>
                  <a:ext cx="9" cy="104"/>
                </a:xfrm>
                <a:custGeom>
                  <a:avLst/>
                  <a:gdLst/>
                  <a:ahLst/>
                  <a:cxnLst>
                    <a:cxn ang="0">
                      <a:pos x="9" y="2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5" y="2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1" y="104"/>
                    </a:cxn>
                    <a:cxn ang="0">
                      <a:pos x="5" y="104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5" y="104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1" y="104"/>
                    </a:cxn>
                    <a:cxn ang="0">
                      <a:pos x="1" y="104"/>
                    </a:cxn>
                    <a:cxn ang="0">
                      <a:pos x="1" y="104"/>
                    </a:cxn>
                  </a:cxnLst>
                  <a:rect l="0" t="0" r="r" b="b"/>
                  <a:pathLst>
                    <a:path w="9" h="104">
                      <a:moveTo>
                        <a:pt x="9" y="2"/>
                      </a:moveTo>
                      <a:lnTo>
                        <a:pt x="5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9" y="2"/>
                      </a:lnTo>
                      <a:close/>
                      <a:moveTo>
                        <a:pt x="1" y="104"/>
                      </a:moveTo>
                      <a:lnTo>
                        <a:pt x="5" y="104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9" y="104"/>
                      </a:lnTo>
                      <a:lnTo>
                        <a:pt x="5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1" y="104"/>
                      </a:lnTo>
                      <a:lnTo>
                        <a:pt x="1" y="104"/>
                      </a:lnTo>
                      <a:lnTo>
                        <a:pt x="1" y="104"/>
                      </a:lnTo>
                      <a:close/>
                    </a:path>
                  </a:pathLst>
                </a:custGeom>
                <a:solidFill>
                  <a:srgbClr val="FF040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4" name="Freeform 279"/>
                <p:cNvSpPr>
                  <a:spLocks noEditPoints="1"/>
                </p:cNvSpPr>
                <p:nvPr/>
              </p:nvSpPr>
              <p:spPr bwMode="auto">
                <a:xfrm>
                  <a:off x="1542" y="2509"/>
                  <a:ext cx="9" cy="102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0" y="102"/>
                    </a:cxn>
                    <a:cxn ang="0">
                      <a:pos x="5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5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9" h="102">
                      <a:moveTo>
                        <a:pt x="9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  <a:moveTo>
                        <a:pt x="0" y="102"/>
                      </a:moveTo>
                      <a:lnTo>
                        <a:pt x="5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5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F0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5" name="Freeform 280"/>
                <p:cNvSpPr>
                  <a:spLocks noEditPoints="1"/>
                </p:cNvSpPr>
                <p:nvPr/>
              </p:nvSpPr>
              <p:spPr bwMode="auto">
                <a:xfrm>
                  <a:off x="1540" y="2509"/>
                  <a:ext cx="13" cy="102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2" y="102"/>
                    </a:cxn>
                    <a:cxn ang="0">
                      <a:pos x="7" y="102"/>
                    </a:cxn>
                    <a:cxn ang="0">
                      <a:pos x="11" y="102"/>
                    </a:cxn>
                    <a:cxn ang="0">
                      <a:pos x="13" y="102"/>
                    </a:cxn>
                    <a:cxn ang="0">
                      <a:pos x="13" y="102"/>
                    </a:cxn>
                    <a:cxn ang="0">
                      <a:pos x="13" y="102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7" y="102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2" y="10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2" y="102"/>
                    </a:cxn>
                  </a:cxnLst>
                  <a:rect l="0" t="0" r="r" b="b"/>
                  <a:pathLst>
                    <a:path w="13" h="102">
                      <a:moveTo>
                        <a:pt x="11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close/>
                      <a:moveTo>
                        <a:pt x="2" y="102"/>
                      </a:moveTo>
                      <a:lnTo>
                        <a:pt x="7" y="102"/>
                      </a:lnTo>
                      <a:lnTo>
                        <a:pt x="11" y="102"/>
                      </a:lnTo>
                      <a:lnTo>
                        <a:pt x="13" y="102"/>
                      </a:lnTo>
                      <a:lnTo>
                        <a:pt x="13" y="102"/>
                      </a:lnTo>
                      <a:lnTo>
                        <a:pt x="13" y="102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7" y="102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close/>
                    </a:path>
                  </a:pathLst>
                </a:custGeom>
                <a:solidFill>
                  <a:srgbClr val="FF06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6" name="Freeform 281"/>
                <p:cNvSpPr>
                  <a:spLocks noEditPoints="1"/>
                </p:cNvSpPr>
                <p:nvPr/>
              </p:nvSpPr>
              <p:spPr bwMode="auto">
                <a:xfrm>
                  <a:off x="1540" y="2509"/>
                  <a:ext cx="13" cy="102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100"/>
                    </a:cxn>
                    <a:cxn ang="0">
                      <a:pos x="7" y="102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7" y="102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3" h="102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  <a:moveTo>
                        <a:pt x="0" y="100"/>
                      </a:moveTo>
                      <a:lnTo>
                        <a:pt x="7" y="102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7" y="102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7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7" name="Freeform 282"/>
                <p:cNvSpPr>
                  <a:spLocks noEditPoints="1"/>
                </p:cNvSpPr>
                <p:nvPr/>
              </p:nvSpPr>
              <p:spPr bwMode="auto">
                <a:xfrm>
                  <a:off x="1540" y="2509"/>
                  <a:ext cx="13" cy="102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100"/>
                    </a:cxn>
                    <a:cxn ang="0">
                      <a:pos x="7" y="102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7" y="102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3" h="102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  <a:moveTo>
                        <a:pt x="0" y="100"/>
                      </a:moveTo>
                      <a:lnTo>
                        <a:pt x="7" y="102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7" y="102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8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8" name="Freeform 283"/>
                <p:cNvSpPr>
                  <a:spLocks noEditPoints="1"/>
                </p:cNvSpPr>
                <p:nvPr/>
              </p:nvSpPr>
              <p:spPr bwMode="auto">
                <a:xfrm>
                  <a:off x="1540" y="2509"/>
                  <a:ext cx="15" cy="102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0" y="100"/>
                    </a:cxn>
                    <a:cxn ang="0">
                      <a:pos x="7" y="102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7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5" h="102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  <a:moveTo>
                        <a:pt x="0" y="100"/>
                      </a:moveTo>
                      <a:lnTo>
                        <a:pt x="7" y="102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7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90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79" name="Freeform 284"/>
                <p:cNvSpPr>
                  <a:spLocks noEditPoints="1"/>
                </p:cNvSpPr>
                <p:nvPr/>
              </p:nvSpPr>
              <p:spPr bwMode="auto">
                <a:xfrm>
                  <a:off x="1538" y="2509"/>
                  <a:ext cx="17" cy="100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17" y="0"/>
                    </a:cxn>
                    <a:cxn ang="0">
                      <a:pos x="2" y="100"/>
                    </a:cxn>
                    <a:cxn ang="0">
                      <a:pos x="9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9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2" y="100"/>
                    </a:cxn>
                  </a:cxnLst>
                  <a:rect l="0" t="0" r="r" b="b"/>
                  <a:pathLst>
                    <a:path w="17" h="100">
                      <a:moveTo>
                        <a:pt x="17" y="0"/>
                      </a:moveTo>
                      <a:lnTo>
                        <a:pt x="9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  <a:moveTo>
                        <a:pt x="2" y="100"/>
                      </a:moveTo>
                      <a:lnTo>
                        <a:pt x="9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9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close/>
                    </a:path>
                  </a:pathLst>
                </a:custGeom>
                <a:solidFill>
                  <a:srgbClr val="FF0A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0" name="Freeform 285"/>
                <p:cNvSpPr>
                  <a:spLocks noEditPoints="1"/>
                </p:cNvSpPr>
                <p:nvPr/>
              </p:nvSpPr>
              <p:spPr bwMode="auto">
                <a:xfrm>
                  <a:off x="1538" y="2509"/>
                  <a:ext cx="17" cy="100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0" y="100"/>
                    </a:cxn>
                    <a:cxn ang="0">
                      <a:pos x="9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9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7" h="100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  <a:moveTo>
                        <a:pt x="0" y="100"/>
                      </a:moveTo>
                      <a:lnTo>
                        <a:pt x="9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9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B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1" name="Freeform 286"/>
                <p:cNvSpPr>
                  <a:spLocks noEditPoints="1"/>
                </p:cNvSpPr>
                <p:nvPr/>
              </p:nvSpPr>
              <p:spPr bwMode="auto">
                <a:xfrm>
                  <a:off x="1538" y="2509"/>
                  <a:ext cx="17" cy="100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0" y="100"/>
                    </a:cxn>
                    <a:cxn ang="0">
                      <a:pos x="9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9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7" h="100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  <a:moveTo>
                        <a:pt x="0" y="100"/>
                      </a:moveTo>
                      <a:lnTo>
                        <a:pt x="9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9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C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2" name="Freeform 287"/>
                <p:cNvSpPr>
                  <a:spLocks noEditPoints="1"/>
                </p:cNvSpPr>
                <p:nvPr/>
              </p:nvSpPr>
              <p:spPr bwMode="auto">
                <a:xfrm>
                  <a:off x="1538" y="2509"/>
                  <a:ext cx="17" cy="100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0" y="100"/>
                    </a:cxn>
                    <a:cxn ang="0">
                      <a:pos x="9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7" y="98"/>
                    </a:cxn>
                    <a:cxn ang="0">
                      <a:pos x="9" y="100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7" h="100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  <a:moveTo>
                        <a:pt x="0" y="100"/>
                      </a:moveTo>
                      <a:lnTo>
                        <a:pt x="9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7" y="98"/>
                      </a:lnTo>
                      <a:lnTo>
                        <a:pt x="9" y="100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D1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3" name="Freeform 288"/>
                <p:cNvSpPr>
                  <a:spLocks noEditPoints="1"/>
                </p:cNvSpPr>
                <p:nvPr/>
              </p:nvSpPr>
              <p:spPr bwMode="auto">
                <a:xfrm>
                  <a:off x="1538" y="2509"/>
                  <a:ext cx="19" cy="100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0" y="98"/>
                    </a:cxn>
                    <a:cxn ang="0">
                      <a:pos x="9" y="100"/>
                    </a:cxn>
                    <a:cxn ang="0">
                      <a:pos x="17" y="98"/>
                    </a:cxn>
                    <a:cxn ang="0">
                      <a:pos x="17" y="98"/>
                    </a:cxn>
                    <a:cxn ang="0">
                      <a:pos x="17" y="98"/>
                    </a:cxn>
                    <a:cxn ang="0">
                      <a:pos x="17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9" y="100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19" h="100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  <a:moveTo>
                        <a:pt x="0" y="98"/>
                      </a:moveTo>
                      <a:lnTo>
                        <a:pt x="9" y="100"/>
                      </a:lnTo>
                      <a:lnTo>
                        <a:pt x="17" y="98"/>
                      </a:lnTo>
                      <a:lnTo>
                        <a:pt x="17" y="98"/>
                      </a:lnTo>
                      <a:lnTo>
                        <a:pt x="17" y="98"/>
                      </a:lnTo>
                      <a:lnTo>
                        <a:pt x="17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9" y="100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F0E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4" name="Freeform 289"/>
                <p:cNvSpPr>
                  <a:spLocks noEditPoints="1"/>
                </p:cNvSpPr>
                <p:nvPr/>
              </p:nvSpPr>
              <p:spPr bwMode="auto">
                <a:xfrm>
                  <a:off x="1536" y="2511"/>
                  <a:ext cx="21" cy="98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" y="96"/>
                    </a:cxn>
                    <a:cxn ang="0">
                      <a:pos x="11" y="98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11" y="9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2" y="96"/>
                    </a:cxn>
                    <a:cxn ang="0">
                      <a:pos x="2" y="96"/>
                    </a:cxn>
                    <a:cxn ang="0">
                      <a:pos x="2" y="96"/>
                    </a:cxn>
                  </a:cxnLst>
                  <a:rect l="0" t="0" r="r" b="b"/>
                  <a:pathLst>
                    <a:path w="21" h="98">
                      <a:moveTo>
                        <a:pt x="21" y="0"/>
                      </a:move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  <a:moveTo>
                        <a:pt x="2" y="96"/>
                      </a:moveTo>
                      <a:lnTo>
                        <a:pt x="11" y="98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11" y="9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close/>
                    </a:path>
                  </a:pathLst>
                </a:custGeom>
                <a:solidFill>
                  <a:srgbClr val="FF0F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5" name="Freeform 290"/>
                <p:cNvSpPr>
                  <a:spLocks noEditPoints="1"/>
                </p:cNvSpPr>
                <p:nvPr/>
              </p:nvSpPr>
              <p:spPr bwMode="auto">
                <a:xfrm>
                  <a:off x="1536" y="2511"/>
                  <a:ext cx="21" cy="98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11" y="98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11" y="9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1" h="98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  <a:moveTo>
                        <a:pt x="0" y="96"/>
                      </a:moveTo>
                      <a:lnTo>
                        <a:pt x="0" y="96"/>
                      </a:lnTo>
                      <a:lnTo>
                        <a:pt x="11" y="98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11" y="9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0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6" name="Freeform 291"/>
                <p:cNvSpPr>
                  <a:spLocks noEditPoints="1"/>
                </p:cNvSpPr>
                <p:nvPr/>
              </p:nvSpPr>
              <p:spPr bwMode="auto">
                <a:xfrm>
                  <a:off x="1536" y="2511"/>
                  <a:ext cx="21" cy="98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11" y="0"/>
                    </a:cxn>
                    <a:cxn ang="0">
                      <a:pos x="21" y="0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11" y="98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11" y="9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1" h="98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  <a:moveTo>
                        <a:pt x="0" y="96"/>
                      </a:moveTo>
                      <a:lnTo>
                        <a:pt x="0" y="96"/>
                      </a:lnTo>
                      <a:lnTo>
                        <a:pt x="11" y="98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11" y="9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1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7" name="Freeform 292"/>
                <p:cNvSpPr>
                  <a:spLocks noEditPoints="1"/>
                </p:cNvSpPr>
                <p:nvPr/>
              </p:nvSpPr>
              <p:spPr bwMode="auto">
                <a:xfrm>
                  <a:off x="1536" y="2511"/>
                  <a:ext cx="21" cy="98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11" y="98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11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1" h="98">
                      <a:moveTo>
                        <a:pt x="21" y="2"/>
                      </a:move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close/>
                      <a:moveTo>
                        <a:pt x="0" y="96"/>
                      </a:moveTo>
                      <a:lnTo>
                        <a:pt x="0" y="96"/>
                      </a:lnTo>
                      <a:lnTo>
                        <a:pt x="11" y="98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11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2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8" name="Freeform 293"/>
                <p:cNvSpPr>
                  <a:spLocks noEditPoints="1"/>
                </p:cNvSpPr>
                <p:nvPr/>
              </p:nvSpPr>
              <p:spPr bwMode="auto">
                <a:xfrm>
                  <a:off x="1536" y="2511"/>
                  <a:ext cx="23" cy="96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1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1" y="96"/>
                    </a:cxn>
                    <a:cxn ang="0">
                      <a:pos x="11" y="96"/>
                    </a:cxn>
                    <a:cxn ang="0">
                      <a:pos x="2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3" h="96">
                      <a:moveTo>
                        <a:pt x="21" y="2"/>
                      </a:move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close/>
                      <a:moveTo>
                        <a:pt x="0" y="96"/>
                      </a:moveTo>
                      <a:lnTo>
                        <a:pt x="0" y="96"/>
                      </a:lnTo>
                      <a:lnTo>
                        <a:pt x="1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1" y="96"/>
                      </a:lnTo>
                      <a:lnTo>
                        <a:pt x="11" y="96"/>
                      </a:lnTo>
                      <a:lnTo>
                        <a:pt x="2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3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89" name="Freeform 294"/>
                <p:cNvSpPr>
                  <a:spLocks noEditPoints="1"/>
                </p:cNvSpPr>
                <p:nvPr/>
              </p:nvSpPr>
              <p:spPr bwMode="auto">
                <a:xfrm>
                  <a:off x="1534" y="2511"/>
                  <a:ext cx="25" cy="96"/>
                </a:xfrm>
                <a:custGeom>
                  <a:avLst/>
                  <a:gdLst/>
                  <a:ahLst/>
                  <a:cxnLst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13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13" y="0"/>
                    </a:cxn>
                    <a:cxn ang="0">
                      <a:pos x="23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" y="96"/>
                    </a:cxn>
                    <a:cxn ang="0">
                      <a:pos x="4" y="96"/>
                    </a:cxn>
                    <a:cxn ang="0">
                      <a:pos x="13" y="96"/>
                    </a:cxn>
                    <a:cxn ang="0">
                      <a:pos x="23" y="96"/>
                    </a:cxn>
                    <a:cxn ang="0">
                      <a:pos x="25" y="96"/>
                    </a:cxn>
                    <a:cxn ang="0">
                      <a:pos x="25" y="96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3" y="96"/>
                    </a:cxn>
                    <a:cxn ang="0">
                      <a:pos x="13" y="96"/>
                    </a:cxn>
                    <a:cxn ang="0">
                      <a:pos x="4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2" y="96"/>
                    </a:cxn>
                    <a:cxn ang="0">
                      <a:pos x="2" y="96"/>
                    </a:cxn>
                  </a:cxnLst>
                  <a:rect l="0" t="0" r="r" b="b"/>
                  <a:pathLst>
                    <a:path w="25" h="96">
                      <a:moveTo>
                        <a:pt x="25" y="2"/>
                      </a:move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1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close/>
                      <a:moveTo>
                        <a:pt x="2" y="96"/>
                      </a:moveTo>
                      <a:lnTo>
                        <a:pt x="4" y="96"/>
                      </a:lnTo>
                      <a:lnTo>
                        <a:pt x="13" y="96"/>
                      </a:lnTo>
                      <a:lnTo>
                        <a:pt x="23" y="96"/>
                      </a:lnTo>
                      <a:lnTo>
                        <a:pt x="25" y="96"/>
                      </a:lnTo>
                      <a:lnTo>
                        <a:pt x="25" y="96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3" y="96"/>
                      </a:lnTo>
                      <a:lnTo>
                        <a:pt x="13" y="96"/>
                      </a:lnTo>
                      <a:lnTo>
                        <a:pt x="4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6"/>
                      </a:lnTo>
                      <a:lnTo>
                        <a:pt x="2" y="96"/>
                      </a:lnTo>
                      <a:close/>
                    </a:path>
                  </a:pathLst>
                </a:custGeom>
                <a:solidFill>
                  <a:srgbClr val="FF14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0" name="Freeform 295"/>
                <p:cNvSpPr>
                  <a:spLocks noEditPoints="1"/>
                </p:cNvSpPr>
                <p:nvPr/>
              </p:nvSpPr>
              <p:spPr bwMode="auto">
                <a:xfrm>
                  <a:off x="1534" y="2511"/>
                  <a:ext cx="25" cy="96"/>
                </a:xfrm>
                <a:custGeom>
                  <a:avLst/>
                  <a:gdLst/>
                  <a:ahLst/>
                  <a:cxnLst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13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13" y="0"/>
                    </a:cxn>
                    <a:cxn ang="0">
                      <a:pos x="23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0" y="94"/>
                    </a:cxn>
                    <a:cxn ang="0">
                      <a:pos x="4" y="96"/>
                    </a:cxn>
                    <a:cxn ang="0">
                      <a:pos x="13" y="96"/>
                    </a:cxn>
                    <a:cxn ang="0">
                      <a:pos x="23" y="96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3" y="96"/>
                    </a:cxn>
                    <a:cxn ang="0">
                      <a:pos x="13" y="96"/>
                    </a:cxn>
                    <a:cxn ang="0">
                      <a:pos x="4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25" h="96">
                      <a:moveTo>
                        <a:pt x="25" y="2"/>
                      </a:move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1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close/>
                      <a:moveTo>
                        <a:pt x="0" y="94"/>
                      </a:moveTo>
                      <a:lnTo>
                        <a:pt x="4" y="96"/>
                      </a:lnTo>
                      <a:lnTo>
                        <a:pt x="13" y="96"/>
                      </a:lnTo>
                      <a:lnTo>
                        <a:pt x="23" y="96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3" y="96"/>
                      </a:lnTo>
                      <a:lnTo>
                        <a:pt x="13" y="96"/>
                      </a:lnTo>
                      <a:lnTo>
                        <a:pt x="4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1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1" name="Freeform 296"/>
                <p:cNvSpPr>
                  <a:spLocks noEditPoints="1"/>
                </p:cNvSpPr>
                <p:nvPr/>
              </p:nvSpPr>
              <p:spPr bwMode="auto">
                <a:xfrm>
                  <a:off x="1534" y="2511"/>
                  <a:ext cx="25" cy="96"/>
                </a:xfrm>
                <a:custGeom>
                  <a:avLst/>
                  <a:gdLst/>
                  <a:ahLst/>
                  <a:cxnLst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13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13" y="0"/>
                    </a:cxn>
                    <a:cxn ang="0">
                      <a:pos x="23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0" y="94"/>
                    </a:cxn>
                    <a:cxn ang="0">
                      <a:pos x="4" y="96"/>
                    </a:cxn>
                    <a:cxn ang="0">
                      <a:pos x="13" y="96"/>
                    </a:cxn>
                    <a:cxn ang="0">
                      <a:pos x="23" y="96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3" y="96"/>
                    </a:cxn>
                    <a:cxn ang="0">
                      <a:pos x="13" y="96"/>
                    </a:cxn>
                    <a:cxn ang="0">
                      <a:pos x="4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25" h="96">
                      <a:moveTo>
                        <a:pt x="25" y="2"/>
                      </a:move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13" y="0"/>
                      </a:lnTo>
                      <a:lnTo>
                        <a:pt x="23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close/>
                      <a:moveTo>
                        <a:pt x="0" y="94"/>
                      </a:moveTo>
                      <a:lnTo>
                        <a:pt x="4" y="96"/>
                      </a:lnTo>
                      <a:lnTo>
                        <a:pt x="13" y="96"/>
                      </a:lnTo>
                      <a:lnTo>
                        <a:pt x="23" y="96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3" y="96"/>
                      </a:lnTo>
                      <a:lnTo>
                        <a:pt x="13" y="96"/>
                      </a:lnTo>
                      <a:lnTo>
                        <a:pt x="4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16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2" name="Freeform 297"/>
                <p:cNvSpPr>
                  <a:spLocks noEditPoints="1"/>
                </p:cNvSpPr>
                <p:nvPr/>
              </p:nvSpPr>
              <p:spPr bwMode="auto">
                <a:xfrm>
                  <a:off x="1534" y="2511"/>
                  <a:ext cx="25" cy="96"/>
                </a:xfrm>
                <a:custGeom>
                  <a:avLst/>
                  <a:gdLst/>
                  <a:ahLst/>
                  <a:cxnLst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13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13" y="2"/>
                    </a:cxn>
                    <a:cxn ang="0">
                      <a:pos x="23" y="2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0" y="94"/>
                    </a:cxn>
                    <a:cxn ang="0">
                      <a:pos x="4" y="96"/>
                    </a:cxn>
                    <a:cxn ang="0">
                      <a:pos x="13" y="96"/>
                    </a:cxn>
                    <a:cxn ang="0">
                      <a:pos x="23" y="96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3" y="94"/>
                    </a:cxn>
                    <a:cxn ang="0">
                      <a:pos x="13" y="96"/>
                    </a:cxn>
                    <a:cxn ang="0">
                      <a:pos x="4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25" h="96">
                      <a:moveTo>
                        <a:pt x="25" y="2"/>
                      </a:move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3" y="2"/>
                      </a:lnTo>
                      <a:lnTo>
                        <a:pt x="23" y="2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close/>
                      <a:moveTo>
                        <a:pt x="0" y="94"/>
                      </a:moveTo>
                      <a:lnTo>
                        <a:pt x="4" y="96"/>
                      </a:lnTo>
                      <a:lnTo>
                        <a:pt x="13" y="96"/>
                      </a:lnTo>
                      <a:lnTo>
                        <a:pt x="23" y="96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3" y="94"/>
                      </a:lnTo>
                      <a:lnTo>
                        <a:pt x="13" y="96"/>
                      </a:lnTo>
                      <a:lnTo>
                        <a:pt x="4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17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3" name="Freeform 298"/>
                <p:cNvSpPr>
                  <a:spLocks noEditPoints="1"/>
                </p:cNvSpPr>
                <p:nvPr/>
              </p:nvSpPr>
              <p:spPr bwMode="auto">
                <a:xfrm>
                  <a:off x="1534" y="2513"/>
                  <a:ext cx="25" cy="94"/>
                </a:xfrm>
                <a:custGeom>
                  <a:avLst/>
                  <a:gdLst/>
                  <a:ahLst/>
                  <a:cxnLst>
                    <a:cxn ang="0">
                      <a:pos x="25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0" y="92"/>
                    </a:cxn>
                    <a:cxn ang="0">
                      <a:pos x="4" y="92"/>
                    </a:cxn>
                    <a:cxn ang="0">
                      <a:pos x="13" y="94"/>
                    </a:cxn>
                    <a:cxn ang="0">
                      <a:pos x="23" y="92"/>
                    </a:cxn>
                    <a:cxn ang="0">
                      <a:pos x="25" y="92"/>
                    </a:cxn>
                    <a:cxn ang="0">
                      <a:pos x="25" y="92"/>
                    </a:cxn>
                    <a:cxn ang="0">
                      <a:pos x="25" y="92"/>
                    </a:cxn>
                    <a:cxn ang="0">
                      <a:pos x="25" y="92"/>
                    </a:cxn>
                    <a:cxn ang="0">
                      <a:pos x="25" y="92"/>
                    </a:cxn>
                    <a:cxn ang="0">
                      <a:pos x="25" y="92"/>
                    </a:cxn>
                    <a:cxn ang="0">
                      <a:pos x="25" y="92"/>
                    </a:cxn>
                    <a:cxn ang="0">
                      <a:pos x="25" y="92"/>
                    </a:cxn>
                    <a:cxn ang="0">
                      <a:pos x="25" y="92"/>
                    </a:cxn>
                    <a:cxn ang="0">
                      <a:pos x="23" y="92"/>
                    </a:cxn>
                    <a:cxn ang="0">
                      <a:pos x="13" y="94"/>
                    </a:cxn>
                    <a:cxn ang="0">
                      <a:pos x="4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25" h="94">
                      <a:moveTo>
                        <a:pt x="25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close/>
                      <a:moveTo>
                        <a:pt x="0" y="92"/>
                      </a:moveTo>
                      <a:lnTo>
                        <a:pt x="4" y="92"/>
                      </a:lnTo>
                      <a:lnTo>
                        <a:pt x="13" y="94"/>
                      </a:lnTo>
                      <a:lnTo>
                        <a:pt x="23" y="92"/>
                      </a:lnTo>
                      <a:lnTo>
                        <a:pt x="25" y="92"/>
                      </a:lnTo>
                      <a:lnTo>
                        <a:pt x="25" y="92"/>
                      </a:lnTo>
                      <a:lnTo>
                        <a:pt x="25" y="92"/>
                      </a:lnTo>
                      <a:lnTo>
                        <a:pt x="25" y="92"/>
                      </a:lnTo>
                      <a:lnTo>
                        <a:pt x="25" y="92"/>
                      </a:lnTo>
                      <a:lnTo>
                        <a:pt x="25" y="92"/>
                      </a:lnTo>
                      <a:lnTo>
                        <a:pt x="25" y="92"/>
                      </a:lnTo>
                      <a:lnTo>
                        <a:pt x="25" y="92"/>
                      </a:lnTo>
                      <a:lnTo>
                        <a:pt x="25" y="92"/>
                      </a:lnTo>
                      <a:lnTo>
                        <a:pt x="23" y="92"/>
                      </a:lnTo>
                      <a:lnTo>
                        <a:pt x="13" y="94"/>
                      </a:lnTo>
                      <a:lnTo>
                        <a:pt x="4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18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4" name="Freeform 299"/>
                <p:cNvSpPr>
                  <a:spLocks noEditPoints="1"/>
                </p:cNvSpPr>
                <p:nvPr/>
              </p:nvSpPr>
              <p:spPr bwMode="auto">
                <a:xfrm>
                  <a:off x="1534" y="2513"/>
                  <a:ext cx="27" cy="94"/>
                </a:xfrm>
                <a:custGeom>
                  <a:avLst/>
                  <a:gdLst/>
                  <a:ahLst/>
                  <a:cxnLst>
                    <a:cxn ang="0">
                      <a:pos x="25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25" y="2"/>
                    </a:cxn>
                    <a:cxn ang="0">
                      <a:pos x="0" y="92"/>
                    </a:cxn>
                    <a:cxn ang="0">
                      <a:pos x="4" y="92"/>
                    </a:cxn>
                    <a:cxn ang="0">
                      <a:pos x="13" y="94"/>
                    </a:cxn>
                    <a:cxn ang="0">
                      <a:pos x="23" y="92"/>
                    </a:cxn>
                    <a:cxn ang="0">
                      <a:pos x="25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3" y="92"/>
                    </a:cxn>
                    <a:cxn ang="0">
                      <a:pos x="13" y="94"/>
                    </a:cxn>
                    <a:cxn ang="0">
                      <a:pos x="4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5" y="2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94">
                      <a:moveTo>
                        <a:pt x="25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5" y="2"/>
                      </a:lnTo>
                      <a:close/>
                      <a:moveTo>
                        <a:pt x="0" y="92"/>
                      </a:moveTo>
                      <a:lnTo>
                        <a:pt x="4" y="92"/>
                      </a:lnTo>
                      <a:lnTo>
                        <a:pt x="13" y="94"/>
                      </a:lnTo>
                      <a:lnTo>
                        <a:pt x="23" y="92"/>
                      </a:lnTo>
                      <a:lnTo>
                        <a:pt x="25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3" y="92"/>
                      </a:lnTo>
                      <a:lnTo>
                        <a:pt x="13" y="94"/>
                      </a:lnTo>
                      <a:lnTo>
                        <a:pt x="4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7" y="2"/>
                      </a:lnTo>
                      <a:close/>
                      <a:moveTo>
                        <a:pt x="27" y="2"/>
                      </a:move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FF19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5" name="Freeform 300"/>
                <p:cNvSpPr>
                  <a:spLocks noEditPoints="1"/>
                </p:cNvSpPr>
                <p:nvPr/>
              </p:nvSpPr>
              <p:spPr bwMode="auto">
                <a:xfrm>
                  <a:off x="1532" y="2513"/>
                  <a:ext cx="29" cy="94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" y="92"/>
                    </a:cxn>
                    <a:cxn ang="0">
                      <a:pos x="6" y="92"/>
                    </a:cxn>
                    <a:cxn ang="0">
                      <a:pos x="15" y="94"/>
                    </a:cxn>
                    <a:cxn ang="0">
                      <a:pos x="25" y="92"/>
                    </a:cxn>
                    <a:cxn ang="0">
                      <a:pos x="29" y="92"/>
                    </a:cxn>
                    <a:cxn ang="0">
                      <a:pos x="29" y="92"/>
                    </a:cxn>
                    <a:cxn ang="0">
                      <a:pos x="29" y="92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3" y="92"/>
                    </a:cxn>
                    <a:cxn ang="0">
                      <a:pos x="15" y="94"/>
                    </a:cxn>
                    <a:cxn ang="0">
                      <a:pos x="6" y="92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2" y="92"/>
                    </a:cxn>
                    <a:cxn ang="0">
                      <a:pos x="2" y="92"/>
                    </a:cxn>
                    <a:cxn ang="0">
                      <a:pos x="2" y="92"/>
                    </a:cxn>
                  </a:cxnLst>
                  <a:rect l="0" t="0" r="r" b="b"/>
                  <a:pathLst>
                    <a:path w="29" h="94">
                      <a:moveTo>
                        <a:pt x="29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  <a:moveTo>
                        <a:pt x="2" y="92"/>
                      </a:moveTo>
                      <a:lnTo>
                        <a:pt x="6" y="92"/>
                      </a:lnTo>
                      <a:lnTo>
                        <a:pt x="15" y="94"/>
                      </a:lnTo>
                      <a:lnTo>
                        <a:pt x="25" y="92"/>
                      </a:lnTo>
                      <a:lnTo>
                        <a:pt x="29" y="92"/>
                      </a:lnTo>
                      <a:lnTo>
                        <a:pt x="29" y="92"/>
                      </a:lnTo>
                      <a:lnTo>
                        <a:pt x="29" y="92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3" y="92"/>
                      </a:lnTo>
                      <a:lnTo>
                        <a:pt x="15" y="94"/>
                      </a:lnTo>
                      <a:lnTo>
                        <a:pt x="6" y="92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2" y="92"/>
                      </a:lnTo>
                      <a:lnTo>
                        <a:pt x="2" y="92"/>
                      </a:lnTo>
                      <a:lnTo>
                        <a:pt x="2" y="92"/>
                      </a:lnTo>
                      <a:close/>
                    </a:path>
                  </a:pathLst>
                </a:custGeom>
                <a:solidFill>
                  <a:srgbClr val="FF1A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6" name="Freeform 301"/>
                <p:cNvSpPr>
                  <a:spLocks noEditPoints="1"/>
                </p:cNvSpPr>
                <p:nvPr/>
              </p:nvSpPr>
              <p:spPr bwMode="auto">
                <a:xfrm>
                  <a:off x="1532" y="2513"/>
                  <a:ext cx="29" cy="94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3" y="0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0" y="90"/>
                    </a:cxn>
                    <a:cxn ang="0">
                      <a:pos x="6" y="92"/>
                    </a:cxn>
                    <a:cxn ang="0">
                      <a:pos x="15" y="94"/>
                    </a:cxn>
                    <a:cxn ang="0">
                      <a:pos x="23" y="92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3" y="92"/>
                    </a:cxn>
                    <a:cxn ang="0">
                      <a:pos x="15" y="92"/>
                    </a:cxn>
                    <a:cxn ang="0">
                      <a:pos x="6" y="92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29" h="94">
                      <a:moveTo>
                        <a:pt x="29" y="2"/>
                      </a:move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  <a:moveTo>
                        <a:pt x="0" y="90"/>
                      </a:moveTo>
                      <a:lnTo>
                        <a:pt x="6" y="92"/>
                      </a:lnTo>
                      <a:lnTo>
                        <a:pt x="15" y="94"/>
                      </a:lnTo>
                      <a:lnTo>
                        <a:pt x="23" y="92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3" y="92"/>
                      </a:lnTo>
                      <a:lnTo>
                        <a:pt x="15" y="92"/>
                      </a:lnTo>
                      <a:lnTo>
                        <a:pt x="6" y="92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1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7" name="Freeform 302"/>
                <p:cNvSpPr>
                  <a:spLocks noEditPoints="1"/>
                </p:cNvSpPr>
                <p:nvPr/>
              </p:nvSpPr>
              <p:spPr bwMode="auto">
                <a:xfrm>
                  <a:off x="1532" y="2513"/>
                  <a:ext cx="29" cy="92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3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0" y="90"/>
                    </a:cxn>
                    <a:cxn ang="0">
                      <a:pos x="6" y="92"/>
                    </a:cxn>
                    <a:cxn ang="0">
                      <a:pos x="15" y="92"/>
                    </a:cxn>
                    <a:cxn ang="0">
                      <a:pos x="23" y="92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3" y="92"/>
                    </a:cxn>
                    <a:cxn ang="0">
                      <a:pos x="15" y="92"/>
                    </a:cxn>
                    <a:cxn ang="0">
                      <a:pos x="6" y="92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29" h="92">
                      <a:moveTo>
                        <a:pt x="29" y="2"/>
                      </a:move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3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  <a:moveTo>
                        <a:pt x="0" y="90"/>
                      </a:moveTo>
                      <a:lnTo>
                        <a:pt x="6" y="92"/>
                      </a:lnTo>
                      <a:lnTo>
                        <a:pt x="15" y="92"/>
                      </a:lnTo>
                      <a:lnTo>
                        <a:pt x="23" y="92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3" y="92"/>
                      </a:lnTo>
                      <a:lnTo>
                        <a:pt x="15" y="92"/>
                      </a:lnTo>
                      <a:lnTo>
                        <a:pt x="6" y="92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1C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8" name="Freeform 303"/>
                <p:cNvSpPr>
                  <a:spLocks noEditPoints="1"/>
                </p:cNvSpPr>
                <p:nvPr/>
              </p:nvSpPr>
              <p:spPr bwMode="auto">
                <a:xfrm>
                  <a:off x="1532" y="2513"/>
                  <a:ext cx="29" cy="92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3" y="2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0" y="90"/>
                    </a:cxn>
                    <a:cxn ang="0">
                      <a:pos x="6" y="92"/>
                    </a:cxn>
                    <a:cxn ang="0">
                      <a:pos x="15" y="92"/>
                    </a:cxn>
                    <a:cxn ang="0">
                      <a:pos x="23" y="92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3" y="92"/>
                    </a:cxn>
                    <a:cxn ang="0">
                      <a:pos x="15" y="92"/>
                    </a:cxn>
                    <a:cxn ang="0">
                      <a:pos x="6" y="92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29" h="92">
                      <a:moveTo>
                        <a:pt x="29" y="2"/>
                      </a:moveTo>
                      <a:lnTo>
                        <a:pt x="23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3" y="2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  <a:moveTo>
                        <a:pt x="0" y="90"/>
                      </a:moveTo>
                      <a:lnTo>
                        <a:pt x="6" y="92"/>
                      </a:lnTo>
                      <a:lnTo>
                        <a:pt x="15" y="92"/>
                      </a:lnTo>
                      <a:lnTo>
                        <a:pt x="23" y="92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3" y="92"/>
                      </a:lnTo>
                      <a:lnTo>
                        <a:pt x="15" y="92"/>
                      </a:lnTo>
                      <a:lnTo>
                        <a:pt x="6" y="92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1D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099" name="Freeform 304"/>
                <p:cNvSpPr>
                  <a:spLocks noEditPoints="1"/>
                </p:cNvSpPr>
                <p:nvPr/>
              </p:nvSpPr>
              <p:spPr bwMode="auto">
                <a:xfrm>
                  <a:off x="1532" y="2513"/>
                  <a:ext cx="29" cy="92"/>
                </a:xfrm>
                <a:custGeom>
                  <a:avLst/>
                  <a:gdLst/>
                  <a:ahLst/>
                  <a:cxnLst>
                    <a:cxn ang="0">
                      <a:pos x="29" y="4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3" y="2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0" y="90"/>
                    </a:cxn>
                    <a:cxn ang="0">
                      <a:pos x="6" y="92"/>
                    </a:cxn>
                    <a:cxn ang="0">
                      <a:pos x="15" y="92"/>
                    </a:cxn>
                    <a:cxn ang="0">
                      <a:pos x="23" y="92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3" y="92"/>
                    </a:cxn>
                    <a:cxn ang="0">
                      <a:pos x="15" y="92"/>
                    </a:cxn>
                    <a:cxn ang="0">
                      <a:pos x="6" y="92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29" h="92">
                      <a:moveTo>
                        <a:pt x="29" y="4"/>
                      </a:moveTo>
                      <a:lnTo>
                        <a:pt x="23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3" y="2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close/>
                      <a:moveTo>
                        <a:pt x="0" y="90"/>
                      </a:moveTo>
                      <a:lnTo>
                        <a:pt x="6" y="92"/>
                      </a:lnTo>
                      <a:lnTo>
                        <a:pt x="15" y="92"/>
                      </a:lnTo>
                      <a:lnTo>
                        <a:pt x="23" y="92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3" y="92"/>
                      </a:lnTo>
                      <a:lnTo>
                        <a:pt x="15" y="92"/>
                      </a:lnTo>
                      <a:lnTo>
                        <a:pt x="6" y="92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1E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0" name="Freeform 305"/>
                <p:cNvSpPr>
                  <a:spLocks noEditPoints="1"/>
                </p:cNvSpPr>
                <p:nvPr/>
              </p:nvSpPr>
              <p:spPr bwMode="auto">
                <a:xfrm>
                  <a:off x="1532" y="2513"/>
                  <a:ext cx="29" cy="92"/>
                </a:xfrm>
                <a:custGeom>
                  <a:avLst/>
                  <a:gdLst/>
                  <a:ahLst/>
                  <a:cxnLst>
                    <a:cxn ang="0">
                      <a:pos x="29" y="4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3" y="2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0" y="90"/>
                    </a:cxn>
                    <a:cxn ang="0">
                      <a:pos x="6" y="92"/>
                    </a:cxn>
                    <a:cxn ang="0">
                      <a:pos x="15" y="92"/>
                    </a:cxn>
                    <a:cxn ang="0">
                      <a:pos x="23" y="92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3" y="92"/>
                    </a:cxn>
                    <a:cxn ang="0">
                      <a:pos x="15" y="92"/>
                    </a:cxn>
                    <a:cxn ang="0">
                      <a:pos x="6" y="92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29" h="92">
                      <a:moveTo>
                        <a:pt x="29" y="4"/>
                      </a:moveTo>
                      <a:lnTo>
                        <a:pt x="23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3" y="2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close/>
                      <a:moveTo>
                        <a:pt x="0" y="90"/>
                      </a:moveTo>
                      <a:lnTo>
                        <a:pt x="6" y="92"/>
                      </a:lnTo>
                      <a:lnTo>
                        <a:pt x="15" y="92"/>
                      </a:lnTo>
                      <a:lnTo>
                        <a:pt x="23" y="92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3" y="92"/>
                      </a:lnTo>
                      <a:lnTo>
                        <a:pt x="15" y="92"/>
                      </a:lnTo>
                      <a:lnTo>
                        <a:pt x="6" y="92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1F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1" name="Freeform 306"/>
                <p:cNvSpPr>
                  <a:spLocks noEditPoints="1"/>
                </p:cNvSpPr>
                <p:nvPr/>
              </p:nvSpPr>
              <p:spPr bwMode="auto">
                <a:xfrm>
                  <a:off x="1532" y="2513"/>
                  <a:ext cx="31" cy="92"/>
                </a:xfrm>
                <a:custGeom>
                  <a:avLst/>
                  <a:gdLst/>
                  <a:ahLst/>
                  <a:cxnLst>
                    <a:cxn ang="0">
                      <a:pos x="29" y="4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2"/>
                    </a:cxn>
                    <a:cxn ang="0">
                      <a:pos x="23" y="2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0" y="90"/>
                    </a:cxn>
                    <a:cxn ang="0">
                      <a:pos x="6" y="92"/>
                    </a:cxn>
                    <a:cxn ang="0">
                      <a:pos x="15" y="92"/>
                    </a:cxn>
                    <a:cxn ang="0">
                      <a:pos x="23" y="92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29" y="90"/>
                    </a:cxn>
                    <a:cxn ang="0">
                      <a:pos x="31" y="90"/>
                    </a:cxn>
                    <a:cxn ang="0">
                      <a:pos x="31" y="88"/>
                    </a:cxn>
                    <a:cxn ang="0">
                      <a:pos x="23" y="90"/>
                    </a:cxn>
                    <a:cxn ang="0">
                      <a:pos x="15" y="92"/>
                    </a:cxn>
                    <a:cxn ang="0">
                      <a:pos x="6" y="90"/>
                    </a:cxn>
                    <a:cxn ang="0">
                      <a:pos x="0" y="88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31" h="92">
                      <a:moveTo>
                        <a:pt x="29" y="4"/>
                      </a:moveTo>
                      <a:lnTo>
                        <a:pt x="23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2"/>
                      </a:lnTo>
                      <a:lnTo>
                        <a:pt x="23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close/>
                      <a:moveTo>
                        <a:pt x="0" y="90"/>
                      </a:moveTo>
                      <a:lnTo>
                        <a:pt x="6" y="92"/>
                      </a:lnTo>
                      <a:lnTo>
                        <a:pt x="15" y="92"/>
                      </a:lnTo>
                      <a:lnTo>
                        <a:pt x="23" y="92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29" y="90"/>
                      </a:lnTo>
                      <a:lnTo>
                        <a:pt x="31" y="90"/>
                      </a:lnTo>
                      <a:lnTo>
                        <a:pt x="31" y="88"/>
                      </a:lnTo>
                      <a:lnTo>
                        <a:pt x="23" y="90"/>
                      </a:lnTo>
                      <a:lnTo>
                        <a:pt x="15" y="92"/>
                      </a:lnTo>
                      <a:lnTo>
                        <a:pt x="6" y="90"/>
                      </a:lnTo>
                      <a:lnTo>
                        <a:pt x="0" y="88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20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2" name="Freeform 307"/>
                <p:cNvSpPr>
                  <a:spLocks noEditPoints="1"/>
                </p:cNvSpPr>
                <p:nvPr/>
              </p:nvSpPr>
              <p:spPr bwMode="auto">
                <a:xfrm>
                  <a:off x="1532" y="2515"/>
                  <a:ext cx="31" cy="90"/>
                </a:xfrm>
                <a:custGeom>
                  <a:avLst/>
                  <a:gdLst/>
                  <a:ahLst/>
                  <a:cxnLst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3" y="0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0" y="86"/>
                    </a:cxn>
                    <a:cxn ang="0">
                      <a:pos x="6" y="88"/>
                    </a:cxn>
                    <a:cxn ang="0">
                      <a:pos x="15" y="90"/>
                    </a:cxn>
                    <a:cxn ang="0">
                      <a:pos x="23" y="88"/>
                    </a:cxn>
                    <a:cxn ang="0">
                      <a:pos x="31" y="86"/>
                    </a:cxn>
                    <a:cxn ang="0">
                      <a:pos x="31" y="86"/>
                    </a:cxn>
                    <a:cxn ang="0">
                      <a:pos x="31" y="86"/>
                    </a:cxn>
                    <a:cxn ang="0">
                      <a:pos x="31" y="86"/>
                    </a:cxn>
                    <a:cxn ang="0">
                      <a:pos x="31" y="86"/>
                    </a:cxn>
                    <a:cxn ang="0">
                      <a:pos x="31" y="86"/>
                    </a:cxn>
                    <a:cxn ang="0">
                      <a:pos x="31" y="86"/>
                    </a:cxn>
                    <a:cxn ang="0">
                      <a:pos x="31" y="86"/>
                    </a:cxn>
                    <a:cxn ang="0">
                      <a:pos x="31" y="86"/>
                    </a:cxn>
                    <a:cxn ang="0">
                      <a:pos x="23" y="88"/>
                    </a:cxn>
                    <a:cxn ang="0">
                      <a:pos x="15" y="90"/>
                    </a:cxn>
                    <a:cxn ang="0">
                      <a:pos x="6" y="88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31" h="90">
                      <a:moveTo>
                        <a:pt x="31" y="2"/>
                      </a:move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close/>
                      <a:moveTo>
                        <a:pt x="0" y="86"/>
                      </a:moveTo>
                      <a:lnTo>
                        <a:pt x="6" y="88"/>
                      </a:lnTo>
                      <a:lnTo>
                        <a:pt x="15" y="90"/>
                      </a:lnTo>
                      <a:lnTo>
                        <a:pt x="23" y="88"/>
                      </a:lnTo>
                      <a:lnTo>
                        <a:pt x="31" y="86"/>
                      </a:lnTo>
                      <a:lnTo>
                        <a:pt x="31" y="86"/>
                      </a:lnTo>
                      <a:lnTo>
                        <a:pt x="31" y="86"/>
                      </a:lnTo>
                      <a:lnTo>
                        <a:pt x="31" y="86"/>
                      </a:lnTo>
                      <a:lnTo>
                        <a:pt x="31" y="86"/>
                      </a:lnTo>
                      <a:lnTo>
                        <a:pt x="31" y="86"/>
                      </a:lnTo>
                      <a:lnTo>
                        <a:pt x="31" y="86"/>
                      </a:lnTo>
                      <a:lnTo>
                        <a:pt x="31" y="86"/>
                      </a:lnTo>
                      <a:lnTo>
                        <a:pt x="31" y="86"/>
                      </a:lnTo>
                      <a:lnTo>
                        <a:pt x="23" y="88"/>
                      </a:lnTo>
                      <a:lnTo>
                        <a:pt x="15" y="90"/>
                      </a:lnTo>
                      <a:lnTo>
                        <a:pt x="6" y="88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3" name="Freeform 308"/>
                <p:cNvSpPr>
                  <a:spLocks noEditPoints="1"/>
                </p:cNvSpPr>
                <p:nvPr/>
              </p:nvSpPr>
              <p:spPr bwMode="auto">
                <a:xfrm>
                  <a:off x="1530" y="2515"/>
                  <a:ext cx="33" cy="90"/>
                </a:xfrm>
                <a:custGeom>
                  <a:avLst/>
                  <a:gdLst/>
                  <a:ahLst/>
                  <a:cxnLst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5" y="0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2" y="86"/>
                    </a:cxn>
                    <a:cxn ang="0">
                      <a:pos x="8" y="88"/>
                    </a:cxn>
                    <a:cxn ang="0">
                      <a:pos x="17" y="90"/>
                    </a:cxn>
                    <a:cxn ang="0">
                      <a:pos x="25" y="88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25" y="88"/>
                    </a:cxn>
                    <a:cxn ang="0">
                      <a:pos x="17" y="90"/>
                    </a:cxn>
                    <a:cxn ang="0">
                      <a:pos x="8" y="88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2" y="86"/>
                    </a:cxn>
                    <a:cxn ang="0">
                      <a:pos x="2" y="86"/>
                    </a:cxn>
                    <a:cxn ang="0">
                      <a:pos x="2" y="86"/>
                    </a:cxn>
                  </a:cxnLst>
                  <a:rect l="0" t="0" r="r" b="b"/>
                  <a:pathLst>
                    <a:path w="33" h="90">
                      <a:moveTo>
                        <a:pt x="33" y="2"/>
                      </a:move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close/>
                      <a:moveTo>
                        <a:pt x="2" y="86"/>
                      </a:moveTo>
                      <a:lnTo>
                        <a:pt x="8" y="88"/>
                      </a:lnTo>
                      <a:lnTo>
                        <a:pt x="17" y="90"/>
                      </a:lnTo>
                      <a:lnTo>
                        <a:pt x="25" y="88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25" y="88"/>
                      </a:lnTo>
                      <a:lnTo>
                        <a:pt x="17" y="90"/>
                      </a:lnTo>
                      <a:lnTo>
                        <a:pt x="8" y="88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2" y="86"/>
                      </a:lnTo>
                      <a:lnTo>
                        <a:pt x="2" y="86"/>
                      </a:lnTo>
                      <a:lnTo>
                        <a:pt x="2" y="86"/>
                      </a:lnTo>
                      <a:close/>
                    </a:path>
                  </a:pathLst>
                </a:custGeom>
                <a:solidFill>
                  <a:srgbClr val="FF22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4" name="Freeform 309"/>
                <p:cNvSpPr>
                  <a:spLocks noEditPoints="1"/>
                </p:cNvSpPr>
                <p:nvPr/>
              </p:nvSpPr>
              <p:spPr bwMode="auto">
                <a:xfrm>
                  <a:off x="1530" y="2515"/>
                  <a:ext cx="33" cy="90"/>
                </a:xfrm>
                <a:custGeom>
                  <a:avLst/>
                  <a:gdLst/>
                  <a:ahLst/>
                  <a:cxnLst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5" y="0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0" y="86"/>
                    </a:cxn>
                    <a:cxn ang="0">
                      <a:pos x="8" y="88"/>
                    </a:cxn>
                    <a:cxn ang="0">
                      <a:pos x="17" y="90"/>
                    </a:cxn>
                    <a:cxn ang="0">
                      <a:pos x="25" y="88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25" y="88"/>
                    </a:cxn>
                    <a:cxn ang="0">
                      <a:pos x="17" y="90"/>
                    </a:cxn>
                    <a:cxn ang="0">
                      <a:pos x="8" y="88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33" h="90">
                      <a:moveTo>
                        <a:pt x="33" y="2"/>
                      </a:move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close/>
                      <a:moveTo>
                        <a:pt x="0" y="86"/>
                      </a:moveTo>
                      <a:lnTo>
                        <a:pt x="8" y="88"/>
                      </a:lnTo>
                      <a:lnTo>
                        <a:pt x="17" y="90"/>
                      </a:lnTo>
                      <a:lnTo>
                        <a:pt x="25" y="88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25" y="88"/>
                      </a:lnTo>
                      <a:lnTo>
                        <a:pt x="17" y="90"/>
                      </a:lnTo>
                      <a:lnTo>
                        <a:pt x="8" y="88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2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5" name="Freeform 310"/>
                <p:cNvSpPr>
                  <a:spLocks noEditPoints="1"/>
                </p:cNvSpPr>
                <p:nvPr/>
              </p:nvSpPr>
              <p:spPr bwMode="auto">
                <a:xfrm>
                  <a:off x="1530" y="2515"/>
                  <a:ext cx="33" cy="90"/>
                </a:xfrm>
                <a:custGeom>
                  <a:avLst/>
                  <a:gdLst/>
                  <a:ahLst/>
                  <a:cxnLst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5" y="0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33" y="2"/>
                    </a:cxn>
                    <a:cxn ang="0">
                      <a:pos x="0" y="86"/>
                    </a:cxn>
                    <a:cxn ang="0">
                      <a:pos x="8" y="88"/>
                    </a:cxn>
                    <a:cxn ang="0">
                      <a:pos x="17" y="90"/>
                    </a:cxn>
                    <a:cxn ang="0">
                      <a:pos x="25" y="88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25" y="88"/>
                    </a:cxn>
                    <a:cxn ang="0">
                      <a:pos x="17" y="90"/>
                    </a:cxn>
                    <a:cxn ang="0">
                      <a:pos x="8" y="88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33" h="90">
                      <a:moveTo>
                        <a:pt x="33" y="2"/>
                      </a:move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lnTo>
                        <a:pt x="33" y="2"/>
                      </a:lnTo>
                      <a:close/>
                      <a:moveTo>
                        <a:pt x="0" y="86"/>
                      </a:moveTo>
                      <a:lnTo>
                        <a:pt x="8" y="88"/>
                      </a:lnTo>
                      <a:lnTo>
                        <a:pt x="17" y="90"/>
                      </a:lnTo>
                      <a:lnTo>
                        <a:pt x="25" y="88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25" y="88"/>
                      </a:lnTo>
                      <a:lnTo>
                        <a:pt x="17" y="90"/>
                      </a:lnTo>
                      <a:lnTo>
                        <a:pt x="8" y="88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24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6" name="Freeform 311"/>
                <p:cNvSpPr>
                  <a:spLocks noEditPoints="1"/>
                </p:cNvSpPr>
                <p:nvPr/>
              </p:nvSpPr>
              <p:spPr bwMode="auto">
                <a:xfrm>
                  <a:off x="1530" y="2515"/>
                  <a:ext cx="33" cy="90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0" y="86"/>
                    </a:cxn>
                    <a:cxn ang="0">
                      <a:pos x="8" y="88"/>
                    </a:cxn>
                    <a:cxn ang="0">
                      <a:pos x="17" y="90"/>
                    </a:cxn>
                    <a:cxn ang="0">
                      <a:pos x="25" y="88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25" y="88"/>
                    </a:cxn>
                    <a:cxn ang="0">
                      <a:pos x="17" y="88"/>
                    </a:cxn>
                    <a:cxn ang="0">
                      <a:pos x="8" y="88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33" h="90">
                      <a:moveTo>
                        <a:pt x="33" y="4"/>
                      </a:move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close/>
                      <a:moveTo>
                        <a:pt x="0" y="86"/>
                      </a:moveTo>
                      <a:lnTo>
                        <a:pt x="8" y="88"/>
                      </a:lnTo>
                      <a:lnTo>
                        <a:pt x="17" y="90"/>
                      </a:lnTo>
                      <a:lnTo>
                        <a:pt x="25" y="88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25" y="88"/>
                      </a:lnTo>
                      <a:lnTo>
                        <a:pt x="17" y="88"/>
                      </a:lnTo>
                      <a:lnTo>
                        <a:pt x="8" y="88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25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7" name="Freeform 312"/>
                <p:cNvSpPr>
                  <a:spLocks noEditPoints="1"/>
                </p:cNvSpPr>
                <p:nvPr/>
              </p:nvSpPr>
              <p:spPr bwMode="auto">
                <a:xfrm>
                  <a:off x="1530" y="2515"/>
                  <a:ext cx="33" cy="88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0" y="86"/>
                    </a:cxn>
                    <a:cxn ang="0">
                      <a:pos x="8" y="88"/>
                    </a:cxn>
                    <a:cxn ang="0">
                      <a:pos x="17" y="88"/>
                    </a:cxn>
                    <a:cxn ang="0">
                      <a:pos x="25" y="88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25" y="88"/>
                    </a:cxn>
                    <a:cxn ang="0">
                      <a:pos x="17" y="88"/>
                    </a:cxn>
                    <a:cxn ang="0">
                      <a:pos x="8" y="88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33" h="88">
                      <a:moveTo>
                        <a:pt x="33" y="4"/>
                      </a:move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close/>
                      <a:moveTo>
                        <a:pt x="0" y="86"/>
                      </a:moveTo>
                      <a:lnTo>
                        <a:pt x="8" y="88"/>
                      </a:lnTo>
                      <a:lnTo>
                        <a:pt x="17" y="88"/>
                      </a:lnTo>
                      <a:lnTo>
                        <a:pt x="25" y="88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25" y="88"/>
                      </a:lnTo>
                      <a:lnTo>
                        <a:pt x="17" y="88"/>
                      </a:lnTo>
                      <a:lnTo>
                        <a:pt x="8" y="88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26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8" name="Freeform 313"/>
                <p:cNvSpPr>
                  <a:spLocks noEditPoints="1"/>
                </p:cNvSpPr>
                <p:nvPr/>
              </p:nvSpPr>
              <p:spPr bwMode="auto">
                <a:xfrm>
                  <a:off x="1530" y="2515"/>
                  <a:ext cx="33" cy="88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0" y="86"/>
                    </a:cxn>
                    <a:cxn ang="0">
                      <a:pos x="8" y="88"/>
                    </a:cxn>
                    <a:cxn ang="0">
                      <a:pos x="17" y="88"/>
                    </a:cxn>
                    <a:cxn ang="0">
                      <a:pos x="25" y="88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6"/>
                    </a:cxn>
                    <a:cxn ang="0">
                      <a:pos x="33" y="85"/>
                    </a:cxn>
                    <a:cxn ang="0">
                      <a:pos x="25" y="88"/>
                    </a:cxn>
                    <a:cxn ang="0">
                      <a:pos x="17" y="88"/>
                    </a:cxn>
                    <a:cxn ang="0">
                      <a:pos x="8" y="88"/>
                    </a:cxn>
                    <a:cxn ang="0">
                      <a:pos x="0" y="85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33" h="88">
                      <a:moveTo>
                        <a:pt x="33" y="4"/>
                      </a:move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close/>
                      <a:moveTo>
                        <a:pt x="0" y="86"/>
                      </a:moveTo>
                      <a:lnTo>
                        <a:pt x="8" y="88"/>
                      </a:lnTo>
                      <a:lnTo>
                        <a:pt x="17" y="88"/>
                      </a:lnTo>
                      <a:lnTo>
                        <a:pt x="25" y="88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6"/>
                      </a:lnTo>
                      <a:lnTo>
                        <a:pt x="33" y="85"/>
                      </a:lnTo>
                      <a:lnTo>
                        <a:pt x="25" y="88"/>
                      </a:lnTo>
                      <a:lnTo>
                        <a:pt x="17" y="88"/>
                      </a:lnTo>
                      <a:lnTo>
                        <a:pt x="8" y="88"/>
                      </a:lnTo>
                      <a:lnTo>
                        <a:pt x="0" y="85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27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09" name="Freeform 314"/>
                <p:cNvSpPr>
                  <a:spLocks noEditPoints="1"/>
                </p:cNvSpPr>
                <p:nvPr/>
              </p:nvSpPr>
              <p:spPr bwMode="auto">
                <a:xfrm>
                  <a:off x="1530" y="2515"/>
                  <a:ext cx="33" cy="88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0" y="85"/>
                    </a:cxn>
                    <a:cxn ang="0">
                      <a:pos x="8" y="88"/>
                    </a:cxn>
                    <a:cxn ang="0">
                      <a:pos x="17" y="88"/>
                    </a:cxn>
                    <a:cxn ang="0">
                      <a:pos x="25" y="88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25" y="88"/>
                    </a:cxn>
                    <a:cxn ang="0">
                      <a:pos x="17" y="88"/>
                    </a:cxn>
                    <a:cxn ang="0">
                      <a:pos x="8" y="88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33" h="88">
                      <a:moveTo>
                        <a:pt x="33" y="4"/>
                      </a:move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close/>
                      <a:moveTo>
                        <a:pt x="0" y="85"/>
                      </a:moveTo>
                      <a:lnTo>
                        <a:pt x="8" y="88"/>
                      </a:lnTo>
                      <a:lnTo>
                        <a:pt x="17" y="88"/>
                      </a:lnTo>
                      <a:lnTo>
                        <a:pt x="25" y="88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25" y="88"/>
                      </a:lnTo>
                      <a:lnTo>
                        <a:pt x="17" y="88"/>
                      </a:lnTo>
                      <a:lnTo>
                        <a:pt x="8" y="88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FF28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0" name="Freeform 315"/>
                <p:cNvSpPr>
                  <a:spLocks noEditPoints="1"/>
                </p:cNvSpPr>
                <p:nvPr/>
              </p:nvSpPr>
              <p:spPr bwMode="auto">
                <a:xfrm>
                  <a:off x="1530" y="2515"/>
                  <a:ext cx="33" cy="88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0" y="85"/>
                    </a:cxn>
                    <a:cxn ang="0">
                      <a:pos x="8" y="88"/>
                    </a:cxn>
                    <a:cxn ang="0">
                      <a:pos x="17" y="88"/>
                    </a:cxn>
                    <a:cxn ang="0">
                      <a:pos x="25" y="88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25" y="88"/>
                    </a:cxn>
                    <a:cxn ang="0">
                      <a:pos x="17" y="88"/>
                    </a:cxn>
                    <a:cxn ang="0">
                      <a:pos x="8" y="88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33" h="88">
                      <a:moveTo>
                        <a:pt x="33" y="4"/>
                      </a:move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close/>
                      <a:moveTo>
                        <a:pt x="0" y="85"/>
                      </a:moveTo>
                      <a:lnTo>
                        <a:pt x="8" y="88"/>
                      </a:lnTo>
                      <a:lnTo>
                        <a:pt x="17" y="88"/>
                      </a:lnTo>
                      <a:lnTo>
                        <a:pt x="25" y="88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25" y="88"/>
                      </a:lnTo>
                      <a:lnTo>
                        <a:pt x="17" y="88"/>
                      </a:lnTo>
                      <a:lnTo>
                        <a:pt x="8" y="88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FF29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1" name="Freeform 316"/>
                <p:cNvSpPr>
                  <a:spLocks noEditPoints="1"/>
                </p:cNvSpPr>
                <p:nvPr/>
              </p:nvSpPr>
              <p:spPr bwMode="auto">
                <a:xfrm>
                  <a:off x="1530" y="2515"/>
                  <a:ext cx="35" cy="88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25" y="2"/>
                    </a:cxn>
                    <a:cxn ang="0">
                      <a:pos x="33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0" y="85"/>
                    </a:cxn>
                    <a:cxn ang="0">
                      <a:pos x="8" y="88"/>
                    </a:cxn>
                    <a:cxn ang="0">
                      <a:pos x="17" y="88"/>
                    </a:cxn>
                    <a:cxn ang="0">
                      <a:pos x="25" y="88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3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3" y="85"/>
                    </a:cxn>
                    <a:cxn ang="0">
                      <a:pos x="25" y="86"/>
                    </a:cxn>
                    <a:cxn ang="0">
                      <a:pos x="17" y="88"/>
                    </a:cxn>
                    <a:cxn ang="0">
                      <a:pos x="8" y="86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35" h="88">
                      <a:moveTo>
                        <a:pt x="33" y="4"/>
                      </a:moveTo>
                      <a:lnTo>
                        <a:pt x="33" y="4"/>
                      </a:ln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2"/>
                      </a:lnTo>
                      <a:lnTo>
                        <a:pt x="25" y="2"/>
                      </a:lnTo>
                      <a:lnTo>
                        <a:pt x="33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close/>
                      <a:moveTo>
                        <a:pt x="0" y="85"/>
                      </a:moveTo>
                      <a:lnTo>
                        <a:pt x="8" y="88"/>
                      </a:lnTo>
                      <a:lnTo>
                        <a:pt x="17" y="88"/>
                      </a:lnTo>
                      <a:lnTo>
                        <a:pt x="25" y="88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3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3" y="85"/>
                      </a:lnTo>
                      <a:lnTo>
                        <a:pt x="25" y="86"/>
                      </a:lnTo>
                      <a:lnTo>
                        <a:pt x="17" y="88"/>
                      </a:lnTo>
                      <a:lnTo>
                        <a:pt x="8" y="86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FF2A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2" name="Freeform 317"/>
                <p:cNvSpPr>
                  <a:spLocks noEditPoints="1"/>
                </p:cNvSpPr>
                <p:nvPr/>
              </p:nvSpPr>
              <p:spPr bwMode="auto">
                <a:xfrm>
                  <a:off x="1528" y="2517"/>
                  <a:ext cx="37" cy="86"/>
                </a:xfrm>
                <a:custGeom>
                  <a:avLst/>
                  <a:gdLst/>
                  <a:ahLst/>
                  <a:cxnLst>
                    <a:cxn ang="0">
                      <a:pos x="37" y="2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2"/>
                    </a:cxn>
                    <a:cxn ang="0">
                      <a:pos x="10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5" y="2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2"/>
                    </a:cxn>
                    <a:cxn ang="0">
                      <a:pos x="37" y="2"/>
                    </a:cxn>
                    <a:cxn ang="0">
                      <a:pos x="37" y="2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10" y="84"/>
                    </a:cxn>
                    <a:cxn ang="0">
                      <a:pos x="19" y="86"/>
                    </a:cxn>
                    <a:cxn ang="0">
                      <a:pos x="27" y="84"/>
                    </a:cxn>
                    <a:cxn ang="0">
                      <a:pos x="35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5" y="83"/>
                    </a:cxn>
                    <a:cxn ang="0">
                      <a:pos x="27" y="84"/>
                    </a:cxn>
                    <a:cxn ang="0">
                      <a:pos x="19" y="86"/>
                    </a:cxn>
                    <a:cxn ang="0">
                      <a:pos x="10" y="84"/>
                    </a:cxn>
                    <a:cxn ang="0">
                      <a:pos x="2" y="83"/>
                    </a:cxn>
                    <a:cxn ang="0">
                      <a:pos x="0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</a:cxnLst>
                  <a:rect l="0" t="0" r="r" b="b"/>
                  <a:pathLst>
                    <a:path w="37" h="86">
                      <a:moveTo>
                        <a:pt x="37" y="2"/>
                      </a:move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2"/>
                      </a:lnTo>
                      <a:lnTo>
                        <a:pt x="37" y="2"/>
                      </a:lnTo>
                      <a:lnTo>
                        <a:pt x="37" y="2"/>
                      </a:lnTo>
                      <a:close/>
                      <a:moveTo>
                        <a:pt x="2" y="83"/>
                      </a:moveTo>
                      <a:lnTo>
                        <a:pt x="2" y="83"/>
                      </a:lnTo>
                      <a:lnTo>
                        <a:pt x="10" y="84"/>
                      </a:lnTo>
                      <a:lnTo>
                        <a:pt x="19" y="86"/>
                      </a:lnTo>
                      <a:lnTo>
                        <a:pt x="27" y="84"/>
                      </a:lnTo>
                      <a:lnTo>
                        <a:pt x="35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5" y="83"/>
                      </a:lnTo>
                      <a:lnTo>
                        <a:pt x="27" y="84"/>
                      </a:lnTo>
                      <a:lnTo>
                        <a:pt x="19" y="86"/>
                      </a:lnTo>
                      <a:lnTo>
                        <a:pt x="10" y="84"/>
                      </a:lnTo>
                      <a:lnTo>
                        <a:pt x="2" y="83"/>
                      </a:lnTo>
                      <a:lnTo>
                        <a:pt x="0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close/>
                    </a:path>
                  </a:pathLst>
                </a:custGeom>
                <a:solidFill>
                  <a:srgbClr val="FF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3" name="Freeform 318"/>
                <p:cNvSpPr>
                  <a:spLocks noEditPoints="1"/>
                </p:cNvSpPr>
                <p:nvPr/>
              </p:nvSpPr>
              <p:spPr bwMode="auto">
                <a:xfrm>
                  <a:off x="1528" y="2517"/>
                  <a:ext cx="37" cy="86"/>
                </a:xfrm>
                <a:custGeom>
                  <a:avLst/>
                  <a:gdLst/>
                  <a:ahLst/>
                  <a:cxnLst>
                    <a:cxn ang="0">
                      <a:pos x="37" y="4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0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5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0" y="83"/>
                    </a:cxn>
                    <a:cxn ang="0">
                      <a:pos x="2" y="83"/>
                    </a:cxn>
                    <a:cxn ang="0">
                      <a:pos x="10" y="84"/>
                    </a:cxn>
                    <a:cxn ang="0">
                      <a:pos x="19" y="86"/>
                    </a:cxn>
                    <a:cxn ang="0">
                      <a:pos x="27" y="84"/>
                    </a:cxn>
                    <a:cxn ang="0">
                      <a:pos x="35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5" y="83"/>
                    </a:cxn>
                    <a:cxn ang="0">
                      <a:pos x="27" y="84"/>
                    </a:cxn>
                    <a:cxn ang="0">
                      <a:pos x="19" y="86"/>
                    </a:cxn>
                    <a:cxn ang="0">
                      <a:pos x="10" y="84"/>
                    </a:cxn>
                    <a:cxn ang="0">
                      <a:pos x="2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7" h="86">
                      <a:moveTo>
                        <a:pt x="37" y="4"/>
                      </a:move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close/>
                      <a:moveTo>
                        <a:pt x="0" y="83"/>
                      </a:moveTo>
                      <a:lnTo>
                        <a:pt x="2" y="83"/>
                      </a:lnTo>
                      <a:lnTo>
                        <a:pt x="10" y="84"/>
                      </a:lnTo>
                      <a:lnTo>
                        <a:pt x="19" y="86"/>
                      </a:lnTo>
                      <a:lnTo>
                        <a:pt x="27" y="84"/>
                      </a:lnTo>
                      <a:lnTo>
                        <a:pt x="35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5" y="83"/>
                      </a:lnTo>
                      <a:lnTo>
                        <a:pt x="27" y="84"/>
                      </a:lnTo>
                      <a:lnTo>
                        <a:pt x="19" y="86"/>
                      </a:lnTo>
                      <a:lnTo>
                        <a:pt x="10" y="84"/>
                      </a:lnTo>
                      <a:lnTo>
                        <a:pt x="2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C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4" name="Freeform 319"/>
                <p:cNvSpPr>
                  <a:spLocks noEditPoints="1"/>
                </p:cNvSpPr>
                <p:nvPr/>
              </p:nvSpPr>
              <p:spPr bwMode="auto">
                <a:xfrm>
                  <a:off x="1528" y="2517"/>
                  <a:ext cx="37" cy="86"/>
                </a:xfrm>
                <a:custGeom>
                  <a:avLst/>
                  <a:gdLst/>
                  <a:ahLst/>
                  <a:cxnLst>
                    <a:cxn ang="0">
                      <a:pos x="37" y="4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0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5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0" y="83"/>
                    </a:cxn>
                    <a:cxn ang="0">
                      <a:pos x="2" y="83"/>
                    </a:cxn>
                    <a:cxn ang="0">
                      <a:pos x="10" y="84"/>
                    </a:cxn>
                    <a:cxn ang="0">
                      <a:pos x="19" y="86"/>
                    </a:cxn>
                    <a:cxn ang="0">
                      <a:pos x="27" y="84"/>
                    </a:cxn>
                    <a:cxn ang="0">
                      <a:pos x="35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3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5" y="83"/>
                    </a:cxn>
                    <a:cxn ang="0">
                      <a:pos x="27" y="84"/>
                    </a:cxn>
                    <a:cxn ang="0">
                      <a:pos x="19" y="86"/>
                    </a:cxn>
                    <a:cxn ang="0">
                      <a:pos x="10" y="84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7" h="86">
                      <a:moveTo>
                        <a:pt x="37" y="4"/>
                      </a:move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close/>
                      <a:moveTo>
                        <a:pt x="0" y="83"/>
                      </a:moveTo>
                      <a:lnTo>
                        <a:pt x="2" y="83"/>
                      </a:lnTo>
                      <a:lnTo>
                        <a:pt x="10" y="84"/>
                      </a:lnTo>
                      <a:lnTo>
                        <a:pt x="19" y="86"/>
                      </a:lnTo>
                      <a:lnTo>
                        <a:pt x="27" y="84"/>
                      </a:lnTo>
                      <a:lnTo>
                        <a:pt x="35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3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5" y="83"/>
                      </a:lnTo>
                      <a:lnTo>
                        <a:pt x="27" y="84"/>
                      </a:lnTo>
                      <a:lnTo>
                        <a:pt x="19" y="86"/>
                      </a:lnTo>
                      <a:lnTo>
                        <a:pt x="10" y="84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D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5" name="Freeform 320"/>
                <p:cNvSpPr>
                  <a:spLocks noEditPoints="1"/>
                </p:cNvSpPr>
                <p:nvPr/>
              </p:nvSpPr>
              <p:spPr bwMode="auto">
                <a:xfrm>
                  <a:off x="1528" y="2517"/>
                  <a:ext cx="37" cy="86"/>
                </a:xfrm>
                <a:custGeom>
                  <a:avLst/>
                  <a:gdLst/>
                  <a:ahLst/>
                  <a:cxnLst>
                    <a:cxn ang="0">
                      <a:pos x="37" y="4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0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5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0" y="84"/>
                    </a:cxn>
                    <a:cxn ang="0">
                      <a:pos x="19" y="86"/>
                    </a:cxn>
                    <a:cxn ang="0">
                      <a:pos x="27" y="84"/>
                    </a:cxn>
                    <a:cxn ang="0">
                      <a:pos x="35" y="83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5" y="83"/>
                    </a:cxn>
                    <a:cxn ang="0">
                      <a:pos x="27" y="84"/>
                    </a:cxn>
                    <a:cxn ang="0">
                      <a:pos x="19" y="84"/>
                    </a:cxn>
                    <a:cxn ang="0">
                      <a:pos x="10" y="84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7" h="86">
                      <a:moveTo>
                        <a:pt x="37" y="4"/>
                      </a:move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0" y="84"/>
                      </a:lnTo>
                      <a:lnTo>
                        <a:pt x="19" y="86"/>
                      </a:lnTo>
                      <a:lnTo>
                        <a:pt x="27" y="84"/>
                      </a:lnTo>
                      <a:lnTo>
                        <a:pt x="35" y="83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5" y="83"/>
                      </a:lnTo>
                      <a:lnTo>
                        <a:pt x="27" y="84"/>
                      </a:lnTo>
                      <a:lnTo>
                        <a:pt x="19" y="84"/>
                      </a:lnTo>
                      <a:lnTo>
                        <a:pt x="10" y="84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2E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6" name="Freeform 321"/>
                <p:cNvSpPr>
                  <a:spLocks noEditPoints="1"/>
                </p:cNvSpPr>
                <p:nvPr/>
              </p:nvSpPr>
              <p:spPr bwMode="auto">
                <a:xfrm>
                  <a:off x="1528" y="2517"/>
                  <a:ext cx="37" cy="84"/>
                </a:xfrm>
                <a:custGeom>
                  <a:avLst/>
                  <a:gdLst/>
                  <a:ahLst/>
                  <a:cxnLst>
                    <a:cxn ang="0">
                      <a:pos x="37" y="4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0" y="84"/>
                    </a:cxn>
                    <a:cxn ang="0">
                      <a:pos x="19" y="84"/>
                    </a:cxn>
                    <a:cxn ang="0">
                      <a:pos x="27" y="84"/>
                    </a:cxn>
                    <a:cxn ang="0">
                      <a:pos x="35" y="83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5" y="83"/>
                    </a:cxn>
                    <a:cxn ang="0">
                      <a:pos x="27" y="84"/>
                    </a:cxn>
                    <a:cxn ang="0">
                      <a:pos x="19" y="84"/>
                    </a:cxn>
                    <a:cxn ang="0">
                      <a:pos x="10" y="84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7" h="84">
                      <a:moveTo>
                        <a:pt x="37" y="4"/>
                      </a:move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0" y="84"/>
                      </a:lnTo>
                      <a:lnTo>
                        <a:pt x="19" y="84"/>
                      </a:lnTo>
                      <a:lnTo>
                        <a:pt x="27" y="84"/>
                      </a:lnTo>
                      <a:lnTo>
                        <a:pt x="35" y="83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5" y="83"/>
                      </a:lnTo>
                      <a:lnTo>
                        <a:pt x="27" y="84"/>
                      </a:lnTo>
                      <a:lnTo>
                        <a:pt x="19" y="84"/>
                      </a:lnTo>
                      <a:lnTo>
                        <a:pt x="10" y="84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2F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7" name="Freeform 322"/>
                <p:cNvSpPr>
                  <a:spLocks noEditPoints="1"/>
                </p:cNvSpPr>
                <p:nvPr/>
              </p:nvSpPr>
              <p:spPr bwMode="auto">
                <a:xfrm>
                  <a:off x="1528" y="2517"/>
                  <a:ext cx="37" cy="84"/>
                </a:xfrm>
                <a:custGeom>
                  <a:avLst/>
                  <a:gdLst/>
                  <a:ahLst/>
                  <a:cxnLst>
                    <a:cxn ang="0">
                      <a:pos x="37" y="4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0" y="84"/>
                    </a:cxn>
                    <a:cxn ang="0">
                      <a:pos x="19" y="84"/>
                    </a:cxn>
                    <a:cxn ang="0">
                      <a:pos x="27" y="84"/>
                    </a:cxn>
                    <a:cxn ang="0">
                      <a:pos x="35" y="83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5" y="83"/>
                    </a:cxn>
                    <a:cxn ang="0">
                      <a:pos x="27" y="84"/>
                    </a:cxn>
                    <a:cxn ang="0">
                      <a:pos x="19" y="84"/>
                    </a:cxn>
                    <a:cxn ang="0">
                      <a:pos x="10" y="84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7" h="84">
                      <a:moveTo>
                        <a:pt x="37" y="4"/>
                      </a:moveTo>
                      <a:lnTo>
                        <a:pt x="35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0" y="84"/>
                      </a:lnTo>
                      <a:lnTo>
                        <a:pt x="19" y="84"/>
                      </a:lnTo>
                      <a:lnTo>
                        <a:pt x="27" y="84"/>
                      </a:lnTo>
                      <a:lnTo>
                        <a:pt x="35" y="83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5" y="83"/>
                      </a:lnTo>
                      <a:lnTo>
                        <a:pt x="27" y="84"/>
                      </a:lnTo>
                      <a:lnTo>
                        <a:pt x="19" y="84"/>
                      </a:lnTo>
                      <a:lnTo>
                        <a:pt x="10" y="84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0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8" name="Freeform 323"/>
                <p:cNvSpPr>
                  <a:spLocks noEditPoints="1"/>
                </p:cNvSpPr>
                <p:nvPr/>
              </p:nvSpPr>
              <p:spPr bwMode="auto">
                <a:xfrm>
                  <a:off x="1528" y="2517"/>
                  <a:ext cx="37" cy="84"/>
                </a:xfrm>
                <a:custGeom>
                  <a:avLst/>
                  <a:gdLst/>
                  <a:ahLst/>
                  <a:cxnLst>
                    <a:cxn ang="0">
                      <a:pos x="37" y="6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0" y="84"/>
                    </a:cxn>
                    <a:cxn ang="0">
                      <a:pos x="19" y="84"/>
                    </a:cxn>
                    <a:cxn ang="0">
                      <a:pos x="27" y="84"/>
                    </a:cxn>
                    <a:cxn ang="0">
                      <a:pos x="35" y="83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5" y="81"/>
                    </a:cxn>
                    <a:cxn ang="0">
                      <a:pos x="27" y="84"/>
                    </a:cxn>
                    <a:cxn ang="0">
                      <a:pos x="19" y="84"/>
                    </a:cxn>
                    <a:cxn ang="0">
                      <a:pos x="10" y="84"/>
                    </a:cxn>
                    <a:cxn ang="0">
                      <a:pos x="2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7" h="84">
                      <a:moveTo>
                        <a:pt x="37" y="6"/>
                      </a:moveTo>
                      <a:lnTo>
                        <a:pt x="35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0" y="84"/>
                      </a:lnTo>
                      <a:lnTo>
                        <a:pt x="19" y="84"/>
                      </a:lnTo>
                      <a:lnTo>
                        <a:pt x="27" y="84"/>
                      </a:lnTo>
                      <a:lnTo>
                        <a:pt x="35" y="83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5" y="81"/>
                      </a:lnTo>
                      <a:lnTo>
                        <a:pt x="27" y="84"/>
                      </a:lnTo>
                      <a:lnTo>
                        <a:pt x="19" y="84"/>
                      </a:lnTo>
                      <a:lnTo>
                        <a:pt x="10" y="84"/>
                      </a:lnTo>
                      <a:lnTo>
                        <a:pt x="2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1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19" name="Freeform 324"/>
                <p:cNvSpPr>
                  <a:spLocks noEditPoints="1"/>
                </p:cNvSpPr>
                <p:nvPr/>
              </p:nvSpPr>
              <p:spPr bwMode="auto">
                <a:xfrm>
                  <a:off x="1528" y="2517"/>
                  <a:ext cx="37" cy="84"/>
                </a:xfrm>
                <a:custGeom>
                  <a:avLst/>
                  <a:gdLst/>
                  <a:ahLst/>
                  <a:cxnLst>
                    <a:cxn ang="0">
                      <a:pos x="37" y="6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0" y="81"/>
                    </a:cxn>
                    <a:cxn ang="0">
                      <a:pos x="2" y="81"/>
                    </a:cxn>
                    <a:cxn ang="0">
                      <a:pos x="10" y="84"/>
                    </a:cxn>
                    <a:cxn ang="0">
                      <a:pos x="19" y="84"/>
                    </a:cxn>
                    <a:cxn ang="0">
                      <a:pos x="27" y="84"/>
                    </a:cxn>
                    <a:cxn ang="0">
                      <a:pos x="35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5" y="81"/>
                    </a:cxn>
                    <a:cxn ang="0">
                      <a:pos x="27" y="84"/>
                    </a:cxn>
                    <a:cxn ang="0">
                      <a:pos x="19" y="84"/>
                    </a:cxn>
                    <a:cxn ang="0">
                      <a:pos x="10" y="84"/>
                    </a:cxn>
                    <a:cxn ang="0">
                      <a:pos x="2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7" h="84">
                      <a:moveTo>
                        <a:pt x="37" y="6"/>
                      </a:moveTo>
                      <a:lnTo>
                        <a:pt x="35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close/>
                      <a:moveTo>
                        <a:pt x="0" y="81"/>
                      </a:moveTo>
                      <a:lnTo>
                        <a:pt x="2" y="81"/>
                      </a:lnTo>
                      <a:lnTo>
                        <a:pt x="10" y="84"/>
                      </a:lnTo>
                      <a:lnTo>
                        <a:pt x="19" y="84"/>
                      </a:lnTo>
                      <a:lnTo>
                        <a:pt x="27" y="84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5" y="81"/>
                      </a:lnTo>
                      <a:lnTo>
                        <a:pt x="27" y="84"/>
                      </a:lnTo>
                      <a:lnTo>
                        <a:pt x="19" y="84"/>
                      </a:lnTo>
                      <a:lnTo>
                        <a:pt x="10" y="84"/>
                      </a:lnTo>
                      <a:lnTo>
                        <a:pt x="2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2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0" name="Freeform 325"/>
                <p:cNvSpPr>
                  <a:spLocks noEditPoints="1"/>
                </p:cNvSpPr>
                <p:nvPr/>
              </p:nvSpPr>
              <p:spPr bwMode="auto">
                <a:xfrm>
                  <a:off x="1528" y="2517"/>
                  <a:ext cx="38" cy="84"/>
                </a:xfrm>
                <a:custGeom>
                  <a:avLst/>
                  <a:gdLst/>
                  <a:ahLst/>
                  <a:cxnLst>
                    <a:cxn ang="0">
                      <a:pos x="37" y="6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2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8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37" y="6"/>
                    </a:cxn>
                    <a:cxn ang="0">
                      <a:pos x="0" y="81"/>
                    </a:cxn>
                    <a:cxn ang="0">
                      <a:pos x="2" y="81"/>
                    </a:cxn>
                    <a:cxn ang="0">
                      <a:pos x="10" y="84"/>
                    </a:cxn>
                    <a:cxn ang="0">
                      <a:pos x="19" y="84"/>
                    </a:cxn>
                    <a:cxn ang="0">
                      <a:pos x="27" y="84"/>
                    </a:cxn>
                    <a:cxn ang="0">
                      <a:pos x="35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7" y="79"/>
                    </a:cxn>
                    <a:cxn ang="0">
                      <a:pos x="38" y="79"/>
                    </a:cxn>
                    <a:cxn ang="0">
                      <a:pos x="35" y="81"/>
                    </a:cxn>
                    <a:cxn ang="0">
                      <a:pos x="27" y="83"/>
                    </a:cxn>
                    <a:cxn ang="0">
                      <a:pos x="19" y="84"/>
                    </a:cxn>
                    <a:cxn ang="0">
                      <a:pos x="10" y="83"/>
                    </a:cxn>
                    <a:cxn ang="0">
                      <a:pos x="2" y="81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8" h="84">
                      <a:moveTo>
                        <a:pt x="37" y="6"/>
                      </a:moveTo>
                      <a:lnTo>
                        <a:pt x="35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2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8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lnTo>
                        <a:pt x="37" y="6"/>
                      </a:lnTo>
                      <a:close/>
                      <a:moveTo>
                        <a:pt x="0" y="81"/>
                      </a:moveTo>
                      <a:lnTo>
                        <a:pt x="2" y="81"/>
                      </a:lnTo>
                      <a:lnTo>
                        <a:pt x="10" y="84"/>
                      </a:lnTo>
                      <a:lnTo>
                        <a:pt x="19" y="84"/>
                      </a:lnTo>
                      <a:lnTo>
                        <a:pt x="27" y="84"/>
                      </a:lnTo>
                      <a:lnTo>
                        <a:pt x="35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7" y="79"/>
                      </a:lnTo>
                      <a:lnTo>
                        <a:pt x="38" y="79"/>
                      </a:lnTo>
                      <a:lnTo>
                        <a:pt x="35" y="81"/>
                      </a:lnTo>
                      <a:lnTo>
                        <a:pt x="27" y="83"/>
                      </a:lnTo>
                      <a:lnTo>
                        <a:pt x="19" y="84"/>
                      </a:lnTo>
                      <a:lnTo>
                        <a:pt x="10" y="83"/>
                      </a:lnTo>
                      <a:lnTo>
                        <a:pt x="2" y="81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3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1" name="Freeform 326"/>
                <p:cNvSpPr>
                  <a:spLocks noEditPoints="1"/>
                </p:cNvSpPr>
                <p:nvPr/>
              </p:nvSpPr>
              <p:spPr bwMode="auto">
                <a:xfrm>
                  <a:off x="1528" y="2519"/>
                  <a:ext cx="38" cy="82"/>
                </a:xfrm>
                <a:custGeom>
                  <a:avLst/>
                  <a:gdLst/>
                  <a:ahLst/>
                  <a:cxnLst>
                    <a:cxn ang="0">
                      <a:pos x="38" y="4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2"/>
                    </a:cxn>
                    <a:cxn ang="0">
                      <a:pos x="10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5" y="2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0" y="77"/>
                    </a:cxn>
                    <a:cxn ang="0">
                      <a:pos x="2" y="79"/>
                    </a:cxn>
                    <a:cxn ang="0">
                      <a:pos x="10" y="81"/>
                    </a:cxn>
                    <a:cxn ang="0">
                      <a:pos x="19" y="82"/>
                    </a:cxn>
                    <a:cxn ang="0">
                      <a:pos x="27" y="81"/>
                    </a:cxn>
                    <a:cxn ang="0">
                      <a:pos x="35" y="79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5" y="79"/>
                    </a:cxn>
                    <a:cxn ang="0">
                      <a:pos x="27" y="81"/>
                    </a:cxn>
                    <a:cxn ang="0">
                      <a:pos x="19" y="82"/>
                    </a:cxn>
                    <a:cxn ang="0">
                      <a:pos x="10" y="81"/>
                    </a:cxn>
                    <a:cxn ang="0">
                      <a:pos x="2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8" h="82">
                      <a:moveTo>
                        <a:pt x="38" y="4"/>
                      </a:move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close/>
                      <a:moveTo>
                        <a:pt x="0" y="77"/>
                      </a:moveTo>
                      <a:lnTo>
                        <a:pt x="2" y="79"/>
                      </a:lnTo>
                      <a:lnTo>
                        <a:pt x="10" y="81"/>
                      </a:lnTo>
                      <a:lnTo>
                        <a:pt x="19" y="82"/>
                      </a:lnTo>
                      <a:lnTo>
                        <a:pt x="27" y="81"/>
                      </a:lnTo>
                      <a:lnTo>
                        <a:pt x="35" y="79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5" y="79"/>
                      </a:lnTo>
                      <a:lnTo>
                        <a:pt x="27" y="81"/>
                      </a:lnTo>
                      <a:lnTo>
                        <a:pt x="19" y="82"/>
                      </a:lnTo>
                      <a:lnTo>
                        <a:pt x="10" y="81"/>
                      </a:lnTo>
                      <a:lnTo>
                        <a:pt x="2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2" name="Freeform 327"/>
                <p:cNvSpPr>
                  <a:spLocks noEditPoints="1"/>
                </p:cNvSpPr>
                <p:nvPr/>
              </p:nvSpPr>
              <p:spPr bwMode="auto">
                <a:xfrm>
                  <a:off x="1526" y="2519"/>
                  <a:ext cx="40" cy="82"/>
                </a:xfrm>
                <a:custGeom>
                  <a:avLst/>
                  <a:gdLst/>
                  <a:ahLst/>
                  <a:cxnLst>
                    <a:cxn ang="0">
                      <a:pos x="40" y="4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12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2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2" y="77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21" y="82"/>
                    </a:cxn>
                    <a:cxn ang="0">
                      <a:pos x="29" y="81"/>
                    </a:cxn>
                    <a:cxn ang="0">
                      <a:pos x="37" y="79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37" y="79"/>
                    </a:cxn>
                    <a:cxn ang="0">
                      <a:pos x="29" y="81"/>
                    </a:cxn>
                    <a:cxn ang="0">
                      <a:pos x="21" y="82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</a:cxnLst>
                  <a:rect l="0" t="0" r="r" b="b"/>
                  <a:pathLst>
                    <a:path w="40" h="82">
                      <a:moveTo>
                        <a:pt x="40" y="4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2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close/>
                      <a:moveTo>
                        <a:pt x="2" y="77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21" y="82"/>
                      </a:lnTo>
                      <a:lnTo>
                        <a:pt x="29" y="81"/>
                      </a:lnTo>
                      <a:lnTo>
                        <a:pt x="37" y="79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37" y="79"/>
                      </a:lnTo>
                      <a:lnTo>
                        <a:pt x="29" y="81"/>
                      </a:lnTo>
                      <a:lnTo>
                        <a:pt x="21" y="82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353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3" name="Freeform 328"/>
                <p:cNvSpPr>
                  <a:spLocks noEditPoints="1"/>
                </p:cNvSpPr>
                <p:nvPr/>
              </p:nvSpPr>
              <p:spPr bwMode="auto">
                <a:xfrm>
                  <a:off x="1526" y="2519"/>
                  <a:ext cx="40" cy="82"/>
                </a:xfrm>
                <a:custGeom>
                  <a:avLst/>
                  <a:gdLst/>
                  <a:ahLst/>
                  <a:cxnLst>
                    <a:cxn ang="0">
                      <a:pos x="40" y="4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21" y="82"/>
                    </a:cxn>
                    <a:cxn ang="0">
                      <a:pos x="29" y="81"/>
                    </a:cxn>
                    <a:cxn ang="0">
                      <a:pos x="37" y="79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37" y="79"/>
                    </a:cxn>
                    <a:cxn ang="0">
                      <a:pos x="29" y="81"/>
                    </a:cxn>
                    <a:cxn ang="0">
                      <a:pos x="21" y="82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40" h="82">
                      <a:moveTo>
                        <a:pt x="40" y="4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21" y="82"/>
                      </a:lnTo>
                      <a:lnTo>
                        <a:pt x="29" y="81"/>
                      </a:lnTo>
                      <a:lnTo>
                        <a:pt x="37" y="79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37" y="79"/>
                      </a:lnTo>
                      <a:lnTo>
                        <a:pt x="29" y="81"/>
                      </a:lnTo>
                      <a:lnTo>
                        <a:pt x="21" y="82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6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4" name="Freeform 329"/>
                <p:cNvSpPr>
                  <a:spLocks noEditPoints="1"/>
                </p:cNvSpPr>
                <p:nvPr/>
              </p:nvSpPr>
              <p:spPr bwMode="auto">
                <a:xfrm>
                  <a:off x="1526" y="2519"/>
                  <a:ext cx="40" cy="82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4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21" y="82"/>
                    </a:cxn>
                    <a:cxn ang="0">
                      <a:pos x="29" y="81"/>
                    </a:cxn>
                    <a:cxn ang="0">
                      <a:pos x="37" y="79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37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40" h="82">
                      <a:moveTo>
                        <a:pt x="40" y="6"/>
                      </a:moveTo>
                      <a:lnTo>
                        <a:pt x="37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21" y="82"/>
                      </a:lnTo>
                      <a:lnTo>
                        <a:pt x="29" y="81"/>
                      </a:lnTo>
                      <a:lnTo>
                        <a:pt x="37" y="79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37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7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5" name="Freeform 330"/>
                <p:cNvSpPr>
                  <a:spLocks noEditPoints="1"/>
                </p:cNvSpPr>
                <p:nvPr/>
              </p:nvSpPr>
              <p:spPr bwMode="auto">
                <a:xfrm>
                  <a:off x="1526" y="2519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4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7" y="79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37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7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7" y="79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37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8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6" name="Freeform 331"/>
                <p:cNvSpPr>
                  <a:spLocks noEditPoints="1"/>
                </p:cNvSpPr>
                <p:nvPr/>
              </p:nvSpPr>
              <p:spPr bwMode="auto">
                <a:xfrm>
                  <a:off x="1526" y="2519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2" y="2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7" y="79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7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7" y="79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7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8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7" name="Freeform 332"/>
                <p:cNvSpPr>
                  <a:spLocks noEditPoints="1"/>
                </p:cNvSpPr>
                <p:nvPr/>
              </p:nvSpPr>
              <p:spPr bwMode="auto">
                <a:xfrm>
                  <a:off x="1526" y="2519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2" y="2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7" y="79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7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7" y="79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7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A3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8" name="Freeform 333"/>
                <p:cNvSpPr>
                  <a:spLocks noEditPoints="1"/>
                </p:cNvSpPr>
                <p:nvPr/>
              </p:nvSpPr>
              <p:spPr bwMode="auto">
                <a:xfrm>
                  <a:off x="1526" y="2519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2" y="2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7" y="79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7" y="77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2" y="81"/>
                    </a:cxn>
                    <a:cxn ang="0">
                      <a:pos x="4" y="77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7" y="79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7" y="77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2" y="81"/>
                      </a:lnTo>
                      <a:lnTo>
                        <a:pt x="4" y="7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B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29" name="Freeform 334"/>
                <p:cNvSpPr>
                  <a:spLocks noEditPoints="1"/>
                </p:cNvSpPr>
                <p:nvPr/>
              </p:nvSpPr>
              <p:spPr bwMode="auto">
                <a:xfrm>
                  <a:off x="1526" y="2519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2" y="2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2" y="2"/>
                    </a:cxn>
                    <a:cxn ang="0">
                      <a:pos x="21" y="2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4" y="77"/>
                    </a:cxn>
                    <a:cxn ang="0">
                      <a:pos x="12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7" y="77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7" y="77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2" y="81"/>
                    </a:cxn>
                    <a:cxn ang="0">
                      <a:pos x="6" y="77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2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2" y="2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4" y="77"/>
                      </a:lnTo>
                      <a:lnTo>
                        <a:pt x="12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7" y="77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7" y="77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2" y="81"/>
                      </a:lnTo>
                      <a:lnTo>
                        <a:pt x="6" y="7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C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0" name="Freeform 335"/>
                <p:cNvSpPr>
                  <a:spLocks noEditPoints="1"/>
                </p:cNvSpPr>
                <p:nvPr/>
              </p:nvSpPr>
              <p:spPr bwMode="auto">
                <a:xfrm>
                  <a:off x="1526" y="2521"/>
                  <a:ext cx="40" cy="79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12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2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2" y="79"/>
                    </a:cxn>
                    <a:cxn ang="0">
                      <a:pos x="21" y="79"/>
                    </a:cxn>
                    <a:cxn ang="0">
                      <a:pos x="29" y="79"/>
                    </a:cxn>
                    <a:cxn ang="0">
                      <a:pos x="37" y="75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2" y="77"/>
                    </a:cxn>
                    <a:cxn ang="0">
                      <a:pos x="6" y="75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0" h="79">
                      <a:moveTo>
                        <a:pt x="40" y="6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2" y="79"/>
                      </a:lnTo>
                      <a:lnTo>
                        <a:pt x="21" y="79"/>
                      </a:lnTo>
                      <a:lnTo>
                        <a:pt x="29" y="79"/>
                      </a:lnTo>
                      <a:lnTo>
                        <a:pt x="37" y="75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2" y="77"/>
                      </a:lnTo>
                      <a:lnTo>
                        <a:pt x="6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D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1" name="Freeform 336"/>
                <p:cNvSpPr>
                  <a:spLocks noEditPoints="1"/>
                </p:cNvSpPr>
                <p:nvPr/>
              </p:nvSpPr>
              <p:spPr bwMode="auto">
                <a:xfrm>
                  <a:off x="1526" y="2521"/>
                  <a:ext cx="40" cy="79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12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2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2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7" y="75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2" y="77"/>
                    </a:cxn>
                    <a:cxn ang="0">
                      <a:pos x="6" y="75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0" h="79">
                      <a:moveTo>
                        <a:pt x="40" y="6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2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2" y="77"/>
                      </a:lnTo>
                      <a:lnTo>
                        <a:pt x="6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E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2" name="Freeform 337"/>
                <p:cNvSpPr>
                  <a:spLocks noEditPoints="1"/>
                </p:cNvSpPr>
                <p:nvPr/>
              </p:nvSpPr>
              <p:spPr bwMode="auto">
                <a:xfrm>
                  <a:off x="1526" y="2521"/>
                  <a:ext cx="40" cy="79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12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2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2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7" y="75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1"/>
                    </a:cxn>
                    <a:cxn ang="0">
                      <a:pos x="40" y="71"/>
                    </a:cxn>
                    <a:cxn ang="0">
                      <a:pos x="40" y="71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2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0" h="79">
                      <a:moveTo>
                        <a:pt x="40" y="6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2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2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1"/>
                      </a:lnTo>
                      <a:lnTo>
                        <a:pt x="40" y="71"/>
                      </a:lnTo>
                      <a:lnTo>
                        <a:pt x="40" y="71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2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F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3" name="Freeform 338"/>
                <p:cNvSpPr>
                  <a:spLocks noEditPoints="1"/>
                </p:cNvSpPr>
                <p:nvPr/>
              </p:nvSpPr>
              <p:spPr bwMode="auto">
                <a:xfrm>
                  <a:off x="1526" y="2521"/>
                  <a:ext cx="42" cy="79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2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5" y="4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2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7" y="75"/>
                    </a:cxn>
                    <a:cxn ang="0">
                      <a:pos x="40" y="71"/>
                    </a:cxn>
                    <a:cxn ang="0">
                      <a:pos x="40" y="71"/>
                    </a:cxn>
                    <a:cxn ang="0">
                      <a:pos x="40" y="71"/>
                    </a:cxn>
                    <a:cxn ang="0">
                      <a:pos x="40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35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2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2" h="79">
                      <a:moveTo>
                        <a:pt x="40" y="6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2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5" y="4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2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0" y="71"/>
                      </a:lnTo>
                      <a:lnTo>
                        <a:pt x="40" y="71"/>
                      </a:lnTo>
                      <a:lnTo>
                        <a:pt x="40" y="71"/>
                      </a:lnTo>
                      <a:lnTo>
                        <a:pt x="40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35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2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4" name="Freeform 339"/>
                <p:cNvSpPr>
                  <a:spLocks noEditPoints="1"/>
                </p:cNvSpPr>
                <p:nvPr/>
              </p:nvSpPr>
              <p:spPr bwMode="auto">
                <a:xfrm>
                  <a:off x="1526" y="2521"/>
                  <a:ext cx="42" cy="79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5" y="4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5" y="4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2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5" y="75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35" y="75"/>
                    </a:cxn>
                    <a:cxn ang="0">
                      <a:pos x="29" y="77"/>
                    </a:cxn>
                    <a:cxn ang="0">
                      <a:pos x="21" y="77"/>
                    </a:cxn>
                    <a:cxn ang="0">
                      <a:pos x="14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2" h="79">
                      <a:moveTo>
                        <a:pt x="42" y="6"/>
                      </a:move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2" y="0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5" y="4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2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5" y="75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35" y="75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4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1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5" name="Freeform 340"/>
                <p:cNvSpPr>
                  <a:spLocks noEditPoints="1"/>
                </p:cNvSpPr>
                <p:nvPr/>
              </p:nvSpPr>
              <p:spPr bwMode="auto">
                <a:xfrm>
                  <a:off x="1524" y="2521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7" y="4"/>
                    </a:cxn>
                    <a:cxn ang="0">
                      <a:pos x="31" y="0"/>
                    </a:cxn>
                    <a:cxn ang="0">
                      <a:pos x="23" y="0"/>
                    </a:cxn>
                    <a:cxn ang="0">
                      <a:pos x="16" y="0"/>
                    </a:cxn>
                    <a:cxn ang="0">
                      <a:pos x="8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8" y="4"/>
                    </a:cxn>
                    <a:cxn ang="0">
                      <a:pos x="16" y="2"/>
                    </a:cxn>
                    <a:cxn ang="0">
                      <a:pos x="23" y="0"/>
                    </a:cxn>
                    <a:cxn ang="0">
                      <a:pos x="31" y="2"/>
                    </a:cxn>
                    <a:cxn ang="0">
                      <a:pos x="37" y="4"/>
                    </a:cxn>
                    <a:cxn ang="0">
                      <a:pos x="44" y="8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2" y="71"/>
                    </a:cxn>
                    <a:cxn ang="0">
                      <a:pos x="8" y="75"/>
                    </a:cxn>
                    <a:cxn ang="0">
                      <a:pos x="16" y="77"/>
                    </a:cxn>
                    <a:cxn ang="0">
                      <a:pos x="23" y="77"/>
                    </a:cxn>
                    <a:cxn ang="0">
                      <a:pos x="31" y="77"/>
                    </a:cxn>
                    <a:cxn ang="0">
                      <a:pos x="37" y="75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37" y="75"/>
                    </a:cxn>
                    <a:cxn ang="0">
                      <a:pos x="31" y="77"/>
                    </a:cxn>
                    <a:cxn ang="0">
                      <a:pos x="23" y="77"/>
                    </a:cxn>
                    <a:cxn ang="0">
                      <a:pos x="16" y="77"/>
                    </a:cxn>
                    <a:cxn ang="0">
                      <a:pos x="8" y="75"/>
                    </a:cxn>
                    <a:cxn ang="0">
                      <a:pos x="0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</a:cxnLst>
                  <a:rect l="0" t="0" r="r" b="b"/>
                  <a:pathLst>
                    <a:path w="44" h="77">
                      <a:moveTo>
                        <a:pt x="44" y="6"/>
                      </a:moveTo>
                      <a:lnTo>
                        <a:pt x="37" y="4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8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4" y="8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close/>
                      <a:moveTo>
                        <a:pt x="2" y="71"/>
                      </a:moveTo>
                      <a:lnTo>
                        <a:pt x="8" y="75"/>
                      </a:lnTo>
                      <a:lnTo>
                        <a:pt x="16" y="77"/>
                      </a:lnTo>
                      <a:lnTo>
                        <a:pt x="23" y="77"/>
                      </a:lnTo>
                      <a:lnTo>
                        <a:pt x="31" y="77"/>
                      </a:lnTo>
                      <a:lnTo>
                        <a:pt x="37" y="75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37" y="75"/>
                      </a:lnTo>
                      <a:lnTo>
                        <a:pt x="31" y="77"/>
                      </a:lnTo>
                      <a:lnTo>
                        <a:pt x="23" y="77"/>
                      </a:lnTo>
                      <a:lnTo>
                        <a:pt x="16" y="77"/>
                      </a:lnTo>
                      <a:lnTo>
                        <a:pt x="8" y="75"/>
                      </a:lnTo>
                      <a:lnTo>
                        <a:pt x="0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close/>
                    </a:path>
                  </a:pathLst>
                </a:custGeom>
                <a:solidFill>
                  <a:srgbClr val="FF42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6" name="Freeform 341"/>
                <p:cNvSpPr>
                  <a:spLocks noEditPoints="1"/>
                </p:cNvSpPr>
                <p:nvPr/>
              </p:nvSpPr>
              <p:spPr bwMode="auto">
                <a:xfrm>
                  <a:off x="1524" y="2521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4" y="8"/>
                    </a:cxn>
                    <a:cxn ang="0">
                      <a:pos x="37" y="4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6" y="2"/>
                    </a:cxn>
                    <a:cxn ang="0">
                      <a:pos x="8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8" y="4"/>
                    </a:cxn>
                    <a:cxn ang="0">
                      <a:pos x="16" y="2"/>
                    </a:cxn>
                    <a:cxn ang="0">
                      <a:pos x="23" y="0"/>
                    </a:cxn>
                    <a:cxn ang="0">
                      <a:pos x="31" y="2"/>
                    </a:cxn>
                    <a:cxn ang="0">
                      <a:pos x="37" y="4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71"/>
                    </a:cxn>
                    <a:cxn ang="0">
                      <a:pos x="8" y="75"/>
                    </a:cxn>
                    <a:cxn ang="0">
                      <a:pos x="16" y="77"/>
                    </a:cxn>
                    <a:cxn ang="0">
                      <a:pos x="23" y="77"/>
                    </a:cxn>
                    <a:cxn ang="0">
                      <a:pos x="31" y="77"/>
                    </a:cxn>
                    <a:cxn ang="0">
                      <a:pos x="37" y="75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37" y="75"/>
                    </a:cxn>
                    <a:cxn ang="0">
                      <a:pos x="31" y="77"/>
                    </a:cxn>
                    <a:cxn ang="0">
                      <a:pos x="23" y="77"/>
                    </a:cxn>
                    <a:cxn ang="0">
                      <a:pos x="16" y="77"/>
                    </a:cxn>
                    <a:cxn ang="0">
                      <a:pos x="8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4" h="77">
                      <a:moveTo>
                        <a:pt x="44" y="8"/>
                      </a:move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8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71"/>
                      </a:moveTo>
                      <a:lnTo>
                        <a:pt x="8" y="75"/>
                      </a:lnTo>
                      <a:lnTo>
                        <a:pt x="16" y="77"/>
                      </a:lnTo>
                      <a:lnTo>
                        <a:pt x="23" y="77"/>
                      </a:lnTo>
                      <a:lnTo>
                        <a:pt x="31" y="77"/>
                      </a:lnTo>
                      <a:lnTo>
                        <a:pt x="37" y="75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37" y="75"/>
                      </a:lnTo>
                      <a:lnTo>
                        <a:pt x="31" y="77"/>
                      </a:lnTo>
                      <a:lnTo>
                        <a:pt x="23" y="77"/>
                      </a:lnTo>
                      <a:lnTo>
                        <a:pt x="16" y="77"/>
                      </a:lnTo>
                      <a:lnTo>
                        <a:pt x="8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3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7" name="Freeform 342"/>
                <p:cNvSpPr>
                  <a:spLocks noEditPoints="1"/>
                </p:cNvSpPr>
                <p:nvPr/>
              </p:nvSpPr>
              <p:spPr bwMode="auto">
                <a:xfrm>
                  <a:off x="1524" y="2521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4" y="8"/>
                    </a:cxn>
                    <a:cxn ang="0">
                      <a:pos x="37" y="4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6" y="2"/>
                    </a:cxn>
                    <a:cxn ang="0">
                      <a:pos x="8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8" y="4"/>
                    </a:cxn>
                    <a:cxn ang="0">
                      <a:pos x="16" y="2"/>
                    </a:cxn>
                    <a:cxn ang="0">
                      <a:pos x="23" y="0"/>
                    </a:cxn>
                    <a:cxn ang="0">
                      <a:pos x="31" y="2"/>
                    </a:cxn>
                    <a:cxn ang="0">
                      <a:pos x="37" y="4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71"/>
                    </a:cxn>
                    <a:cxn ang="0">
                      <a:pos x="8" y="75"/>
                    </a:cxn>
                    <a:cxn ang="0">
                      <a:pos x="16" y="77"/>
                    </a:cxn>
                    <a:cxn ang="0">
                      <a:pos x="23" y="77"/>
                    </a:cxn>
                    <a:cxn ang="0">
                      <a:pos x="31" y="77"/>
                    </a:cxn>
                    <a:cxn ang="0">
                      <a:pos x="37" y="75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37" y="75"/>
                    </a:cxn>
                    <a:cxn ang="0">
                      <a:pos x="31" y="77"/>
                    </a:cxn>
                    <a:cxn ang="0">
                      <a:pos x="23" y="77"/>
                    </a:cxn>
                    <a:cxn ang="0">
                      <a:pos x="16" y="77"/>
                    </a:cxn>
                    <a:cxn ang="0">
                      <a:pos x="8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4" h="77">
                      <a:moveTo>
                        <a:pt x="44" y="8"/>
                      </a:move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71"/>
                      </a:moveTo>
                      <a:lnTo>
                        <a:pt x="8" y="75"/>
                      </a:lnTo>
                      <a:lnTo>
                        <a:pt x="16" y="77"/>
                      </a:lnTo>
                      <a:lnTo>
                        <a:pt x="23" y="77"/>
                      </a:lnTo>
                      <a:lnTo>
                        <a:pt x="31" y="77"/>
                      </a:lnTo>
                      <a:lnTo>
                        <a:pt x="37" y="75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37" y="75"/>
                      </a:lnTo>
                      <a:lnTo>
                        <a:pt x="31" y="77"/>
                      </a:lnTo>
                      <a:lnTo>
                        <a:pt x="23" y="77"/>
                      </a:lnTo>
                      <a:lnTo>
                        <a:pt x="16" y="77"/>
                      </a:lnTo>
                      <a:lnTo>
                        <a:pt x="8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8" name="Freeform 343"/>
                <p:cNvSpPr>
                  <a:spLocks noEditPoints="1"/>
                </p:cNvSpPr>
                <p:nvPr/>
              </p:nvSpPr>
              <p:spPr bwMode="auto">
                <a:xfrm>
                  <a:off x="1524" y="2521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4" y="8"/>
                    </a:cxn>
                    <a:cxn ang="0">
                      <a:pos x="31" y="2"/>
                    </a:cxn>
                    <a:cxn ang="0">
                      <a:pos x="16" y="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71"/>
                    </a:cxn>
                    <a:cxn ang="0">
                      <a:pos x="8" y="75"/>
                    </a:cxn>
                    <a:cxn ang="0">
                      <a:pos x="23" y="77"/>
                    </a:cxn>
                    <a:cxn ang="0">
                      <a:pos x="37" y="75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69"/>
                    </a:cxn>
                    <a:cxn ang="0">
                      <a:pos x="44" y="69"/>
                    </a:cxn>
                    <a:cxn ang="0">
                      <a:pos x="37" y="73"/>
                    </a:cxn>
                    <a:cxn ang="0">
                      <a:pos x="23" y="77"/>
                    </a:cxn>
                    <a:cxn ang="0">
                      <a:pos x="8" y="73"/>
                    </a:cxn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4" h="77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71"/>
                      </a:moveTo>
                      <a:lnTo>
                        <a:pt x="0" y="71"/>
                      </a:lnTo>
                      <a:lnTo>
                        <a:pt x="8" y="75"/>
                      </a:lnTo>
                      <a:lnTo>
                        <a:pt x="16" y="77"/>
                      </a:lnTo>
                      <a:lnTo>
                        <a:pt x="23" y="77"/>
                      </a:lnTo>
                      <a:lnTo>
                        <a:pt x="31" y="77"/>
                      </a:lnTo>
                      <a:lnTo>
                        <a:pt x="37" y="75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71"/>
                      </a:lnTo>
                      <a:lnTo>
                        <a:pt x="37" y="73"/>
                      </a:lnTo>
                      <a:lnTo>
                        <a:pt x="31" y="77"/>
                      </a:lnTo>
                      <a:lnTo>
                        <a:pt x="23" y="77"/>
                      </a:lnTo>
                      <a:lnTo>
                        <a:pt x="16" y="77"/>
                      </a:lnTo>
                      <a:lnTo>
                        <a:pt x="8" y="73"/>
                      </a:lnTo>
                      <a:lnTo>
                        <a:pt x="2" y="71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5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39" name="Freeform 344"/>
                <p:cNvSpPr>
                  <a:spLocks noEditPoints="1"/>
                </p:cNvSpPr>
                <p:nvPr/>
              </p:nvSpPr>
              <p:spPr bwMode="auto">
                <a:xfrm>
                  <a:off x="1524" y="2521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4" y="8"/>
                    </a:cxn>
                    <a:cxn ang="0">
                      <a:pos x="31" y="2"/>
                    </a:cxn>
                    <a:cxn ang="0">
                      <a:pos x="16" y="2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69"/>
                    </a:cxn>
                    <a:cxn ang="0">
                      <a:pos x="8" y="73"/>
                    </a:cxn>
                    <a:cxn ang="0">
                      <a:pos x="23" y="77"/>
                    </a:cxn>
                    <a:cxn ang="0">
                      <a:pos x="37" y="73"/>
                    </a:cxn>
                    <a:cxn ang="0">
                      <a:pos x="44" y="69"/>
                    </a:cxn>
                    <a:cxn ang="0">
                      <a:pos x="44" y="69"/>
                    </a:cxn>
                    <a:cxn ang="0">
                      <a:pos x="44" y="69"/>
                    </a:cxn>
                    <a:cxn ang="0">
                      <a:pos x="44" y="69"/>
                    </a:cxn>
                    <a:cxn ang="0">
                      <a:pos x="44" y="69"/>
                    </a:cxn>
                    <a:cxn ang="0">
                      <a:pos x="37" y="73"/>
                    </a:cxn>
                    <a:cxn ang="0">
                      <a:pos x="23" y="77"/>
                    </a:cxn>
                    <a:cxn ang="0">
                      <a:pos x="8" y="73"/>
                    </a:cxn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44" h="77">
                      <a:moveTo>
                        <a:pt x="44" y="8"/>
                      </a:moveTo>
                      <a:lnTo>
                        <a:pt x="44" y="8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8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6" y="2"/>
                      </a:lnTo>
                      <a:lnTo>
                        <a:pt x="23" y="2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69"/>
                      </a:moveTo>
                      <a:lnTo>
                        <a:pt x="2" y="71"/>
                      </a:lnTo>
                      <a:lnTo>
                        <a:pt x="8" y="73"/>
                      </a:lnTo>
                      <a:lnTo>
                        <a:pt x="16" y="77"/>
                      </a:lnTo>
                      <a:lnTo>
                        <a:pt x="23" y="77"/>
                      </a:lnTo>
                      <a:lnTo>
                        <a:pt x="31" y="77"/>
                      </a:lnTo>
                      <a:lnTo>
                        <a:pt x="37" y="73"/>
                      </a:lnTo>
                      <a:lnTo>
                        <a:pt x="44" y="71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69"/>
                      </a:lnTo>
                      <a:lnTo>
                        <a:pt x="44" y="71"/>
                      </a:lnTo>
                      <a:lnTo>
                        <a:pt x="37" y="73"/>
                      </a:lnTo>
                      <a:lnTo>
                        <a:pt x="31" y="75"/>
                      </a:lnTo>
                      <a:lnTo>
                        <a:pt x="23" y="77"/>
                      </a:lnTo>
                      <a:lnTo>
                        <a:pt x="16" y="75"/>
                      </a:lnTo>
                      <a:lnTo>
                        <a:pt x="8" y="73"/>
                      </a:lnTo>
                      <a:lnTo>
                        <a:pt x="2" y="71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FF46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0" name="Freeform 345"/>
                <p:cNvSpPr>
                  <a:spLocks noEditPoints="1"/>
                </p:cNvSpPr>
                <p:nvPr/>
              </p:nvSpPr>
              <p:spPr bwMode="auto">
                <a:xfrm>
                  <a:off x="1524" y="2523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37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4" h="75">
                      <a:moveTo>
                        <a:pt x="44" y="6"/>
                      </a:moveTo>
                      <a:lnTo>
                        <a:pt x="44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close/>
                      <a:moveTo>
                        <a:pt x="0" y="67"/>
                      </a:moveTo>
                      <a:lnTo>
                        <a:pt x="2" y="69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5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4" y="69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5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7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1" name="Freeform 346"/>
                <p:cNvSpPr>
                  <a:spLocks noEditPoints="1"/>
                </p:cNvSpPr>
                <p:nvPr/>
              </p:nvSpPr>
              <p:spPr bwMode="auto">
                <a:xfrm>
                  <a:off x="1524" y="2523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16" y="0"/>
                    </a:cxn>
                    <a:cxn ang="0">
                      <a:pos x="29" y="0"/>
                    </a:cxn>
                    <a:cxn ang="0">
                      <a:pos x="42" y="6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37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4" h="75">
                      <a:moveTo>
                        <a:pt x="44" y="6"/>
                      </a:moveTo>
                      <a:lnTo>
                        <a:pt x="44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6"/>
                      </a:lnTo>
                      <a:close/>
                      <a:moveTo>
                        <a:pt x="0" y="67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5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29" y="73"/>
                      </a:lnTo>
                      <a:lnTo>
                        <a:pt x="23" y="75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8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2" name="Freeform 347"/>
                <p:cNvSpPr>
                  <a:spLocks noEditPoints="1"/>
                </p:cNvSpPr>
                <p:nvPr/>
              </p:nvSpPr>
              <p:spPr bwMode="auto">
                <a:xfrm>
                  <a:off x="1524" y="2523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29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16" y="0"/>
                    </a:cxn>
                    <a:cxn ang="0">
                      <a:pos x="29" y="0"/>
                    </a:cxn>
                    <a:cxn ang="0">
                      <a:pos x="42" y="6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37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4" h="75">
                      <a:moveTo>
                        <a:pt x="44" y="7"/>
                      </a:move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close/>
                      <a:moveTo>
                        <a:pt x="0" y="67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5"/>
                      </a:lnTo>
                      <a:lnTo>
                        <a:pt x="29" y="73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29" y="73"/>
                      </a:lnTo>
                      <a:lnTo>
                        <a:pt x="23" y="75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9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3" name="Freeform 348"/>
                <p:cNvSpPr>
                  <a:spLocks noEditPoints="1"/>
                </p:cNvSpPr>
                <p:nvPr/>
              </p:nvSpPr>
              <p:spPr bwMode="auto">
                <a:xfrm>
                  <a:off x="1524" y="2523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29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16" y="0"/>
                    </a:cxn>
                    <a:cxn ang="0">
                      <a:pos x="29" y="0"/>
                    </a:cxn>
                    <a:cxn ang="0">
                      <a:pos x="42" y="6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4" h="75">
                      <a:moveTo>
                        <a:pt x="44" y="7"/>
                      </a:move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8" y="4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close/>
                      <a:moveTo>
                        <a:pt x="0" y="67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5"/>
                      </a:lnTo>
                      <a:lnTo>
                        <a:pt x="29" y="73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29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9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4" name="Freeform 349"/>
                <p:cNvSpPr>
                  <a:spLocks noEditPoints="1"/>
                </p:cNvSpPr>
                <p:nvPr/>
              </p:nvSpPr>
              <p:spPr bwMode="auto">
                <a:xfrm>
                  <a:off x="1524" y="2523"/>
                  <a:ext cx="44" cy="73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29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16" y="0"/>
                    </a:cxn>
                    <a:cxn ang="0">
                      <a:pos x="29" y="0"/>
                    </a:cxn>
                    <a:cxn ang="0">
                      <a:pos x="42" y="6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0" y="65"/>
                    </a:cxn>
                    <a:cxn ang="0">
                      <a:pos x="8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4" h="73">
                      <a:moveTo>
                        <a:pt x="44" y="7"/>
                      </a:move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8" y="4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3"/>
                      </a:lnTo>
                      <a:lnTo>
                        <a:pt x="29" y="73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29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B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5" name="Freeform 350"/>
                <p:cNvSpPr>
                  <a:spLocks noEditPoints="1"/>
                </p:cNvSpPr>
                <p:nvPr/>
              </p:nvSpPr>
              <p:spPr bwMode="auto">
                <a:xfrm>
                  <a:off x="1524" y="2523"/>
                  <a:ext cx="44" cy="73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29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2" y="6"/>
                    </a:cxn>
                    <a:cxn ang="0">
                      <a:pos x="16" y="2"/>
                    </a:cxn>
                    <a:cxn ang="0">
                      <a:pos x="29" y="2"/>
                    </a:cxn>
                    <a:cxn ang="0">
                      <a:pos x="42" y="6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44" y="7"/>
                    </a:cxn>
                    <a:cxn ang="0">
                      <a:pos x="0" y="65"/>
                    </a:cxn>
                    <a:cxn ang="0">
                      <a:pos x="8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4" h="73">
                      <a:moveTo>
                        <a:pt x="44" y="7"/>
                      </a:move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6"/>
                      </a:lnTo>
                      <a:lnTo>
                        <a:pt x="8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lnTo>
                        <a:pt x="44" y="7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3"/>
                      </a:lnTo>
                      <a:lnTo>
                        <a:pt x="29" y="73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29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C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6" name="Freeform 351"/>
                <p:cNvSpPr>
                  <a:spLocks noEditPoints="1"/>
                </p:cNvSpPr>
                <p:nvPr/>
              </p:nvSpPr>
              <p:spPr bwMode="auto">
                <a:xfrm>
                  <a:off x="1524" y="2523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29" y="2"/>
                    </a:cxn>
                    <a:cxn ang="0">
                      <a:pos x="16" y="2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7"/>
                    </a:cxn>
                    <a:cxn ang="0">
                      <a:pos x="16" y="2"/>
                    </a:cxn>
                    <a:cxn ang="0">
                      <a:pos x="29" y="2"/>
                    </a:cxn>
                    <a:cxn ang="0">
                      <a:pos x="42" y="7"/>
                    </a:cxn>
                    <a:cxn ang="0">
                      <a:pos x="44" y="9"/>
                    </a:cxn>
                    <a:cxn ang="0">
                      <a:pos x="44" y="9"/>
                    </a:cxn>
                    <a:cxn ang="0">
                      <a:pos x="44" y="9"/>
                    </a:cxn>
                    <a:cxn ang="0">
                      <a:pos x="44" y="7"/>
                    </a:cxn>
                    <a:cxn ang="0">
                      <a:pos x="0" y="65"/>
                    </a:cxn>
                    <a:cxn ang="0">
                      <a:pos x="8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44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3">
                      <a:moveTo>
                        <a:pt x="44" y="7"/>
                      </a:move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8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2" y="7"/>
                      </a:lnTo>
                      <a:lnTo>
                        <a:pt x="46" y="9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4" y="9"/>
                      </a:lnTo>
                      <a:lnTo>
                        <a:pt x="44" y="7"/>
                      </a:lnTo>
                      <a:lnTo>
                        <a:pt x="44" y="7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3"/>
                      </a:lnTo>
                      <a:lnTo>
                        <a:pt x="29" y="73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4" y="65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29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D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7" name="Freeform 352"/>
                <p:cNvSpPr>
                  <a:spLocks noEditPoints="1"/>
                </p:cNvSpPr>
                <p:nvPr/>
              </p:nvSpPr>
              <p:spPr bwMode="auto">
                <a:xfrm>
                  <a:off x="1524" y="2523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2" y="7"/>
                    </a:cxn>
                    <a:cxn ang="0">
                      <a:pos x="29" y="2"/>
                    </a:cxn>
                    <a:cxn ang="0">
                      <a:pos x="16" y="2"/>
                    </a:cxn>
                    <a:cxn ang="0">
                      <a:pos x="2" y="7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7"/>
                    </a:cxn>
                    <a:cxn ang="0">
                      <a:pos x="16" y="2"/>
                    </a:cxn>
                    <a:cxn ang="0">
                      <a:pos x="29" y="2"/>
                    </a:cxn>
                    <a:cxn ang="0">
                      <a:pos x="42" y="7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0" y="65"/>
                    </a:cxn>
                    <a:cxn ang="0">
                      <a:pos x="8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4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3">
                      <a:moveTo>
                        <a:pt x="46" y="9"/>
                      </a:move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8" y="4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8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2" y="7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3"/>
                      </a:lnTo>
                      <a:lnTo>
                        <a:pt x="29" y="73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4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29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E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8" name="Freeform 353"/>
                <p:cNvSpPr>
                  <a:spLocks noEditPoints="1"/>
                </p:cNvSpPr>
                <p:nvPr/>
              </p:nvSpPr>
              <p:spPr bwMode="auto">
                <a:xfrm>
                  <a:off x="1524" y="2523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2" y="7"/>
                    </a:cxn>
                    <a:cxn ang="0">
                      <a:pos x="29" y="2"/>
                    </a:cxn>
                    <a:cxn ang="0">
                      <a:pos x="16" y="2"/>
                    </a:cxn>
                    <a:cxn ang="0">
                      <a:pos x="2" y="7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7"/>
                    </a:cxn>
                    <a:cxn ang="0">
                      <a:pos x="16" y="2"/>
                    </a:cxn>
                    <a:cxn ang="0">
                      <a:pos x="29" y="2"/>
                    </a:cxn>
                    <a:cxn ang="0">
                      <a:pos x="42" y="7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0" y="65"/>
                    </a:cxn>
                    <a:cxn ang="0">
                      <a:pos x="8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37" y="69"/>
                    </a:cxn>
                    <a:cxn ang="0">
                      <a:pos x="23" y="73"/>
                    </a:cxn>
                    <a:cxn ang="0">
                      <a:pos x="8" y="69"/>
                    </a:cxn>
                    <a:cxn ang="0">
                      <a:pos x="0" y="63"/>
                    </a:cxn>
                    <a:cxn ang="0">
                      <a:pos x="0" y="63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3">
                      <a:moveTo>
                        <a:pt x="46" y="9"/>
                      </a:moveTo>
                      <a:lnTo>
                        <a:pt x="42" y="7"/>
                      </a:ln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8" y="4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7"/>
                      </a:lnTo>
                      <a:lnTo>
                        <a:pt x="8" y="4"/>
                      </a:lnTo>
                      <a:lnTo>
                        <a:pt x="16" y="2"/>
                      </a:lnTo>
                      <a:lnTo>
                        <a:pt x="23" y="2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2" y="7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3"/>
                      </a:lnTo>
                      <a:lnTo>
                        <a:pt x="29" y="73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2" y="67"/>
                      </a:lnTo>
                      <a:lnTo>
                        <a:pt x="37" y="69"/>
                      </a:lnTo>
                      <a:lnTo>
                        <a:pt x="29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8" y="69"/>
                      </a:lnTo>
                      <a:lnTo>
                        <a:pt x="2" y="67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F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49" name="Freeform 354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71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1" y="0"/>
                    </a:cxn>
                    <a:cxn ang="0">
                      <a:pos x="18" y="0"/>
                    </a:cxn>
                    <a:cxn ang="0">
                      <a:pos x="4" y="5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0" y="7"/>
                    </a:cxn>
                    <a:cxn ang="0">
                      <a:pos x="4" y="5"/>
                    </a:cxn>
                    <a:cxn ang="0">
                      <a:pos x="18" y="0"/>
                    </a:cxn>
                    <a:cxn ang="0">
                      <a:pos x="31" y="0"/>
                    </a:cxn>
                    <a:cxn ang="0">
                      <a:pos x="44" y="5"/>
                    </a:cxn>
                    <a:cxn ang="0">
                      <a:pos x="48" y="7"/>
                    </a:cxn>
                    <a:cxn ang="0">
                      <a:pos x="48" y="7"/>
                    </a:cxn>
                    <a:cxn ang="0">
                      <a:pos x="48" y="7"/>
                    </a:cxn>
                    <a:cxn ang="0">
                      <a:pos x="48" y="7"/>
                    </a:cxn>
                    <a:cxn ang="0">
                      <a:pos x="2" y="61"/>
                    </a:cxn>
                    <a:cxn ang="0">
                      <a:pos x="10" y="67"/>
                    </a:cxn>
                    <a:cxn ang="0">
                      <a:pos x="25" y="71"/>
                    </a:cxn>
                    <a:cxn ang="0">
                      <a:pos x="39" y="67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39" y="67"/>
                    </a:cxn>
                    <a:cxn ang="0">
                      <a:pos x="25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2" y="61"/>
                    </a:cxn>
                    <a:cxn ang="0">
                      <a:pos x="2" y="61"/>
                    </a:cxn>
                    <a:cxn ang="0">
                      <a:pos x="2" y="61"/>
                    </a:cxn>
                    <a:cxn ang="0">
                      <a:pos x="2" y="61"/>
                    </a:cxn>
                  </a:cxnLst>
                  <a:rect l="0" t="0" r="r" b="b"/>
                  <a:pathLst>
                    <a:path w="48" h="71">
                      <a:moveTo>
                        <a:pt x="48" y="7"/>
                      </a:moveTo>
                      <a:lnTo>
                        <a:pt x="44" y="5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4" y="5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close/>
                      <a:moveTo>
                        <a:pt x="2" y="61"/>
                      </a:moveTo>
                      <a:lnTo>
                        <a:pt x="4" y="65"/>
                      </a:lnTo>
                      <a:lnTo>
                        <a:pt x="10" y="67"/>
                      </a:lnTo>
                      <a:lnTo>
                        <a:pt x="18" y="71"/>
                      </a:lnTo>
                      <a:lnTo>
                        <a:pt x="25" y="71"/>
                      </a:lnTo>
                      <a:lnTo>
                        <a:pt x="31" y="71"/>
                      </a:lnTo>
                      <a:lnTo>
                        <a:pt x="39" y="67"/>
                      </a:lnTo>
                      <a:lnTo>
                        <a:pt x="44" y="65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4" y="65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71"/>
                      </a:lnTo>
                      <a:lnTo>
                        <a:pt x="18" y="69"/>
                      </a:lnTo>
                      <a:lnTo>
                        <a:pt x="10" y="67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close/>
                    </a:path>
                  </a:pathLst>
                </a:custGeom>
                <a:solidFill>
                  <a:srgbClr val="FF4F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0" name="Freeform 355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71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1" y="0"/>
                    </a:cxn>
                    <a:cxn ang="0">
                      <a:pos x="18" y="0"/>
                    </a:cxn>
                    <a:cxn ang="0">
                      <a:pos x="4" y="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4" y="5"/>
                    </a:cxn>
                    <a:cxn ang="0">
                      <a:pos x="18" y="0"/>
                    </a:cxn>
                    <a:cxn ang="0">
                      <a:pos x="31" y="0"/>
                    </a:cxn>
                    <a:cxn ang="0">
                      <a:pos x="44" y="5"/>
                    </a:cxn>
                    <a:cxn ang="0">
                      <a:pos x="48" y="7"/>
                    </a:cxn>
                    <a:cxn ang="0">
                      <a:pos x="48" y="7"/>
                    </a:cxn>
                    <a:cxn ang="0">
                      <a:pos x="48" y="7"/>
                    </a:cxn>
                    <a:cxn ang="0">
                      <a:pos x="48" y="7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5" y="71"/>
                    </a:cxn>
                    <a:cxn ang="0">
                      <a:pos x="39" y="67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39" y="67"/>
                    </a:cxn>
                    <a:cxn ang="0">
                      <a:pos x="25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8" h="71">
                      <a:moveTo>
                        <a:pt x="48" y="7"/>
                      </a:moveTo>
                      <a:lnTo>
                        <a:pt x="44" y="5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" y="5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4" y="5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close/>
                      <a:moveTo>
                        <a:pt x="0" y="61"/>
                      </a:moveTo>
                      <a:lnTo>
                        <a:pt x="4" y="65"/>
                      </a:lnTo>
                      <a:lnTo>
                        <a:pt x="10" y="67"/>
                      </a:lnTo>
                      <a:lnTo>
                        <a:pt x="18" y="69"/>
                      </a:lnTo>
                      <a:lnTo>
                        <a:pt x="25" y="71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5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4" y="65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71"/>
                      </a:lnTo>
                      <a:lnTo>
                        <a:pt x="18" y="69"/>
                      </a:lnTo>
                      <a:lnTo>
                        <a:pt x="10" y="67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1" name="Freeform 356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71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1" y="0"/>
                    </a:cxn>
                    <a:cxn ang="0">
                      <a:pos x="18" y="0"/>
                    </a:cxn>
                    <a:cxn ang="0">
                      <a:pos x="4" y="5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4" y="5"/>
                    </a:cxn>
                    <a:cxn ang="0">
                      <a:pos x="18" y="0"/>
                    </a:cxn>
                    <a:cxn ang="0">
                      <a:pos x="31" y="0"/>
                    </a:cxn>
                    <a:cxn ang="0">
                      <a:pos x="44" y="5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7"/>
                    </a:cxn>
                    <a:cxn ang="0">
                      <a:pos x="48" y="7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5" y="71"/>
                    </a:cxn>
                    <a:cxn ang="0">
                      <a:pos x="39" y="67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39" y="67"/>
                    </a:cxn>
                    <a:cxn ang="0">
                      <a:pos x="25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8" h="71">
                      <a:moveTo>
                        <a:pt x="48" y="7"/>
                      </a:moveTo>
                      <a:lnTo>
                        <a:pt x="44" y="5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5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4" y="5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8" y="7"/>
                      </a:lnTo>
                      <a:close/>
                      <a:moveTo>
                        <a:pt x="0" y="61"/>
                      </a:moveTo>
                      <a:lnTo>
                        <a:pt x="4" y="65"/>
                      </a:lnTo>
                      <a:lnTo>
                        <a:pt x="10" y="67"/>
                      </a:lnTo>
                      <a:lnTo>
                        <a:pt x="18" y="69"/>
                      </a:lnTo>
                      <a:lnTo>
                        <a:pt x="25" y="71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5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71"/>
                      </a:lnTo>
                      <a:lnTo>
                        <a:pt x="18" y="69"/>
                      </a:lnTo>
                      <a:lnTo>
                        <a:pt x="10" y="67"/>
                      </a:lnTo>
                      <a:lnTo>
                        <a:pt x="4" y="63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2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2" name="Freeform 357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71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1" y="0"/>
                    </a:cxn>
                    <a:cxn ang="0">
                      <a:pos x="18" y="0"/>
                    </a:cxn>
                    <a:cxn ang="0">
                      <a:pos x="4" y="5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4" y="5"/>
                    </a:cxn>
                    <a:cxn ang="0">
                      <a:pos x="18" y="0"/>
                    </a:cxn>
                    <a:cxn ang="0">
                      <a:pos x="31" y="0"/>
                    </a:cxn>
                    <a:cxn ang="0">
                      <a:pos x="44" y="5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5" y="71"/>
                    </a:cxn>
                    <a:cxn ang="0">
                      <a:pos x="39" y="67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39" y="67"/>
                    </a:cxn>
                    <a:cxn ang="0">
                      <a:pos x="25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8" h="71">
                      <a:moveTo>
                        <a:pt x="48" y="9"/>
                      </a:moveTo>
                      <a:lnTo>
                        <a:pt x="44" y="5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5"/>
                      </a:lnTo>
                      <a:lnTo>
                        <a:pt x="10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4" y="5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61"/>
                      </a:moveTo>
                      <a:lnTo>
                        <a:pt x="4" y="63"/>
                      </a:lnTo>
                      <a:lnTo>
                        <a:pt x="10" y="67"/>
                      </a:lnTo>
                      <a:lnTo>
                        <a:pt x="18" y="69"/>
                      </a:lnTo>
                      <a:lnTo>
                        <a:pt x="25" y="71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71"/>
                      </a:lnTo>
                      <a:lnTo>
                        <a:pt x="18" y="69"/>
                      </a:lnTo>
                      <a:lnTo>
                        <a:pt x="10" y="67"/>
                      </a:lnTo>
                      <a:lnTo>
                        <a:pt x="4" y="63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3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3" name="Freeform 358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71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1" y="0"/>
                    </a:cxn>
                    <a:cxn ang="0">
                      <a:pos x="18" y="0"/>
                    </a:cxn>
                    <a:cxn ang="0">
                      <a:pos x="4" y="5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4" y="5"/>
                    </a:cxn>
                    <a:cxn ang="0">
                      <a:pos x="18" y="0"/>
                    </a:cxn>
                    <a:cxn ang="0">
                      <a:pos x="31" y="0"/>
                    </a:cxn>
                    <a:cxn ang="0">
                      <a:pos x="44" y="5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5" y="71"/>
                    </a:cxn>
                    <a:cxn ang="0">
                      <a:pos x="39" y="67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59"/>
                    </a:cxn>
                    <a:cxn ang="0">
                      <a:pos x="39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8" h="71">
                      <a:moveTo>
                        <a:pt x="48" y="9"/>
                      </a:moveTo>
                      <a:lnTo>
                        <a:pt x="44" y="5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4" y="5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61"/>
                      </a:moveTo>
                      <a:lnTo>
                        <a:pt x="4" y="63"/>
                      </a:lnTo>
                      <a:lnTo>
                        <a:pt x="10" y="67"/>
                      </a:lnTo>
                      <a:lnTo>
                        <a:pt x="18" y="69"/>
                      </a:lnTo>
                      <a:lnTo>
                        <a:pt x="25" y="71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59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8" y="69"/>
                      </a:lnTo>
                      <a:lnTo>
                        <a:pt x="12" y="67"/>
                      </a:lnTo>
                      <a:lnTo>
                        <a:pt x="4" y="63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4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4" name="Freeform 359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1" y="0"/>
                    </a:cxn>
                    <a:cxn ang="0">
                      <a:pos x="18" y="0"/>
                    </a:cxn>
                    <a:cxn ang="0">
                      <a:pos x="4" y="5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4" y="5"/>
                    </a:cxn>
                    <a:cxn ang="0">
                      <a:pos x="18" y="2"/>
                    </a:cxn>
                    <a:cxn ang="0">
                      <a:pos x="31" y="2"/>
                    </a:cxn>
                    <a:cxn ang="0">
                      <a:pos x="44" y="5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0" y="61"/>
                    </a:cxn>
                    <a:cxn ang="0">
                      <a:pos x="12" y="67"/>
                    </a:cxn>
                    <a:cxn ang="0">
                      <a:pos x="25" y="69"/>
                    </a:cxn>
                    <a:cxn ang="0">
                      <a:pos x="39" y="67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39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8" h="69">
                      <a:moveTo>
                        <a:pt x="48" y="9"/>
                      </a:moveTo>
                      <a:lnTo>
                        <a:pt x="44" y="5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5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9" y="4"/>
                      </a:lnTo>
                      <a:lnTo>
                        <a:pt x="44" y="5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61"/>
                      </a:moveTo>
                      <a:lnTo>
                        <a:pt x="4" y="63"/>
                      </a:lnTo>
                      <a:lnTo>
                        <a:pt x="12" y="67"/>
                      </a:lnTo>
                      <a:lnTo>
                        <a:pt x="18" y="69"/>
                      </a:lnTo>
                      <a:lnTo>
                        <a:pt x="25" y="69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8" y="69"/>
                      </a:lnTo>
                      <a:lnTo>
                        <a:pt x="12" y="67"/>
                      </a:lnTo>
                      <a:lnTo>
                        <a:pt x="4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5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5" name="Freeform 360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1" y="2"/>
                    </a:cxn>
                    <a:cxn ang="0">
                      <a:pos x="18" y="2"/>
                    </a:cxn>
                    <a:cxn ang="0">
                      <a:pos x="4" y="5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6" y="5"/>
                    </a:cxn>
                    <a:cxn ang="0">
                      <a:pos x="18" y="2"/>
                    </a:cxn>
                    <a:cxn ang="0">
                      <a:pos x="31" y="2"/>
                    </a:cxn>
                    <a:cxn ang="0">
                      <a:pos x="44" y="5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0" y="59"/>
                    </a:cxn>
                    <a:cxn ang="0">
                      <a:pos x="12" y="67"/>
                    </a:cxn>
                    <a:cxn ang="0">
                      <a:pos x="25" y="69"/>
                    </a:cxn>
                    <a:cxn ang="0">
                      <a:pos x="39" y="67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39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8" h="69">
                      <a:moveTo>
                        <a:pt x="48" y="9"/>
                      </a:moveTo>
                      <a:lnTo>
                        <a:pt x="44" y="5"/>
                      </a:lnTo>
                      <a:lnTo>
                        <a:pt x="39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8" y="2"/>
                      </a:lnTo>
                      <a:lnTo>
                        <a:pt x="12" y="4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6" y="5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9" y="4"/>
                      </a:lnTo>
                      <a:lnTo>
                        <a:pt x="44" y="5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59"/>
                      </a:moveTo>
                      <a:lnTo>
                        <a:pt x="4" y="63"/>
                      </a:lnTo>
                      <a:lnTo>
                        <a:pt x="12" y="67"/>
                      </a:lnTo>
                      <a:lnTo>
                        <a:pt x="18" y="69"/>
                      </a:lnTo>
                      <a:lnTo>
                        <a:pt x="25" y="69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8" y="69"/>
                      </a:lnTo>
                      <a:lnTo>
                        <a:pt x="12" y="67"/>
                      </a:lnTo>
                      <a:lnTo>
                        <a:pt x="6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55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6" name="Freeform 361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1" y="2"/>
                    </a:cxn>
                    <a:cxn ang="0">
                      <a:pos x="18" y="2"/>
                    </a:cxn>
                    <a:cxn ang="0">
                      <a:pos x="6" y="5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6" y="5"/>
                    </a:cxn>
                    <a:cxn ang="0">
                      <a:pos x="18" y="2"/>
                    </a:cxn>
                    <a:cxn ang="0">
                      <a:pos x="31" y="2"/>
                    </a:cxn>
                    <a:cxn ang="0">
                      <a:pos x="44" y="5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0" y="59"/>
                    </a:cxn>
                    <a:cxn ang="0">
                      <a:pos x="12" y="67"/>
                    </a:cxn>
                    <a:cxn ang="0">
                      <a:pos x="25" y="69"/>
                    </a:cxn>
                    <a:cxn ang="0">
                      <a:pos x="39" y="67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39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8" h="69">
                      <a:moveTo>
                        <a:pt x="48" y="9"/>
                      </a:moveTo>
                      <a:lnTo>
                        <a:pt x="44" y="5"/>
                      </a:lnTo>
                      <a:lnTo>
                        <a:pt x="39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8" y="2"/>
                      </a:lnTo>
                      <a:lnTo>
                        <a:pt x="12" y="4"/>
                      </a:lnTo>
                      <a:lnTo>
                        <a:pt x="6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6" y="5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9" y="4"/>
                      </a:lnTo>
                      <a:lnTo>
                        <a:pt x="44" y="5"/>
                      </a:lnTo>
                      <a:lnTo>
                        <a:pt x="48" y="11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59"/>
                      </a:moveTo>
                      <a:lnTo>
                        <a:pt x="6" y="63"/>
                      </a:lnTo>
                      <a:lnTo>
                        <a:pt x="12" y="67"/>
                      </a:lnTo>
                      <a:lnTo>
                        <a:pt x="18" y="69"/>
                      </a:lnTo>
                      <a:lnTo>
                        <a:pt x="25" y="69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8" y="69"/>
                      </a:lnTo>
                      <a:lnTo>
                        <a:pt x="12" y="67"/>
                      </a:lnTo>
                      <a:lnTo>
                        <a:pt x="6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57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7" name="Freeform 362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1" y="2"/>
                    </a:cxn>
                    <a:cxn ang="0">
                      <a:pos x="18" y="2"/>
                    </a:cxn>
                    <a:cxn ang="0">
                      <a:pos x="6" y="5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6" y="7"/>
                    </a:cxn>
                    <a:cxn ang="0">
                      <a:pos x="18" y="2"/>
                    </a:cxn>
                    <a:cxn ang="0">
                      <a:pos x="31" y="2"/>
                    </a:cxn>
                    <a:cxn ang="0">
                      <a:pos x="43" y="7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6" y="63"/>
                    </a:cxn>
                    <a:cxn ang="0">
                      <a:pos x="18" y="69"/>
                    </a:cxn>
                    <a:cxn ang="0">
                      <a:pos x="31" y="69"/>
                    </a:cxn>
                    <a:cxn ang="0">
                      <a:pos x="44" y="63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37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8" h="69">
                      <a:moveTo>
                        <a:pt x="48" y="11"/>
                      </a:moveTo>
                      <a:lnTo>
                        <a:pt x="44" y="5"/>
                      </a:lnTo>
                      <a:lnTo>
                        <a:pt x="39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8" y="2"/>
                      </a:lnTo>
                      <a:lnTo>
                        <a:pt x="12" y="4"/>
                      </a:lnTo>
                      <a:lnTo>
                        <a:pt x="6" y="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6" y="7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3" y="7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close/>
                      <a:moveTo>
                        <a:pt x="0" y="59"/>
                      </a:moveTo>
                      <a:lnTo>
                        <a:pt x="6" y="63"/>
                      </a:lnTo>
                      <a:lnTo>
                        <a:pt x="12" y="67"/>
                      </a:lnTo>
                      <a:lnTo>
                        <a:pt x="18" y="69"/>
                      </a:lnTo>
                      <a:lnTo>
                        <a:pt x="25" y="69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3" y="63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8" y="69"/>
                      </a:lnTo>
                      <a:lnTo>
                        <a:pt x="12" y="67"/>
                      </a:lnTo>
                      <a:lnTo>
                        <a:pt x="6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58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8" name="Freeform 363"/>
                <p:cNvSpPr>
                  <a:spLocks noEditPoints="1"/>
                </p:cNvSpPr>
                <p:nvPr/>
              </p:nvSpPr>
              <p:spPr bwMode="auto">
                <a:xfrm>
                  <a:off x="1522" y="2525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8" y="11"/>
                    </a:cxn>
                    <a:cxn ang="0">
                      <a:pos x="37" y="4"/>
                    </a:cxn>
                    <a:cxn ang="0">
                      <a:pos x="25" y="0"/>
                    </a:cxn>
                    <a:cxn ang="0">
                      <a:pos x="12" y="4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6" y="7"/>
                    </a:cxn>
                    <a:cxn ang="0">
                      <a:pos x="18" y="2"/>
                    </a:cxn>
                    <a:cxn ang="0">
                      <a:pos x="31" y="2"/>
                    </a:cxn>
                    <a:cxn ang="0">
                      <a:pos x="43" y="7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6" y="63"/>
                    </a:cxn>
                    <a:cxn ang="0">
                      <a:pos x="18" y="69"/>
                    </a:cxn>
                    <a:cxn ang="0">
                      <a:pos x="31" y="69"/>
                    </a:cxn>
                    <a:cxn ang="0">
                      <a:pos x="43" y="63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3" y="63"/>
                    </a:cxn>
                    <a:cxn ang="0">
                      <a:pos x="31" y="69"/>
                    </a:cxn>
                    <a:cxn ang="0">
                      <a:pos x="18" y="69"/>
                    </a:cxn>
                    <a:cxn ang="0">
                      <a:pos x="6" y="63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8" h="69">
                      <a:moveTo>
                        <a:pt x="48" y="11"/>
                      </a:moveTo>
                      <a:lnTo>
                        <a:pt x="48" y="11"/>
                      </a:lnTo>
                      <a:lnTo>
                        <a:pt x="43" y="7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8" y="2"/>
                      </a:lnTo>
                      <a:lnTo>
                        <a:pt x="12" y="4"/>
                      </a:lnTo>
                      <a:lnTo>
                        <a:pt x="6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6" y="7"/>
                      </a:lnTo>
                      <a:lnTo>
                        <a:pt x="12" y="4"/>
                      </a:lnTo>
                      <a:lnTo>
                        <a:pt x="18" y="2"/>
                      </a:lnTo>
                      <a:lnTo>
                        <a:pt x="25" y="2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3" y="7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close/>
                      <a:moveTo>
                        <a:pt x="0" y="59"/>
                      </a:moveTo>
                      <a:lnTo>
                        <a:pt x="6" y="63"/>
                      </a:lnTo>
                      <a:lnTo>
                        <a:pt x="12" y="67"/>
                      </a:lnTo>
                      <a:lnTo>
                        <a:pt x="18" y="69"/>
                      </a:lnTo>
                      <a:lnTo>
                        <a:pt x="25" y="69"/>
                      </a:lnTo>
                      <a:lnTo>
                        <a:pt x="31" y="69"/>
                      </a:lnTo>
                      <a:lnTo>
                        <a:pt x="37" y="67"/>
                      </a:lnTo>
                      <a:lnTo>
                        <a:pt x="43" y="63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3" y="63"/>
                      </a:lnTo>
                      <a:lnTo>
                        <a:pt x="37" y="65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8" y="69"/>
                      </a:lnTo>
                      <a:lnTo>
                        <a:pt x="12" y="65"/>
                      </a:lnTo>
                      <a:lnTo>
                        <a:pt x="6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59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59" name="Freeform 364"/>
                <p:cNvSpPr>
                  <a:spLocks noEditPoints="1"/>
                </p:cNvSpPr>
                <p:nvPr/>
              </p:nvSpPr>
              <p:spPr bwMode="auto">
                <a:xfrm>
                  <a:off x="1522" y="2527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0" y="57"/>
                    </a:cxn>
                    <a:cxn ang="0">
                      <a:pos x="6" y="61"/>
                    </a:cxn>
                    <a:cxn ang="0">
                      <a:pos x="18" y="67"/>
                    </a:cxn>
                    <a:cxn ang="0">
                      <a:pos x="31" y="67"/>
                    </a:cxn>
                    <a:cxn ang="0">
                      <a:pos x="43" y="61"/>
                    </a:cxn>
                    <a:cxn ang="0">
                      <a:pos x="48" y="57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3" y="61"/>
                    </a:cxn>
                    <a:cxn ang="0">
                      <a:pos x="31" y="65"/>
                    </a:cxn>
                    <a:cxn ang="0">
                      <a:pos x="18" y="65"/>
                    </a:cxn>
                    <a:cxn ang="0">
                      <a:pos x="6" y="61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48" h="67">
                      <a:moveTo>
                        <a:pt x="48" y="9"/>
                      </a:moveTo>
                      <a:lnTo>
                        <a:pt x="48" y="9"/>
                      </a:lnTo>
                      <a:lnTo>
                        <a:pt x="43" y="5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6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6" y="61"/>
                      </a:lnTo>
                      <a:lnTo>
                        <a:pt x="12" y="63"/>
                      </a:lnTo>
                      <a:lnTo>
                        <a:pt x="18" y="67"/>
                      </a:lnTo>
                      <a:lnTo>
                        <a:pt x="25" y="67"/>
                      </a:lnTo>
                      <a:lnTo>
                        <a:pt x="31" y="67"/>
                      </a:lnTo>
                      <a:lnTo>
                        <a:pt x="37" y="63"/>
                      </a:lnTo>
                      <a:lnTo>
                        <a:pt x="43" y="61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7"/>
                      </a:lnTo>
                      <a:lnTo>
                        <a:pt x="43" y="61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7"/>
                      </a:lnTo>
                      <a:lnTo>
                        <a:pt x="18" y="65"/>
                      </a:lnTo>
                      <a:lnTo>
                        <a:pt x="12" y="63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5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0" name="Freeform 365"/>
                <p:cNvSpPr>
                  <a:spLocks noEditPoints="1"/>
                </p:cNvSpPr>
                <p:nvPr/>
              </p:nvSpPr>
              <p:spPr bwMode="auto">
                <a:xfrm>
                  <a:off x="1522" y="2527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0" y="55"/>
                    </a:cxn>
                    <a:cxn ang="0">
                      <a:pos x="6" y="61"/>
                    </a:cxn>
                    <a:cxn ang="0">
                      <a:pos x="18" y="65"/>
                    </a:cxn>
                    <a:cxn ang="0">
                      <a:pos x="31" y="65"/>
                    </a:cxn>
                    <a:cxn ang="0">
                      <a:pos x="43" y="61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3" y="61"/>
                    </a:cxn>
                    <a:cxn ang="0">
                      <a:pos x="31" y="65"/>
                    </a:cxn>
                    <a:cxn ang="0">
                      <a:pos x="18" y="65"/>
                    </a:cxn>
                    <a:cxn ang="0">
                      <a:pos x="6" y="61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8" h="67">
                      <a:moveTo>
                        <a:pt x="48" y="9"/>
                      </a:moveTo>
                      <a:lnTo>
                        <a:pt x="48" y="9"/>
                      </a:lnTo>
                      <a:lnTo>
                        <a:pt x="43" y="5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6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55"/>
                      </a:moveTo>
                      <a:lnTo>
                        <a:pt x="0" y="57"/>
                      </a:lnTo>
                      <a:lnTo>
                        <a:pt x="6" y="61"/>
                      </a:lnTo>
                      <a:lnTo>
                        <a:pt x="12" y="63"/>
                      </a:lnTo>
                      <a:lnTo>
                        <a:pt x="18" y="65"/>
                      </a:lnTo>
                      <a:lnTo>
                        <a:pt x="25" y="67"/>
                      </a:lnTo>
                      <a:lnTo>
                        <a:pt x="31" y="65"/>
                      </a:lnTo>
                      <a:lnTo>
                        <a:pt x="37" y="63"/>
                      </a:lnTo>
                      <a:lnTo>
                        <a:pt x="43" y="61"/>
                      </a:lnTo>
                      <a:lnTo>
                        <a:pt x="48" y="57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7"/>
                      </a:lnTo>
                      <a:lnTo>
                        <a:pt x="43" y="61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7"/>
                      </a:lnTo>
                      <a:lnTo>
                        <a:pt x="18" y="65"/>
                      </a:lnTo>
                      <a:lnTo>
                        <a:pt x="12" y="63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5A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1" name="Freeform 366"/>
                <p:cNvSpPr>
                  <a:spLocks noEditPoints="1"/>
                </p:cNvSpPr>
                <p:nvPr/>
              </p:nvSpPr>
              <p:spPr bwMode="auto">
                <a:xfrm>
                  <a:off x="1522" y="2527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8" y="9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9"/>
                    </a:cxn>
                    <a:cxn ang="0">
                      <a:pos x="0" y="55"/>
                    </a:cxn>
                    <a:cxn ang="0">
                      <a:pos x="6" y="61"/>
                    </a:cxn>
                    <a:cxn ang="0">
                      <a:pos x="18" y="65"/>
                    </a:cxn>
                    <a:cxn ang="0">
                      <a:pos x="31" y="65"/>
                    </a:cxn>
                    <a:cxn ang="0">
                      <a:pos x="43" y="61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3" y="61"/>
                    </a:cxn>
                    <a:cxn ang="0">
                      <a:pos x="31" y="65"/>
                    </a:cxn>
                    <a:cxn ang="0">
                      <a:pos x="18" y="65"/>
                    </a:cxn>
                    <a:cxn ang="0">
                      <a:pos x="6" y="61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8" h="67">
                      <a:moveTo>
                        <a:pt x="48" y="9"/>
                      </a:moveTo>
                      <a:lnTo>
                        <a:pt x="48" y="9"/>
                      </a:lnTo>
                      <a:lnTo>
                        <a:pt x="43" y="5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6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55"/>
                      </a:moveTo>
                      <a:lnTo>
                        <a:pt x="0" y="57"/>
                      </a:lnTo>
                      <a:lnTo>
                        <a:pt x="6" y="61"/>
                      </a:lnTo>
                      <a:lnTo>
                        <a:pt x="12" y="63"/>
                      </a:lnTo>
                      <a:lnTo>
                        <a:pt x="18" y="65"/>
                      </a:lnTo>
                      <a:lnTo>
                        <a:pt x="25" y="67"/>
                      </a:lnTo>
                      <a:lnTo>
                        <a:pt x="31" y="65"/>
                      </a:lnTo>
                      <a:lnTo>
                        <a:pt x="37" y="63"/>
                      </a:lnTo>
                      <a:lnTo>
                        <a:pt x="43" y="61"/>
                      </a:lnTo>
                      <a:lnTo>
                        <a:pt x="48" y="57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3" y="61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7"/>
                      </a:lnTo>
                      <a:lnTo>
                        <a:pt x="18" y="65"/>
                      </a:lnTo>
                      <a:lnTo>
                        <a:pt x="12" y="63"/>
                      </a:lnTo>
                      <a:lnTo>
                        <a:pt x="6" y="61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5B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2" name="Freeform 367"/>
                <p:cNvSpPr>
                  <a:spLocks noEditPoints="1"/>
                </p:cNvSpPr>
                <p:nvPr/>
              </p:nvSpPr>
              <p:spPr bwMode="auto">
                <a:xfrm>
                  <a:off x="1522" y="2527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8" y="9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0" y="55"/>
                    </a:cxn>
                    <a:cxn ang="0">
                      <a:pos x="6" y="61"/>
                    </a:cxn>
                    <a:cxn ang="0">
                      <a:pos x="18" y="65"/>
                    </a:cxn>
                    <a:cxn ang="0">
                      <a:pos x="31" y="65"/>
                    </a:cxn>
                    <a:cxn ang="0">
                      <a:pos x="43" y="61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8" y="55"/>
                    </a:cxn>
                    <a:cxn ang="0">
                      <a:pos x="43" y="59"/>
                    </a:cxn>
                    <a:cxn ang="0">
                      <a:pos x="31" y="65"/>
                    </a:cxn>
                    <a:cxn ang="0">
                      <a:pos x="18" y="65"/>
                    </a:cxn>
                    <a:cxn ang="0">
                      <a:pos x="6" y="59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8" h="67">
                      <a:moveTo>
                        <a:pt x="48" y="11"/>
                      </a:moveTo>
                      <a:lnTo>
                        <a:pt x="48" y="9"/>
                      </a:lnTo>
                      <a:lnTo>
                        <a:pt x="43" y="5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5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6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close/>
                      <a:moveTo>
                        <a:pt x="0" y="55"/>
                      </a:moveTo>
                      <a:lnTo>
                        <a:pt x="0" y="55"/>
                      </a:lnTo>
                      <a:lnTo>
                        <a:pt x="6" y="61"/>
                      </a:lnTo>
                      <a:lnTo>
                        <a:pt x="12" y="63"/>
                      </a:lnTo>
                      <a:lnTo>
                        <a:pt x="18" y="65"/>
                      </a:lnTo>
                      <a:lnTo>
                        <a:pt x="25" y="67"/>
                      </a:lnTo>
                      <a:lnTo>
                        <a:pt x="31" y="65"/>
                      </a:lnTo>
                      <a:lnTo>
                        <a:pt x="37" y="63"/>
                      </a:lnTo>
                      <a:lnTo>
                        <a:pt x="43" y="61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3" y="59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5"/>
                      </a:lnTo>
                      <a:lnTo>
                        <a:pt x="18" y="65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5D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3" name="Freeform 368"/>
                <p:cNvSpPr>
                  <a:spLocks noEditPoints="1"/>
                </p:cNvSpPr>
                <p:nvPr/>
              </p:nvSpPr>
              <p:spPr bwMode="auto">
                <a:xfrm>
                  <a:off x="1522" y="2527"/>
                  <a:ext cx="50" cy="65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8" y="9"/>
                    </a:cxn>
                    <a:cxn ang="0">
                      <a:pos x="50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0" y="55"/>
                    </a:cxn>
                    <a:cxn ang="0">
                      <a:pos x="6" y="59"/>
                    </a:cxn>
                    <a:cxn ang="0">
                      <a:pos x="18" y="65"/>
                    </a:cxn>
                    <a:cxn ang="0">
                      <a:pos x="31" y="65"/>
                    </a:cxn>
                    <a:cxn ang="0">
                      <a:pos x="43" y="59"/>
                    </a:cxn>
                    <a:cxn ang="0">
                      <a:pos x="48" y="55"/>
                    </a:cxn>
                    <a:cxn ang="0">
                      <a:pos x="48" y="53"/>
                    </a:cxn>
                    <a:cxn ang="0">
                      <a:pos x="48" y="53"/>
                    </a:cxn>
                    <a:cxn ang="0">
                      <a:pos x="48" y="53"/>
                    </a:cxn>
                    <a:cxn ang="0">
                      <a:pos x="50" y="53"/>
                    </a:cxn>
                    <a:cxn ang="0">
                      <a:pos x="43" y="59"/>
                    </a:cxn>
                    <a:cxn ang="0">
                      <a:pos x="31" y="65"/>
                    </a:cxn>
                    <a:cxn ang="0">
                      <a:pos x="18" y="65"/>
                    </a:cxn>
                    <a:cxn ang="0">
                      <a:pos x="6" y="59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5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50" h="65">
                      <a:moveTo>
                        <a:pt x="48" y="11"/>
                      </a:moveTo>
                      <a:lnTo>
                        <a:pt x="48" y="9"/>
                      </a:lnTo>
                      <a:lnTo>
                        <a:pt x="43" y="5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5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6" y="5"/>
                      </a:lnTo>
                      <a:lnTo>
                        <a:pt x="12" y="2"/>
                      </a:lnTo>
                      <a:lnTo>
                        <a:pt x="18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close/>
                      <a:moveTo>
                        <a:pt x="0" y="55"/>
                      </a:moveTo>
                      <a:lnTo>
                        <a:pt x="0" y="55"/>
                      </a:lnTo>
                      <a:lnTo>
                        <a:pt x="6" y="59"/>
                      </a:lnTo>
                      <a:lnTo>
                        <a:pt x="12" y="63"/>
                      </a:lnTo>
                      <a:lnTo>
                        <a:pt x="18" y="65"/>
                      </a:lnTo>
                      <a:lnTo>
                        <a:pt x="25" y="65"/>
                      </a:lnTo>
                      <a:lnTo>
                        <a:pt x="31" y="65"/>
                      </a:lnTo>
                      <a:lnTo>
                        <a:pt x="37" y="63"/>
                      </a:lnTo>
                      <a:lnTo>
                        <a:pt x="43" y="59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5"/>
                      </a:lnTo>
                      <a:lnTo>
                        <a:pt x="48" y="53"/>
                      </a:lnTo>
                      <a:lnTo>
                        <a:pt x="48" y="53"/>
                      </a:lnTo>
                      <a:lnTo>
                        <a:pt x="48" y="53"/>
                      </a:lnTo>
                      <a:lnTo>
                        <a:pt x="48" y="53"/>
                      </a:lnTo>
                      <a:lnTo>
                        <a:pt x="48" y="53"/>
                      </a:lnTo>
                      <a:lnTo>
                        <a:pt x="48" y="53"/>
                      </a:lnTo>
                      <a:lnTo>
                        <a:pt x="50" y="53"/>
                      </a:lnTo>
                      <a:lnTo>
                        <a:pt x="48" y="55"/>
                      </a:lnTo>
                      <a:lnTo>
                        <a:pt x="43" y="59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5"/>
                      </a:lnTo>
                      <a:lnTo>
                        <a:pt x="18" y="65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0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5E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4" name="Freeform 369"/>
                <p:cNvSpPr>
                  <a:spLocks noEditPoints="1"/>
                </p:cNvSpPr>
                <p:nvPr/>
              </p:nvSpPr>
              <p:spPr bwMode="auto">
                <a:xfrm>
                  <a:off x="1522" y="2527"/>
                  <a:ext cx="50" cy="65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12" y="3"/>
                    </a:cxn>
                    <a:cxn ang="0">
                      <a:pos x="25" y="0"/>
                    </a:cxn>
                    <a:cxn ang="0">
                      <a:pos x="37" y="3"/>
                    </a:cxn>
                    <a:cxn ang="0">
                      <a:pos x="48" y="9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0" y="53"/>
                    </a:cxn>
                    <a:cxn ang="0">
                      <a:pos x="6" y="59"/>
                    </a:cxn>
                    <a:cxn ang="0">
                      <a:pos x="18" y="65"/>
                    </a:cxn>
                    <a:cxn ang="0">
                      <a:pos x="31" y="65"/>
                    </a:cxn>
                    <a:cxn ang="0">
                      <a:pos x="43" y="59"/>
                    </a:cxn>
                    <a:cxn ang="0">
                      <a:pos x="50" y="53"/>
                    </a:cxn>
                    <a:cxn ang="0">
                      <a:pos x="50" y="53"/>
                    </a:cxn>
                    <a:cxn ang="0">
                      <a:pos x="50" y="53"/>
                    </a:cxn>
                    <a:cxn ang="0">
                      <a:pos x="50" y="53"/>
                    </a:cxn>
                    <a:cxn ang="0">
                      <a:pos x="50" y="53"/>
                    </a:cxn>
                    <a:cxn ang="0">
                      <a:pos x="43" y="59"/>
                    </a:cxn>
                    <a:cxn ang="0">
                      <a:pos x="31" y="65"/>
                    </a:cxn>
                    <a:cxn ang="0">
                      <a:pos x="18" y="65"/>
                    </a:cxn>
                    <a:cxn ang="0">
                      <a:pos x="6" y="59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50" h="65">
                      <a:moveTo>
                        <a:pt x="50" y="11"/>
                      </a:moveTo>
                      <a:lnTo>
                        <a:pt x="48" y="9"/>
                      </a:lnTo>
                      <a:lnTo>
                        <a:pt x="43" y="5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8" y="0"/>
                      </a:lnTo>
                      <a:lnTo>
                        <a:pt x="12" y="2"/>
                      </a:lnTo>
                      <a:lnTo>
                        <a:pt x="6" y="5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12" y="3"/>
                      </a:lnTo>
                      <a:lnTo>
                        <a:pt x="18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7" y="3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close/>
                      <a:moveTo>
                        <a:pt x="0" y="53"/>
                      </a:moveTo>
                      <a:lnTo>
                        <a:pt x="0" y="55"/>
                      </a:lnTo>
                      <a:lnTo>
                        <a:pt x="6" y="59"/>
                      </a:lnTo>
                      <a:lnTo>
                        <a:pt x="12" y="63"/>
                      </a:lnTo>
                      <a:lnTo>
                        <a:pt x="18" y="65"/>
                      </a:lnTo>
                      <a:lnTo>
                        <a:pt x="25" y="65"/>
                      </a:lnTo>
                      <a:lnTo>
                        <a:pt x="31" y="65"/>
                      </a:lnTo>
                      <a:lnTo>
                        <a:pt x="37" y="63"/>
                      </a:lnTo>
                      <a:lnTo>
                        <a:pt x="43" y="59"/>
                      </a:lnTo>
                      <a:lnTo>
                        <a:pt x="48" y="55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48" y="55"/>
                      </a:lnTo>
                      <a:lnTo>
                        <a:pt x="43" y="59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5"/>
                      </a:lnTo>
                      <a:lnTo>
                        <a:pt x="18" y="65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2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F5F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5" name="Freeform 370"/>
                <p:cNvSpPr>
                  <a:spLocks noEditPoints="1"/>
                </p:cNvSpPr>
                <p:nvPr/>
              </p:nvSpPr>
              <p:spPr bwMode="auto">
                <a:xfrm>
                  <a:off x="1522" y="2527"/>
                  <a:ext cx="50" cy="65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3"/>
                    </a:cxn>
                    <a:cxn ang="0">
                      <a:pos x="25" y="0"/>
                    </a:cxn>
                    <a:cxn ang="0">
                      <a:pos x="12" y="3"/>
                    </a:cxn>
                    <a:cxn ang="0">
                      <a:pos x="2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9"/>
                    </a:cxn>
                    <a:cxn ang="0">
                      <a:pos x="12" y="3"/>
                    </a:cxn>
                    <a:cxn ang="0">
                      <a:pos x="25" y="0"/>
                    </a:cxn>
                    <a:cxn ang="0">
                      <a:pos x="37" y="3"/>
                    </a:cxn>
                    <a:cxn ang="0">
                      <a:pos x="48" y="9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0" y="53"/>
                    </a:cxn>
                    <a:cxn ang="0">
                      <a:pos x="6" y="59"/>
                    </a:cxn>
                    <a:cxn ang="0">
                      <a:pos x="18" y="65"/>
                    </a:cxn>
                    <a:cxn ang="0">
                      <a:pos x="31" y="65"/>
                    </a:cxn>
                    <a:cxn ang="0">
                      <a:pos x="43" y="59"/>
                    </a:cxn>
                    <a:cxn ang="0">
                      <a:pos x="50" y="53"/>
                    </a:cxn>
                    <a:cxn ang="0">
                      <a:pos x="50" y="53"/>
                    </a:cxn>
                    <a:cxn ang="0">
                      <a:pos x="50" y="53"/>
                    </a:cxn>
                    <a:cxn ang="0">
                      <a:pos x="50" y="53"/>
                    </a:cxn>
                    <a:cxn ang="0">
                      <a:pos x="50" y="53"/>
                    </a:cxn>
                    <a:cxn ang="0">
                      <a:pos x="43" y="59"/>
                    </a:cxn>
                    <a:cxn ang="0">
                      <a:pos x="31" y="65"/>
                    </a:cxn>
                    <a:cxn ang="0">
                      <a:pos x="18" y="65"/>
                    </a:cxn>
                    <a:cxn ang="0">
                      <a:pos x="6" y="59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50" h="65">
                      <a:moveTo>
                        <a:pt x="50" y="11"/>
                      </a:moveTo>
                      <a:lnTo>
                        <a:pt x="48" y="9"/>
                      </a:lnTo>
                      <a:lnTo>
                        <a:pt x="43" y="5"/>
                      </a:lnTo>
                      <a:lnTo>
                        <a:pt x="37" y="3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8" y="2"/>
                      </a:lnTo>
                      <a:lnTo>
                        <a:pt x="12" y="3"/>
                      </a:lnTo>
                      <a:lnTo>
                        <a:pt x="6" y="5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6" y="5"/>
                      </a:lnTo>
                      <a:lnTo>
                        <a:pt x="12" y="3"/>
                      </a:lnTo>
                      <a:lnTo>
                        <a:pt x="18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7" y="3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close/>
                      <a:moveTo>
                        <a:pt x="0" y="53"/>
                      </a:moveTo>
                      <a:lnTo>
                        <a:pt x="2" y="55"/>
                      </a:lnTo>
                      <a:lnTo>
                        <a:pt x="6" y="59"/>
                      </a:lnTo>
                      <a:lnTo>
                        <a:pt x="12" y="63"/>
                      </a:lnTo>
                      <a:lnTo>
                        <a:pt x="18" y="65"/>
                      </a:lnTo>
                      <a:lnTo>
                        <a:pt x="25" y="65"/>
                      </a:lnTo>
                      <a:lnTo>
                        <a:pt x="31" y="65"/>
                      </a:lnTo>
                      <a:lnTo>
                        <a:pt x="37" y="63"/>
                      </a:lnTo>
                      <a:lnTo>
                        <a:pt x="43" y="59"/>
                      </a:lnTo>
                      <a:lnTo>
                        <a:pt x="48" y="55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50" y="53"/>
                      </a:lnTo>
                      <a:lnTo>
                        <a:pt x="48" y="55"/>
                      </a:lnTo>
                      <a:lnTo>
                        <a:pt x="43" y="59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5"/>
                      </a:lnTo>
                      <a:lnTo>
                        <a:pt x="18" y="65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2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F60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6" name="Freeform 371"/>
                <p:cNvSpPr>
                  <a:spLocks noEditPoints="1"/>
                </p:cNvSpPr>
                <p:nvPr/>
              </p:nvSpPr>
              <p:spPr bwMode="auto">
                <a:xfrm>
                  <a:off x="1520" y="2527"/>
                  <a:ext cx="52" cy="65"/>
                </a:xfrm>
                <a:custGeom>
                  <a:avLst/>
                  <a:gdLst/>
                  <a:ahLst/>
                  <a:cxnLst>
                    <a:cxn ang="0">
                      <a:pos x="50" y="9"/>
                    </a:cxn>
                    <a:cxn ang="0">
                      <a:pos x="39" y="3"/>
                    </a:cxn>
                    <a:cxn ang="0">
                      <a:pos x="27" y="0"/>
                    </a:cxn>
                    <a:cxn ang="0">
                      <a:pos x="14" y="3"/>
                    </a:cxn>
                    <a:cxn ang="0">
                      <a:pos x="4" y="9"/>
                    </a:cxn>
                    <a:cxn ang="0">
                      <a:pos x="2" y="13"/>
                    </a:cxn>
                    <a:cxn ang="0">
                      <a:pos x="2" y="13"/>
                    </a:cxn>
                    <a:cxn ang="0">
                      <a:pos x="2" y="13"/>
                    </a:cxn>
                    <a:cxn ang="0">
                      <a:pos x="2" y="13"/>
                    </a:cxn>
                    <a:cxn ang="0">
                      <a:pos x="4" y="9"/>
                    </a:cxn>
                    <a:cxn ang="0">
                      <a:pos x="14" y="3"/>
                    </a:cxn>
                    <a:cxn ang="0">
                      <a:pos x="27" y="0"/>
                    </a:cxn>
                    <a:cxn ang="0">
                      <a:pos x="39" y="3"/>
                    </a:cxn>
                    <a:cxn ang="0">
                      <a:pos x="48" y="9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2" y="53"/>
                    </a:cxn>
                    <a:cxn ang="0">
                      <a:pos x="8" y="59"/>
                    </a:cxn>
                    <a:cxn ang="0">
                      <a:pos x="20" y="65"/>
                    </a:cxn>
                    <a:cxn ang="0">
                      <a:pos x="33" y="65"/>
                    </a:cxn>
                    <a:cxn ang="0">
                      <a:pos x="45" y="59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45" y="59"/>
                    </a:cxn>
                    <a:cxn ang="0">
                      <a:pos x="33" y="65"/>
                    </a:cxn>
                    <a:cxn ang="0">
                      <a:pos x="20" y="65"/>
                    </a:cxn>
                    <a:cxn ang="0">
                      <a:pos x="8" y="59"/>
                    </a:cxn>
                    <a:cxn ang="0">
                      <a:pos x="0" y="53"/>
                    </a:cxn>
                    <a:cxn ang="0">
                      <a:pos x="2" y="53"/>
                    </a:cxn>
                    <a:cxn ang="0">
                      <a:pos x="2" y="53"/>
                    </a:cxn>
                    <a:cxn ang="0">
                      <a:pos x="2" y="53"/>
                    </a:cxn>
                    <a:cxn ang="0">
                      <a:pos x="2" y="53"/>
                    </a:cxn>
                  </a:cxnLst>
                  <a:rect l="0" t="0" r="r" b="b"/>
                  <a:pathLst>
                    <a:path w="52" h="65">
                      <a:moveTo>
                        <a:pt x="52" y="13"/>
                      </a:moveTo>
                      <a:lnTo>
                        <a:pt x="50" y="9"/>
                      </a:lnTo>
                      <a:lnTo>
                        <a:pt x="45" y="5"/>
                      </a:lnTo>
                      <a:lnTo>
                        <a:pt x="39" y="3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0" y="2"/>
                      </a:lnTo>
                      <a:lnTo>
                        <a:pt x="14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8" y="5"/>
                      </a:lnTo>
                      <a:lnTo>
                        <a:pt x="14" y="3"/>
                      </a:lnTo>
                      <a:lnTo>
                        <a:pt x="20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9" y="3"/>
                      </a:lnTo>
                      <a:lnTo>
                        <a:pt x="45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close/>
                      <a:moveTo>
                        <a:pt x="2" y="53"/>
                      </a:moveTo>
                      <a:lnTo>
                        <a:pt x="4" y="55"/>
                      </a:lnTo>
                      <a:lnTo>
                        <a:pt x="8" y="59"/>
                      </a:lnTo>
                      <a:lnTo>
                        <a:pt x="14" y="63"/>
                      </a:lnTo>
                      <a:lnTo>
                        <a:pt x="20" y="65"/>
                      </a:lnTo>
                      <a:lnTo>
                        <a:pt x="27" y="65"/>
                      </a:lnTo>
                      <a:lnTo>
                        <a:pt x="33" y="65"/>
                      </a:lnTo>
                      <a:lnTo>
                        <a:pt x="39" y="63"/>
                      </a:lnTo>
                      <a:lnTo>
                        <a:pt x="45" y="59"/>
                      </a:lnTo>
                      <a:lnTo>
                        <a:pt x="50" y="55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48" y="55"/>
                      </a:lnTo>
                      <a:lnTo>
                        <a:pt x="45" y="59"/>
                      </a:lnTo>
                      <a:lnTo>
                        <a:pt x="39" y="63"/>
                      </a:lnTo>
                      <a:lnTo>
                        <a:pt x="33" y="65"/>
                      </a:lnTo>
                      <a:lnTo>
                        <a:pt x="27" y="65"/>
                      </a:lnTo>
                      <a:lnTo>
                        <a:pt x="20" y="65"/>
                      </a:lnTo>
                      <a:lnTo>
                        <a:pt x="14" y="63"/>
                      </a:lnTo>
                      <a:lnTo>
                        <a:pt x="8" y="59"/>
                      </a:lnTo>
                      <a:lnTo>
                        <a:pt x="4" y="55"/>
                      </a:lnTo>
                      <a:lnTo>
                        <a:pt x="0" y="53"/>
                      </a:lnTo>
                      <a:lnTo>
                        <a:pt x="2" y="53"/>
                      </a:lnTo>
                      <a:lnTo>
                        <a:pt x="2" y="53"/>
                      </a:lnTo>
                      <a:lnTo>
                        <a:pt x="2" y="53"/>
                      </a:lnTo>
                      <a:lnTo>
                        <a:pt x="2" y="53"/>
                      </a:lnTo>
                      <a:lnTo>
                        <a:pt x="2" y="53"/>
                      </a:lnTo>
                      <a:lnTo>
                        <a:pt x="2" y="53"/>
                      </a:lnTo>
                      <a:lnTo>
                        <a:pt x="2" y="53"/>
                      </a:lnTo>
                      <a:lnTo>
                        <a:pt x="2" y="53"/>
                      </a:lnTo>
                      <a:close/>
                    </a:path>
                  </a:pathLst>
                </a:custGeom>
                <a:solidFill>
                  <a:srgbClr val="FF6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7" name="Freeform 372"/>
                <p:cNvSpPr>
                  <a:spLocks noEditPoints="1"/>
                </p:cNvSpPr>
                <p:nvPr/>
              </p:nvSpPr>
              <p:spPr bwMode="auto">
                <a:xfrm>
                  <a:off x="1520" y="2527"/>
                  <a:ext cx="52" cy="65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3"/>
                    </a:cxn>
                    <a:cxn ang="0">
                      <a:pos x="27" y="0"/>
                    </a:cxn>
                    <a:cxn ang="0">
                      <a:pos x="14" y="3"/>
                    </a:cxn>
                    <a:cxn ang="0">
                      <a:pos x="4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4" y="9"/>
                    </a:cxn>
                    <a:cxn ang="0">
                      <a:pos x="14" y="3"/>
                    </a:cxn>
                    <a:cxn ang="0">
                      <a:pos x="27" y="2"/>
                    </a:cxn>
                    <a:cxn ang="0">
                      <a:pos x="39" y="3"/>
                    </a:cxn>
                    <a:cxn ang="0">
                      <a:pos x="48" y="9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0" y="53"/>
                    </a:cxn>
                    <a:cxn ang="0">
                      <a:pos x="8" y="59"/>
                    </a:cxn>
                    <a:cxn ang="0">
                      <a:pos x="20" y="65"/>
                    </a:cxn>
                    <a:cxn ang="0">
                      <a:pos x="33" y="65"/>
                    </a:cxn>
                    <a:cxn ang="0">
                      <a:pos x="45" y="59"/>
                    </a:cxn>
                    <a:cxn ang="0">
                      <a:pos x="52" y="53"/>
                    </a:cxn>
                    <a:cxn ang="0">
                      <a:pos x="52" y="53"/>
                    </a:cxn>
                    <a:cxn ang="0">
                      <a:pos x="52" y="51"/>
                    </a:cxn>
                    <a:cxn ang="0">
                      <a:pos x="52" y="51"/>
                    </a:cxn>
                    <a:cxn ang="0">
                      <a:pos x="52" y="51"/>
                    </a:cxn>
                    <a:cxn ang="0">
                      <a:pos x="45" y="59"/>
                    </a:cxn>
                    <a:cxn ang="0">
                      <a:pos x="33" y="65"/>
                    </a:cxn>
                    <a:cxn ang="0">
                      <a:pos x="20" y="65"/>
                    </a:cxn>
                    <a:cxn ang="0">
                      <a:pos x="8" y="59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52" h="65">
                      <a:moveTo>
                        <a:pt x="52" y="13"/>
                      </a:moveTo>
                      <a:lnTo>
                        <a:pt x="48" y="9"/>
                      </a:lnTo>
                      <a:lnTo>
                        <a:pt x="45" y="5"/>
                      </a:lnTo>
                      <a:lnTo>
                        <a:pt x="39" y="3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0" y="2"/>
                      </a:lnTo>
                      <a:lnTo>
                        <a:pt x="14" y="3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8" y="5"/>
                      </a:lnTo>
                      <a:lnTo>
                        <a:pt x="14" y="3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3" y="2"/>
                      </a:lnTo>
                      <a:lnTo>
                        <a:pt x="39" y="3"/>
                      </a:lnTo>
                      <a:lnTo>
                        <a:pt x="45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close/>
                      <a:moveTo>
                        <a:pt x="0" y="53"/>
                      </a:moveTo>
                      <a:lnTo>
                        <a:pt x="4" y="55"/>
                      </a:lnTo>
                      <a:lnTo>
                        <a:pt x="8" y="59"/>
                      </a:lnTo>
                      <a:lnTo>
                        <a:pt x="14" y="63"/>
                      </a:lnTo>
                      <a:lnTo>
                        <a:pt x="20" y="65"/>
                      </a:lnTo>
                      <a:lnTo>
                        <a:pt x="27" y="65"/>
                      </a:lnTo>
                      <a:lnTo>
                        <a:pt x="33" y="65"/>
                      </a:lnTo>
                      <a:lnTo>
                        <a:pt x="39" y="63"/>
                      </a:lnTo>
                      <a:lnTo>
                        <a:pt x="45" y="59"/>
                      </a:lnTo>
                      <a:lnTo>
                        <a:pt x="48" y="55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3"/>
                      </a:lnTo>
                      <a:lnTo>
                        <a:pt x="52" y="51"/>
                      </a:lnTo>
                      <a:lnTo>
                        <a:pt x="52" y="51"/>
                      </a:lnTo>
                      <a:lnTo>
                        <a:pt x="52" y="51"/>
                      </a:lnTo>
                      <a:lnTo>
                        <a:pt x="52" y="51"/>
                      </a:lnTo>
                      <a:lnTo>
                        <a:pt x="52" y="51"/>
                      </a:lnTo>
                      <a:lnTo>
                        <a:pt x="48" y="55"/>
                      </a:lnTo>
                      <a:lnTo>
                        <a:pt x="45" y="59"/>
                      </a:lnTo>
                      <a:lnTo>
                        <a:pt x="39" y="63"/>
                      </a:lnTo>
                      <a:lnTo>
                        <a:pt x="33" y="65"/>
                      </a:lnTo>
                      <a:lnTo>
                        <a:pt x="27" y="65"/>
                      </a:lnTo>
                      <a:lnTo>
                        <a:pt x="20" y="65"/>
                      </a:lnTo>
                      <a:lnTo>
                        <a:pt x="14" y="63"/>
                      </a:lnTo>
                      <a:lnTo>
                        <a:pt x="8" y="59"/>
                      </a:lnTo>
                      <a:lnTo>
                        <a:pt x="4" y="55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F62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8" name="Freeform 373"/>
                <p:cNvSpPr>
                  <a:spLocks noEditPoints="1"/>
                </p:cNvSpPr>
                <p:nvPr/>
              </p:nvSpPr>
              <p:spPr bwMode="auto">
                <a:xfrm>
                  <a:off x="1520" y="2529"/>
                  <a:ext cx="52" cy="63"/>
                </a:xfrm>
                <a:custGeom>
                  <a:avLst/>
                  <a:gdLst/>
                  <a:ahLst/>
                  <a:cxnLst>
                    <a:cxn ang="0">
                      <a:pos x="48" y="7"/>
                    </a:cxn>
                    <a:cxn ang="0">
                      <a:pos x="39" y="1"/>
                    </a:cxn>
                    <a:cxn ang="0">
                      <a:pos x="27" y="0"/>
                    </a:cxn>
                    <a:cxn ang="0">
                      <a:pos x="14" y="1"/>
                    </a:cxn>
                    <a:cxn ang="0">
                      <a:pos x="4" y="7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4" y="9"/>
                    </a:cxn>
                    <a:cxn ang="0">
                      <a:pos x="14" y="1"/>
                    </a:cxn>
                    <a:cxn ang="0">
                      <a:pos x="27" y="0"/>
                    </a:cxn>
                    <a:cxn ang="0">
                      <a:pos x="39" y="1"/>
                    </a:cxn>
                    <a:cxn ang="0">
                      <a:pos x="48" y="9"/>
                    </a:cxn>
                    <a:cxn ang="0">
                      <a:pos x="52" y="11"/>
                    </a:cxn>
                    <a:cxn ang="0">
                      <a:pos x="52" y="11"/>
                    </a:cxn>
                    <a:cxn ang="0">
                      <a:pos x="52" y="11"/>
                    </a:cxn>
                    <a:cxn ang="0">
                      <a:pos x="52" y="11"/>
                    </a:cxn>
                    <a:cxn ang="0">
                      <a:pos x="0" y="49"/>
                    </a:cxn>
                    <a:cxn ang="0">
                      <a:pos x="8" y="57"/>
                    </a:cxn>
                    <a:cxn ang="0">
                      <a:pos x="20" y="63"/>
                    </a:cxn>
                    <a:cxn ang="0">
                      <a:pos x="33" y="63"/>
                    </a:cxn>
                    <a:cxn ang="0">
                      <a:pos x="45" y="57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45" y="57"/>
                    </a:cxn>
                    <a:cxn ang="0">
                      <a:pos x="33" y="61"/>
                    </a:cxn>
                    <a:cxn ang="0">
                      <a:pos x="20" y="61"/>
                    </a:cxn>
                    <a:cxn ang="0">
                      <a:pos x="8" y="57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52" h="63">
                      <a:moveTo>
                        <a:pt x="52" y="11"/>
                      </a:moveTo>
                      <a:lnTo>
                        <a:pt x="48" y="7"/>
                      </a:lnTo>
                      <a:lnTo>
                        <a:pt x="45" y="3"/>
                      </a:lnTo>
                      <a:lnTo>
                        <a:pt x="39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1"/>
                      </a:lnTo>
                      <a:lnTo>
                        <a:pt x="8" y="3"/>
                      </a:lnTo>
                      <a:lnTo>
                        <a:pt x="4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4" y="9"/>
                      </a:lnTo>
                      <a:lnTo>
                        <a:pt x="8" y="5"/>
                      </a:lnTo>
                      <a:lnTo>
                        <a:pt x="14" y="1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5"/>
                      </a:lnTo>
                      <a:lnTo>
                        <a:pt x="48" y="9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close/>
                      <a:moveTo>
                        <a:pt x="0" y="49"/>
                      </a:moveTo>
                      <a:lnTo>
                        <a:pt x="4" y="53"/>
                      </a:lnTo>
                      <a:lnTo>
                        <a:pt x="8" y="57"/>
                      </a:lnTo>
                      <a:lnTo>
                        <a:pt x="14" y="61"/>
                      </a:lnTo>
                      <a:lnTo>
                        <a:pt x="20" y="63"/>
                      </a:lnTo>
                      <a:lnTo>
                        <a:pt x="27" y="63"/>
                      </a:lnTo>
                      <a:lnTo>
                        <a:pt x="33" y="63"/>
                      </a:lnTo>
                      <a:lnTo>
                        <a:pt x="39" y="61"/>
                      </a:lnTo>
                      <a:lnTo>
                        <a:pt x="45" y="57"/>
                      </a:lnTo>
                      <a:lnTo>
                        <a:pt x="48" y="53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48" y="53"/>
                      </a:lnTo>
                      <a:lnTo>
                        <a:pt x="45" y="57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3"/>
                      </a:lnTo>
                      <a:lnTo>
                        <a:pt x="20" y="61"/>
                      </a:lnTo>
                      <a:lnTo>
                        <a:pt x="14" y="59"/>
                      </a:lnTo>
                      <a:lnTo>
                        <a:pt x="8" y="57"/>
                      </a:lnTo>
                      <a:lnTo>
                        <a:pt x="4" y="53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6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69" name="Freeform 374"/>
                <p:cNvSpPr>
                  <a:spLocks noEditPoints="1"/>
                </p:cNvSpPr>
                <p:nvPr/>
              </p:nvSpPr>
              <p:spPr bwMode="auto">
                <a:xfrm>
                  <a:off x="1520" y="2529"/>
                  <a:ext cx="52" cy="63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1"/>
                    </a:cxn>
                    <a:cxn ang="0">
                      <a:pos x="27" y="0"/>
                    </a:cxn>
                    <a:cxn ang="0">
                      <a:pos x="14" y="1"/>
                    </a:cxn>
                    <a:cxn ang="0">
                      <a:pos x="4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4" y="9"/>
                    </a:cxn>
                    <a:cxn ang="0">
                      <a:pos x="14" y="1"/>
                    </a:cxn>
                    <a:cxn ang="0">
                      <a:pos x="27" y="0"/>
                    </a:cxn>
                    <a:cxn ang="0">
                      <a:pos x="39" y="1"/>
                    </a:cxn>
                    <a:cxn ang="0">
                      <a:pos x="48" y="9"/>
                    </a:cxn>
                    <a:cxn ang="0">
                      <a:pos x="52" y="13"/>
                    </a:cxn>
                    <a:cxn ang="0">
                      <a:pos x="52" y="11"/>
                    </a:cxn>
                    <a:cxn ang="0">
                      <a:pos x="52" y="11"/>
                    </a:cxn>
                    <a:cxn ang="0">
                      <a:pos x="52" y="11"/>
                    </a:cxn>
                    <a:cxn ang="0">
                      <a:pos x="0" y="49"/>
                    </a:cxn>
                    <a:cxn ang="0">
                      <a:pos x="8" y="57"/>
                    </a:cxn>
                    <a:cxn ang="0">
                      <a:pos x="20" y="61"/>
                    </a:cxn>
                    <a:cxn ang="0">
                      <a:pos x="33" y="61"/>
                    </a:cxn>
                    <a:cxn ang="0">
                      <a:pos x="45" y="57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45" y="57"/>
                    </a:cxn>
                    <a:cxn ang="0">
                      <a:pos x="33" y="61"/>
                    </a:cxn>
                    <a:cxn ang="0">
                      <a:pos x="20" y="61"/>
                    </a:cxn>
                    <a:cxn ang="0">
                      <a:pos x="8" y="57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52" h="63">
                      <a:moveTo>
                        <a:pt x="52" y="11"/>
                      </a:moveTo>
                      <a:lnTo>
                        <a:pt x="48" y="9"/>
                      </a:lnTo>
                      <a:lnTo>
                        <a:pt x="45" y="5"/>
                      </a:lnTo>
                      <a:lnTo>
                        <a:pt x="39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1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8" y="5"/>
                      </a:lnTo>
                      <a:lnTo>
                        <a:pt x="14" y="1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lnTo>
                        <a:pt x="52" y="11"/>
                      </a:lnTo>
                      <a:close/>
                      <a:moveTo>
                        <a:pt x="0" y="49"/>
                      </a:moveTo>
                      <a:lnTo>
                        <a:pt x="4" y="53"/>
                      </a:lnTo>
                      <a:lnTo>
                        <a:pt x="8" y="57"/>
                      </a:lnTo>
                      <a:lnTo>
                        <a:pt x="14" y="59"/>
                      </a:lnTo>
                      <a:lnTo>
                        <a:pt x="20" y="61"/>
                      </a:lnTo>
                      <a:lnTo>
                        <a:pt x="27" y="63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5" y="57"/>
                      </a:lnTo>
                      <a:lnTo>
                        <a:pt x="48" y="53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48" y="53"/>
                      </a:lnTo>
                      <a:lnTo>
                        <a:pt x="45" y="57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3"/>
                      </a:lnTo>
                      <a:lnTo>
                        <a:pt x="20" y="61"/>
                      </a:lnTo>
                      <a:lnTo>
                        <a:pt x="14" y="59"/>
                      </a:lnTo>
                      <a:lnTo>
                        <a:pt x="8" y="57"/>
                      </a:lnTo>
                      <a:lnTo>
                        <a:pt x="4" y="53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64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70" name="Freeform 375"/>
                <p:cNvSpPr>
                  <a:spLocks noEditPoints="1"/>
                </p:cNvSpPr>
                <p:nvPr/>
              </p:nvSpPr>
              <p:spPr bwMode="auto">
                <a:xfrm>
                  <a:off x="1520" y="2529"/>
                  <a:ext cx="52" cy="63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1"/>
                    </a:cxn>
                    <a:cxn ang="0">
                      <a:pos x="27" y="0"/>
                    </a:cxn>
                    <a:cxn ang="0">
                      <a:pos x="14" y="1"/>
                    </a:cxn>
                    <a:cxn ang="0">
                      <a:pos x="4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4" y="9"/>
                    </a:cxn>
                    <a:cxn ang="0">
                      <a:pos x="14" y="1"/>
                    </a:cxn>
                    <a:cxn ang="0">
                      <a:pos x="27" y="0"/>
                    </a:cxn>
                    <a:cxn ang="0">
                      <a:pos x="39" y="1"/>
                    </a:cxn>
                    <a:cxn ang="0">
                      <a:pos x="48" y="9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0" y="49"/>
                    </a:cxn>
                    <a:cxn ang="0">
                      <a:pos x="8" y="57"/>
                    </a:cxn>
                    <a:cxn ang="0">
                      <a:pos x="20" y="61"/>
                    </a:cxn>
                    <a:cxn ang="0">
                      <a:pos x="33" y="61"/>
                    </a:cxn>
                    <a:cxn ang="0">
                      <a:pos x="45" y="57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45" y="57"/>
                    </a:cxn>
                    <a:cxn ang="0">
                      <a:pos x="33" y="61"/>
                    </a:cxn>
                    <a:cxn ang="0">
                      <a:pos x="20" y="61"/>
                    </a:cxn>
                    <a:cxn ang="0">
                      <a:pos x="8" y="57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52" h="63">
                      <a:moveTo>
                        <a:pt x="52" y="13"/>
                      </a:moveTo>
                      <a:lnTo>
                        <a:pt x="48" y="9"/>
                      </a:lnTo>
                      <a:lnTo>
                        <a:pt x="45" y="5"/>
                      </a:lnTo>
                      <a:lnTo>
                        <a:pt x="39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1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8" y="5"/>
                      </a:lnTo>
                      <a:lnTo>
                        <a:pt x="14" y="1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close/>
                      <a:moveTo>
                        <a:pt x="0" y="49"/>
                      </a:moveTo>
                      <a:lnTo>
                        <a:pt x="4" y="53"/>
                      </a:lnTo>
                      <a:lnTo>
                        <a:pt x="8" y="57"/>
                      </a:lnTo>
                      <a:lnTo>
                        <a:pt x="14" y="59"/>
                      </a:lnTo>
                      <a:lnTo>
                        <a:pt x="20" y="61"/>
                      </a:lnTo>
                      <a:lnTo>
                        <a:pt x="27" y="63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5" y="57"/>
                      </a:lnTo>
                      <a:lnTo>
                        <a:pt x="48" y="53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48" y="53"/>
                      </a:lnTo>
                      <a:lnTo>
                        <a:pt x="45" y="57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3"/>
                      </a:lnTo>
                      <a:lnTo>
                        <a:pt x="20" y="61"/>
                      </a:lnTo>
                      <a:lnTo>
                        <a:pt x="14" y="59"/>
                      </a:lnTo>
                      <a:lnTo>
                        <a:pt x="8" y="57"/>
                      </a:lnTo>
                      <a:lnTo>
                        <a:pt x="4" y="53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65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171" name="Freeform 376"/>
                <p:cNvSpPr>
                  <a:spLocks noEditPoints="1"/>
                </p:cNvSpPr>
                <p:nvPr/>
              </p:nvSpPr>
              <p:spPr bwMode="auto">
                <a:xfrm>
                  <a:off x="1520" y="2529"/>
                  <a:ext cx="52" cy="63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1"/>
                    </a:cxn>
                    <a:cxn ang="0">
                      <a:pos x="27" y="0"/>
                    </a:cxn>
                    <a:cxn ang="0">
                      <a:pos x="14" y="1"/>
                    </a:cxn>
                    <a:cxn ang="0">
                      <a:pos x="4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4" y="9"/>
                    </a:cxn>
                    <a:cxn ang="0">
                      <a:pos x="14" y="1"/>
                    </a:cxn>
                    <a:cxn ang="0">
                      <a:pos x="27" y="0"/>
                    </a:cxn>
                    <a:cxn ang="0">
                      <a:pos x="39" y="1"/>
                    </a:cxn>
                    <a:cxn ang="0">
                      <a:pos x="48" y="9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0" y="49"/>
                    </a:cxn>
                    <a:cxn ang="0">
                      <a:pos x="8" y="57"/>
                    </a:cxn>
                    <a:cxn ang="0">
                      <a:pos x="20" y="61"/>
                    </a:cxn>
                    <a:cxn ang="0">
                      <a:pos x="33" y="61"/>
                    </a:cxn>
                    <a:cxn ang="0">
                      <a:pos x="45" y="57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9"/>
                    </a:cxn>
                    <a:cxn ang="0">
                      <a:pos x="52" y="47"/>
                    </a:cxn>
                    <a:cxn ang="0">
                      <a:pos x="45" y="57"/>
                    </a:cxn>
                    <a:cxn ang="0">
                      <a:pos x="33" y="61"/>
                    </a:cxn>
                    <a:cxn ang="0">
                      <a:pos x="20" y="61"/>
                    </a:cxn>
                    <a:cxn ang="0">
                      <a:pos x="8" y="57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52" h="63">
                      <a:moveTo>
                        <a:pt x="52" y="13"/>
                      </a:moveTo>
                      <a:lnTo>
                        <a:pt x="48" y="9"/>
                      </a:lnTo>
                      <a:lnTo>
                        <a:pt x="45" y="5"/>
                      </a:lnTo>
                      <a:lnTo>
                        <a:pt x="39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1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8" y="5"/>
                      </a:lnTo>
                      <a:lnTo>
                        <a:pt x="14" y="1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close/>
                      <a:moveTo>
                        <a:pt x="0" y="49"/>
                      </a:moveTo>
                      <a:lnTo>
                        <a:pt x="4" y="53"/>
                      </a:lnTo>
                      <a:lnTo>
                        <a:pt x="8" y="57"/>
                      </a:lnTo>
                      <a:lnTo>
                        <a:pt x="14" y="59"/>
                      </a:lnTo>
                      <a:lnTo>
                        <a:pt x="20" y="61"/>
                      </a:lnTo>
                      <a:lnTo>
                        <a:pt x="27" y="63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5" y="57"/>
                      </a:lnTo>
                      <a:lnTo>
                        <a:pt x="48" y="53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9"/>
                      </a:lnTo>
                      <a:lnTo>
                        <a:pt x="52" y="47"/>
                      </a:lnTo>
                      <a:lnTo>
                        <a:pt x="48" y="53"/>
                      </a:lnTo>
                      <a:lnTo>
                        <a:pt x="45" y="57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0" y="61"/>
                      </a:lnTo>
                      <a:lnTo>
                        <a:pt x="14" y="59"/>
                      </a:lnTo>
                      <a:lnTo>
                        <a:pt x="8" y="57"/>
                      </a:lnTo>
                      <a:lnTo>
                        <a:pt x="4" y="53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66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8" name="Group 377"/>
              <p:cNvGrpSpPr>
                <a:grpSpLocks/>
              </p:cNvGrpSpPr>
              <p:nvPr/>
            </p:nvGrpSpPr>
            <p:grpSpPr bwMode="auto">
              <a:xfrm>
                <a:off x="1519" y="2310"/>
                <a:ext cx="99" cy="301"/>
                <a:chOff x="1519" y="2310"/>
                <a:chExt cx="99" cy="301"/>
              </a:xfrm>
            </p:grpSpPr>
            <p:sp>
              <p:nvSpPr>
                <p:cNvPr id="772" name="Freeform 378"/>
                <p:cNvSpPr>
                  <a:spLocks noEditPoints="1"/>
                </p:cNvSpPr>
                <p:nvPr/>
              </p:nvSpPr>
              <p:spPr bwMode="auto">
                <a:xfrm>
                  <a:off x="1520" y="2529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1"/>
                    </a:cxn>
                    <a:cxn ang="0">
                      <a:pos x="27" y="0"/>
                    </a:cxn>
                    <a:cxn ang="0">
                      <a:pos x="14" y="1"/>
                    </a:cxn>
                    <a:cxn ang="0">
                      <a:pos x="4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4" y="9"/>
                    </a:cxn>
                    <a:cxn ang="0">
                      <a:pos x="14" y="1"/>
                    </a:cxn>
                    <a:cxn ang="0">
                      <a:pos x="27" y="0"/>
                    </a:cxn>
                    <a:cxn ang="0">
                      <a:pos x="39" y="1"/>
                    </a:cxn>
                    <a:cxn ang="0">
                      <a:pos x="48" y="9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0" y="49"/>
                    </a:cxn>
                    <a:cxn ang="0">
                      <a:pos x="8" y="57"/>
                    </a:cxn>
                    <a:cxn ang="0">
                      <a:pos x="20" y="61"/>
                    </a:cxn>
                    <a:cxn ang="0">
                      <a:pos x="33" y="61"/>
                    </a:cxn>
                    <a:cxn ang="0">
                      <a:pos x="45" y="5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45" y="57"/>
                    </a:cxn>
                    <a:cxn ang="0">
                      <a:pos x="33" y="61"/>
                    </a:cxn>
                    <a:cxn ang="0">
                      <a:pos x="20" y="61"/>
                    </a:cxn>
                    <a:cxn ang="0">
                      <a:pos x="10" y="57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9"/>
                    </a:cxn>
                  </a:cxnLst>
                  <a:rect l="0" t="0" r="r" b="b"/>
                  <a:pathLst>
                    <a:path w="52" h="61">
                      <a:moveTo>
                        <a:pt x="52" y="13"/>
                      </a:moveTo>
                      <a:lnTo>
                        <a:pt x="48" y="9"/>
                      </a:lnTo>
                      <a:lnTo>
                        <a:pt x="45" y="5"/>
                      </a:lnTo>
                      <a:lnTo>
                        <a:pt x="39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1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10" y="5"/>
                      </a:lnTo>
                      <a:lnTo>
                        <a:pt x="14" y="1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1"/>
                      </a:lnTo>
                      <a:lnTo>
                        <a:pt x="45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close/>
                      <a:moveTo>
                        <a:pt x="0" y="49"/>
                      </a:moveTo>
                      <a:lnTo>
                        <a:pt x="4" y="53"/>
                      </a:lnTo>
                      <a:lnTo>
                        <a:pt x="8" y="57"/>
                      </a:lnTo>
                      <a:lnTo>
                        <a:pt x="14" y="59"/>
                      </a:lnTo>
                      <a:lnTo>
                        <a:pt x="20" y="61"/>
                      </a:lnTo>
                      <a:lnTo>
                        <a:pt x="27" y="61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5" y="57"/>
                      </a:lnTo>
                      <a:lnTo>
                        <a:pt x="48" y="53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48" y="53"/>
                      </a:lnTo>
                      <a:lnTo>
                        <a:pt x="45" y="57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0" y="61"/>
                      </a:lnTo>
                      <a:lnTo>
                        <a:pt x="14" y="59"/>
                      </a:lnTo>
                      <a:lnTo>
                        <a:pt x="10" y="57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9"/>
                      </a:lnTo>
                      <a:close/>
                    </a:path>
                  </a:pathLst>
                </a:custGeom>
                <a:solidFill>
                  <a:srgbClr val="FF66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73" name="Freeform 379"/>
                <p:cNvSpPr>
                  <a:spLocks noEditPoints="1"/>
                </p:cNvSpPr>
                <p:nvPr/>
              </p:nvSpPr>
              <p:spPr bwMode="auto">
                <a:xfrm>
                  <a:off x="1520" y="2529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1"/>
                    </a:cxn>
                    <a:cxn ang="0">
                      <a:pos x="27" y="0"/>
                    </a:cxn>
                    <a:cxn ang="0">
                      <a:pos x="14" y="1"/>
                    </a:cxn>
                    <a:cxn ang="0">
                      <a:pos x="4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0" y="5"/>
                    </a:cxn>
                    <a:cxn ang="0">
                      <a:pos x="20" y="1"/>
                    </a:cxn>
                    <a:cxn ang="0">
                      <a:pos x="33" y="1"/>
                    </a:cxn>
                    <a:cxn ang="0">
                      <a:pos x="45" y="5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0" y="47"/>
                    </a:cxn>
                    <a:cxn ang="0">
                      <a:pos x="10" y="57"/>
                    </a:cxn>
                    <a:cxn ang="0">
                      <a:pos x="20" y="61"/>
                    </a:cxn>
                    <a:cxn ang="0">
                      <a:pos x="33" y="61"/>
                    </a:cxn>
                    <a:cxn ang="0">
                      <a:pos x="45" y="5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48" y="53"/>
                    </a:cxn>
                    <a:cxn ang="0">
                      <a:pos x="39" y="59"/>
                    </a:cxn>
                    <a:cxn ang="0">
                      <a:pos x="27" y="61"/>
                    </a:cxn>
                    <a:cxn ang="0">
                      <a:pos x="14" y="59"/>
                    </a:cxn>
                    <a:cxn ang="0">
                      <a:pos x="4" y="53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52" h="61">
                      <a:moveTo>
                        <a:pt x="52" y="13"/>
                      </a:moveTo>
                      <a:lnTo>
                        <a:pt x="48" y="9"/>
                      </a:lnTo>
                      <a:lnTo>
                        <a:pt x="45" y="5"/>
                      </a:lnTo>
                      <a:lnTo>
                        <a:pt x="39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1"/>
                      </a:lnTo>
                      <a:lnTo>
                        <a:pt x="10" y="5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10" y="5"/>
                      </a:lnTo>
                      <a:lnTo>
                        <a:pt x="14" y="1"/>
                      </a:lnTo>
                      <a:lnTo>
                        <a:pt x="20" y="1"/>
                      </a:lnTo>
                      <a:lnTo>
                        <a:pt x="27" y="0"/>
                      </a:lnTo>
                      <a:lnTo>
                        <a:pt x="33" y="1"/>
                      </a:lnTo>
                      <a:lnTo>
                        <a:pt x="39" y="1"/>
                      </a:lnTo>
                      <a:lnTo>
                        <a:pt x="45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close/>
                      <a:moveTo>
                        <a:pt x="0" y="47"/>
                      </a:move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4" y="59"/>
                      </a:lnTo>
                      <a:lnTo>
                        <a:pt x="20" y="61"/>
                      </a:lnTo>
                      <a:lnTo>
                        <a:pt x="27" y="61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5" y="57"/>
                      </a:lnTo>
                      <a:lnTo>
                        <a:pt x="48" y="53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48" y="53"/>
                      </a:lnTo>
                      <a:lnTo>
                        <a:pt x="45" y="57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0" y="61"/>
                      </a:lnTo>
                      <a:lnTo>
                        <a:pt x="14" y="59"/>
                      </a:lnTo>
                      <a:lnTo>
                        <a:pt x="10" y="57"/>
                      </a:lnTo>
                      <a:lnTo>
                        <a:pt x="4" y="53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68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74" name="Freeform 380"/>
                <p:cNvSpPr>
                  <a:spLocks noEditPoints="1"/>
                </p:cNvSpPr>
                <p:nvPr/>
              </p:nvSpPr>
              <p:spPr bwMode="auto">
                <a:xfrm>
                  <a:off x="1520" y="2529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52" y="13"/>
                    </a:cxn>
                    <a:cxn ang="0">
                      <a:pos x="45" y="5"/>
                    </a:cxn>
                    <a:cxn ang="0">
                      <a:pos x="33" y="1"/>
                    </a:cxn>
                    <a:cxn ang="0">
                      <a:pos x="20" y="1"/>
                    </a:cxn>
                    <a:cxn ang="0">
                      <a:pos x="10" y="5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10" y="5"/>
                    </a:cxn>
                    <a:cxn ang="0">
                      <a:pos x="20" y="1"/>
                    </a:cxn>
                    <a:cxn ang="0">
                      <a:pos x="33" y="1"/>
                    </a:cxn>
                    <a:cxn ang="0">
                      <a:pos x="43" y="5"/>
                    </a:cxn>
                    <a:cxn ang="0">
                      <a:pos x="52" y="13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7"/>
                    </a:cxn>
                    <a:cxn ang="0">
                      <a:pos x="4" y="53"/>
                    </a:cxn>
                    <a:cxn ang="0">
                      <a:pos x="14" y="59"/>
                    </a:cxn>
                    <a:cxn ang="0">
                      <a:pos x="27" y="61"/>
                    </a:cxn>
                    <a:cxn ang="0">
                      <a:pos x="39" y="59"/>
                    </a:cxn>
                    <a:cxn ang="0">
                      <a:pos x="48" y="53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48" y="51"/>
                    </a:cxn>
                    <a:cxn ang="0">
                      <a:pos x="39" y="59"/>
                    </a:cxn>
                    <a:cxn ang="0">
                      <a:pos x="27" y="61"/>
                    </a:cxn>
                    <a:cxn ang="0">
                      <a:pos x="14" y="59"/>
                    </a:cxn>
                    <a:cxn ang="0">
                      <a:pos x="4" y="51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52" h="61">
                      <a:moveTo>
                        <a:pt x="52" y="15"/>
                      </a:moveTo>
                      <a:lnTo>
                        <a:pt x="52" y="13"/>
                      </a:lnTo>
                      <a:lnTo>
                        <a:pt x="48" y="9"/>
                      </a:lnTo>
                      <a:lnTo>
                        <a:pt x="45" y="5"/>
                      </a:lnTo>
                      <a:lnTo>
                        <a:pt x="39" y="1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20" y="1"/>
                      </a:lnTo>
                      <a:lnTo>
                        <a:pt x="14" y="1"/>
                      </a:lnTo>
                      <a:lnTo>
                        <a:pt x="10" y="5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10" y="5"/>
                      </a:lnTo>
                      <a:lnTo>
                        <a:pt x="14" y="3"/>
                      </a:lnTo>
                      <a:lnTo>
                        <a:pt x="20" y="1"/>
                      </a:lnTo>
                      <a:lnTo>
                        <a:pt x="27" y="0"/>
                      </a:lnTo>
                      <a:lnTo>
                        <a:pt x="33" y="1"/>
                      </a:lnTo>
                      <a:lnTo>
                        <a:pt x="39" y="3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4" y="53"/>
                      </a:lnTo>
                      <a:lnTo>
                        <a:pt x="10" y="57"/>
                      </a:lnTo>
                      <a:lnTo>
                        <a:pt x="14" y="59"/>
                      </a:lnTo>
                      <a:lnTo>
                        <a:pt x="20" y="61"/>
                      </a:lnTo>
                      <a:lnTo>
                        <a:pt x="27" y="61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5" y="57"/>
                      </a:lnTo>
                      <a:lnTo>
                        <a:pt x="48" y="53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48" y="51"/>
                      </a:lnTo>
                      <a:lnTo>
                        <a:pt x="43" y="55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0" y="61"/>
                      </a:lnTo>
                      <a:lnTo>
                        <a:pt x="14" y="59"/>
                      </a:lnTo>
                      <a:lnTo>
                        <a:pt x="10" y="55"/>
                      </a:lnTo>
                      <a:lnTo>
                        <a:pt x="4" y="51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69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75" name="Freeform 381"/>
                <p:cNvSpPr>
                  <a:spLocks noEditPoints="1"/>
                </p:cNvSpPr>
                <p:nvPr/>
              </p:nvSpPr>
              <p:spPr bwMode="auto">
                <a:xfrm>
                  <a:off x="1520" y="2529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52" y="13"/>
                    </a:cxn>
                    <a:cxn ang="0">
                      <a:pos x="43" y="5"/>
                    </a:cxn>
                    <a:cxn ang="0">
                      <a:pos x="33" y="1"/>
                    </a:cxn>
                    <a:cxn ang="0">
                      <a:pos x="20" y="1"/>
                    </a:cxn>
                    <a:cxn ang="0">
                      <a:pos x="10" y="5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10" y="5"/>
                    </a:cxn>
                    <a:cxn ang="0">
                      <a:pos x="20" y="1"/>
                    </a:cxn>
                    <a:cxn ang="0">
                      <a:pos x="33" y="1"/>
                    </a:cxn>
                    <a:cxn ang="0">
                      <a:pos x="43" y="5"/>
                    </a:cxn>
                    <a:cxn ang="0">
                      <a:pos x="52" y="13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7"/>
                    </a:cxn>
                    <a:cxn ang="0">
                      <a:pos x="4" y="51"/>
                    </a:cxn>
                    <a:cxn ang="0">
                      <a:pos x="14" y="59"/>
                    </a:cxn>
                    <a:cxn ang="0">
                      <a:pos x="27" y="61"/>
                    </a:cxn>
                    <a:cxn ang="0">
                      <a:pos x="39" y="59"/>
                    </a:cxn>
                    <a:cxn ang="0">
                      <a:pos x="48" y="51"/>
                    </a:cxn>
                    <a:cxn ang="0">
                      <a:pos x="52" y="47"/>
                    </a:cxn>
                    <a:cxn ang="0">
                      <a:pos x="52" y="47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48" y="51"/>
                    </a:cxn>
                    <a:cxn ang="0">
                      <a:pos x="39" y="59"/>
                    </a:cxn>
                    <a:cxn ang="0">
                      <a:pos x="27" y="61"/>
                    </a:cxn>
                    <a:cxn ang="0">
                      <a:pos x="14" y="59"/>
                    </a:cxn>
                    <a:cxn ang="0">
                      <a:pos x="4" y="51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7"/>
                    </a:cxn>
                    <a:cxn ang="0">
                      <a:pos x="0" y="47"/>
                    </a:cxn>
                  </a:cxnLst>
                  <a:rect l="0" t="0" r="r" b="b"/>
                  <a:pathLst>
                    <a:path w="52" h="61">
                      <a:moveTo>
                        <a:pt x="52" y="15"/>
                      </a:moveTo>
                      <a:lnTo>
                        <a:pt x="52" y="13"/>
                      </a:lnTo>
                      <a:lnTo>
                        <a:pt x="48" y="9"/>
                      </a:lnTo>
                      <a:lnTo>
                        <a:pt x="43" y="5"/>
                      </a:lnTo>
                      <a:lnTo>
                        <a:pt x="39" y="3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20" y="1"/>
                      </a:lnTo>
                      <a:lnTo>
                        <a:pt x="14" y="3"/>
                      </a:lnTo>
                      <a:lnTo>
                        <a:pt x="10" y="5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10" y="5"/>
                      </a:lnTo>
                      <a:lnTo>
                        <a:pt x="14" y="3"/>
                      </a:lnTo>
                      <a:lnTo>
                        <a:pt x="20" y="1"/>
                      </a:lnTo>
                      <a:lnTo>
                        <a:pt x="27" y="0"/>
                      </a:lnTo>
                      <a:lnTo>
                        <a:pt x="33" y="1"/>
                      </a:lnTo>
                      <a:lnTo>
                        <a:pt x="39" y="3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7"/>
                      </a:moveTo>
                      <a:lnTo>
                        <a:pt x="0" y="47"/>
                      </a:lnTo>
                      <a:lnTo>
                        <a:pt x="4" y="51"/>
                      </a:lnTo>
                      <a:lnTo>
                        <a:pt x="10" y="55"/>
                      </a:lnTo>
                      <a:lnTo>
                        <a:pt x="14" y="59"/>
                      </a:lnTo>
                      <a:lnTo>
                        <a:pt x="20" y="61"/>
                      </a:lnTo>
                      <a:lnTo>
                        <a:pt x="27" y="61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3" y="55"/>
                      </a:lnTo>
                      <a:lnTo>
                        <a:pt x="48" y="51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7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7"/>
                      </a:lnTo>
                      <a:lnTo>
                        <a:pt x="48" y="51"/>
                      </a:lnTo>
                      <a:lnTo>
                        <a:pt x="43" y="55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0" y="61"/>
                      </a:lnTo>
                      <a:lnTo>
                        <a:pt x="14" y="59"/>
                      </a:lnTo>
                      <a:lnTo>
                        <a:pt x="10" y="55"/>
                      </a:lnTo>
                      <a:lnTo>
                        <a:pt x="4" y="51"/>
                      </a:lnTo>
                      <a:lnTo>
                        <a:pt x="0" y="47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FF6A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76" name="Freeform 382"/>
                <p:cNvSpPr>
                  <a:spLocks noEditPoints="1"/>
                </p:cNvSpPr>
                <p:nvPr/>
              </p:nvSpPr>
              <p:spPr bwMode="auto">
                <a:xfrm>
                  <a:off x="1520" y="2529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52" y="13"/>
                    </a:cxn>
                    <a:cxn ang="0">
                      <a:pos x="43" y="5"/>
                    </a:cxn>
                    <a:cxn ang="0">
                      <a:pos x="33" y="1"/>
                    </a:cxn>
                    <a:cxn ang="0">
                      <a:pos x="20" y="1"/>
                    </a:cxn>
                    <a:cxn ang="0">
                      <a:pos x="10" y="5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10" y="5"/>
                    </a:cxn>
                    <a:cxn ang="0">
                      <a:pos x="20" y="1"/>
                    </a:cxn>
                    <a:cxn ang="0">
                      <a:pos x="33" y="1"/>
                    </a:cxn>
                    <a:cxn ang="0">
                      <a:pos x="43" y="5"/>
                    </a:cxn>
                    <a:cxn ang="0">
                      <a:pos x="52" y="13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6"/>
                    </a:cxn>
                    <a:cxn ang="0">
                      <a:pos x="4" y="51"/>
                    </a:cxn>
                    <a:cxn ang="0">
                      <a:pos x="14" y="59"/>
                    </a:cxn>
                    <a:cxn ang="0">
                      <a:pos x="27" y="61"/>
                    </a:cxn>
                    <a:cxn ang="0">
                      <a:pos x="39" y="59"/>
                    </a:cxn>
                    <a:cxn ang="0">
                      <a:pos x="48" y="51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48" y="51"/>
                    </a:cxn>
                    <a:cxn ang="0">
                      <a:pos x="39" y="59"/>
                    </a:cxn>
                    <a:cxn ang="0">
                      <a:pos x="27" y="61"/>
                    </a:cxn>
                    <a:cxn ang="0">
                      <a:pos x="14" y="59"/>
                    </a:cxn>
                    <a:cxn ang="0">
                      <a:pos x="4" y="51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52" h="61">
                      <a:moveTo>
                        <a:pt x="52" y="15"/>
                      </a:moveTo>
                      <a:lnTo>
                        <a:pt x="52" y="13"/>
                      </a:lnTo>
                      <a:lnTo>
                        <a:pt x="48" y="9"/>
                      </a:lnTo>
                      <a:lnTo>
                        <a:pt x="43" y="5"/>
                      </a:lnTo>
                      <a:lnTo>
                        <a:pt x="39" y="3"/>
                      </a:lnTo>
                      <a:lnTo>
                        <a:pt x="33" y="1"/>
                      </a:lnTo>
                      <a:lnTo>
                        <a:pt x="27" y="0"/>
                      </a:lnTo>
                      <a:lnTo>
                        <a:pt x="20" y="1"/>
                      </a:lnTo>
                      <a:lnTo>
                        <a:pt x="14" y="3"/>
                      </a:lnTo>
                      <a:lnTo>
                        <a:pt x="10" y="5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10" y="5"/>
                      </a:lnTo>
                      <a:lnTo>
                        <a:pt x="14" y="3"/>
                      </a:lnTo>
                      <a:lnTo>
                        <a:pt x="20" y="1"/>
                      </a:lnTo>
                      <a:lnTo>
                        <a:pt x="27" y="1"/>
                      </a:lnTo>
                      <a:lnTo>
                        <a:pt x="33" y="1"/>
                      </a:lnTo>
                      <a:lnTo>
                        <a:pt x="39" y="3"/>
                      </a:lnTo>
                      <a:lnTo>
                        <a:pt x="43" y="5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6"/>
                      </a:moveTo>
                      <a:lnTo>
                        <a:pt x="0" y="47"/>
                      </a:lnTo>
                      <a:lnTo>
                        <a:pt x="4" y="51"/>
                      </a:lnTo>
                      <a:lnTo>
                        <a:pt x="10" y="55"/>
                      </a:lnTo>
                      <a:lnTo>
                        <a:pt x="14" y="59"/>
                      </a:lnTo>
                      <a:lnTo>
                        <a:pt x="20" y="61"/>
                      </a:lnTo>
                      <a:lnTo>
                        <a:pt x="27" y="61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3" y="55"/>
                      </a:lnTo>
                      <a:lnTo>
                        <a:pt x="48" y="51"/>
                      </a:lnTo>
                      <a:lnTo>
                        <a:pt x="52" y="47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7"/>
                      </a:lnTo>
                      <a:lnTo>
                        <a:pt x="48" y="51"/>
                      </a:lnTo>
                      <a:lnTo>
                        <a:pt x="43" y="55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0" y="61"/>
                      </a:lnTo>
                      <a:lnTo>
                        <a:pt x="14" y="59"/>
                      </a:lnTo>
                      <a:lnTo>
                        <a:pt x="10" y="55"/>
                      </a:lnTo>
                      <a:lnTo>
                        <a:pt x="4" y="51"/>
                      </a:lnTo>
                      <a:lnTo>
                        <a:pt x="2" y="47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F6B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77" name="Freeform 383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52" y="12"/>
                    </a:cxn>
                    <a:cxn ang="0">
                      <a:pos x="43" y="4"/>
                    </a:cxn>
                    <a:cxn ang="0">
                      <a:pos x="33" y="0"/>
                    </a:cxn>
                    <a:cxn ang="0">
                      <a:pos x="20" y="0"/>
                    </a:cxn>
                    <a:cxn ang="0">
                      <a:pos x="10" y="4"/>
                    </a:cxn>
                    <a:cxn ang="0">
                      <a:pos x="2" y="12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14"/>
                    </a:cxn>
                    <a:cxn ang="0">
                      <a:pos x="10" y="4"/>
                    </a:cxn>
                    <a:cxn ang="0">
                      <a:pos x="20" y="0"/>
                    </a:cxn>
                    <a:cxn ang="0">
                      <a:pos x="33" y="0"/>
                    </a:cxn>
                    <a:cxn ang="0">
                      <a:pos x="43" y="4"/>
                    </a:cxn>
                    <a:cxn ang="0">
                      <a:pos x="52" y="14"/>
                    </a:cxn>
                    <a:cxn ang="0">
                      <a:pos x="52" y="16"/>
                    </a:cxn>
                    <a:cxn ang="0">
                      <a:pos x="52" y="16"/>
                    </a:cxn>
                    <a:cxn ang="0">
                      <a:pos x="52" y="16"/>
                    </a:cxn>
                    <a:cxn ang="0">
                      <a:pos x="52" y="16"/>
                    </a:cxn>
                    <a:cxn ang="0">
                      <a:pos x="0" y="45"/>
                    </a:cxn>
                    <a:cxn ang="0">
                      <a:pos x="4" y="50"/>
                    </a:cxn>
                    <a:cxn ang="0">
                      <a:pos x="14" y="58"/>
                    </a:cxn>
                    <a:cxn ang="0">
                      <a:pos x="27" y="60"/>
                    </a:cxn>
                    <a:cxn ang="0">
                      <a:pos x="39" y="58"/>
                    </a:cxn>
                    <a:cxn ang="0">
                      <a:pos x="48" y="50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48" y="50"/>
                    </a:cxn>
                    <a:cxn ang="0">
                      <a:pos x="39" y="58"/>
                    </a:cxn>
                    <a:cxn ang="0">
                      <a:pos x="27" y="60"/>
                    </a:cxn>
                    <a:cxn ang="0">
                      <a:pos x="16" y="58"/>
                    </a:cxn>
                    <a:cxn ang="0">
                      <a:pos x="6" y="50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52" h="60">
                      <a:moveTo>
                        <a:pt x="52" y="14"/>
                      </a:moveTo>
                      <a:lnTo>
                        <a:pt x="52" y="12"/>
                      </a:lnTo>
                      <a:lnTo>
                        <a:pt x="48" y="8"/>
                      </a:lnTo>
                      <a:lnTo>
                        <a:pt x="43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3" y="4"/>
                      </a:lnTo>
                      <a:lnTo>
                        <a:pt x="48" y="8"/>
                      </a:lnTo>
                      <a:lnTo>
                        <a:pt x="52" y="14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4"/>
                      </a:lnTo>
                      <a:close/>
                      <a:moveTo>
                        <a:pt x="0" y="45"/>
                      </a:moveTo>
                      <a:lnTo>
                        <a:pt x="2" y="46"/>
                      </a:lnTo>
                      <a:lnTo>
                        <a:pt x="4" y="50"/>
                      </a:lnTo>
                      <a:lnTo>
                        <a:pt x="10" y="54"/>
                      </a:lnTo>
                      <a:lnTo>
                        <a:pt x="14" y="58"/>
                      </a:lnTo>
                      <a:lnTo>
                        <a:pt x="20" y="60"/>
                      </a:lnTo>
                      <a:lnTo>
                        <a:pt x="27" y="60"/>
                      </a:lnTo>
                      <a:lnTo>
                        <a:pt x="33" y="60"/>
                      </a:lnTo>
                      <a:lnTo>
                        <a:pt x="39" y="58"/>
                      </a:lnTo>
                      <a:lnTo>
                        <a:pt x="43" y="54"/>
                      </a:lnTo>
                      <a:lnTo>
                        <a:pt x="48" y="50"/>
                      </a:lnTo>
                      <a:lnTo>
                        <a:pt x="52" y="46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6"/>
                      </a:lnTo>
                      <a:lnTo>
                        <a:pt x="48" y="50"/>
                      </a:lnTo>
                      <a:lnTo>
                        <a:pt x="43" y="54"/>
                      </a:lnTo>
                      <a:lnTo>
                        <a:pt x="39" y="58"/>
                      </a:lnTo>
                      <a:lnTo>
                        <a:pt x="33" y="60"/>
                      </a:lnTo>
                      <a:lnTo>
                        <a:pt x="27" y="60"/>
                      </a:lnTo>
                      <a:lnTo>
                        <a:pt x="20" y="60"/>
                      </a:lnTo>
                      <a:lnTo>
                        <a:pt x="16" y="58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FF6B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78" name="Freeform 384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52" y="14"/>
                    </a:cxn>
                    <a:cxn ang="0">
                      <a:pos x="43" y="4"/>
                    </a:cxn>
                    <a:cxn ang="0">
                      <a:pos x="33" y="0"/>
                    </a:cxn>
                    <a:cxn ang="0">
                      <a:pos x="20" y="0"/>
                    </a:cxn>
                    <a:cxn ang="0">
                      <a:pos x="10" y="4"/>
                    </a:cxn>
                    <a:cxn ang="0">
                      <a:pos x="2" y="1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14"/>
                    </a:cxn>
                    <a:cxn ang="0">
                      <a:pos x="10" y="4"/>
                    </a:cxn>
                    <a:cxn ang="0">
                      <a:pos x="20" y="0"/>
                    </a:cxn>
                    <a:cxn ang="0">
                      <a:pos x="33" y="0"/>
                    </a:cxn>
                    <a:cxn ang="0">
                      <a:pos x="43" y="4"/>
                    </a:cxn>
                    <a:cxn ang="0">
                      <a:pos x="50" y="14"/>
                    </a:cxn>
                    <a:cxn ang="0">
                      <a:pos x="52" y="16"/>
                    </a:cxn>
                    <a:cxn ang="0">
                      <a:pos x="52" y="16"/>
                    </a:cxn>
                    <a:cxn ang="0">
                      <a:pos x="52" y="16"/>
                    </a:cxn>
                    <a:cxn ang="0">
                      <a:pos x="52" y="16"/>
                    </a:cxn>
                    <a:cxn ang="0">
                      <a:pos x="0" y="45"/>
                    </a:cxn>
                    <a:cxn ang="0">
                      <a:pos x="6" y="50"/>
                    </a:cxn>
                    <a:cxn ang="0">
                      <a:pos x="16" y="58"/>
                    </a:cxn>
                    <a:cxn ang="0">
                      <a:pos x="27" y="60"/>
                    </a:cxn>
                    <a:cxn ang="0">
                      <a:pos x="39" y="58"/>
                    </a:cxn>
                    <a:cxn ang="0">
                      <a:pos x="48" y="50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45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48" y="50"/>
                    </a:cxn>
                    <a:cxn ang="0">
                      <a:pos x="39" y="58"/>
                    </a:cxn>
                    <a:cxn ang="0">
                      <a:pos x="27" y="60"/>
                    </a:cxn>
                    <a:cxn ang="0">
                      <a:pos x="16" y="58"/>
                    </a:cxn>
                    <a:cxn ang="0">
                      <a:pos x="6" y="50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45"/>
                    </a:cxn>
                    <a:cxn ang="0">
                      <a:pos x="0" y="45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52" h="60">
                      <a:moveTo>
                        <a:pt x="52" y="16"/>
                      </a:moveTo>
                      <a:lnTo>
                        <a:pt x="52" y="14"/>
                      </a:lnTo>
                      <a:lnTo>
                        <a:pt x="48" y="8"/>
                      </a:lnTo>
                      <a:lnTo>
                        <a:pt x="43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3" y="4"/>
                      </a:lnTo>
                      <a:lnTo>
                        <a:pt x="48" y="8"/>
                      </a:lnTo>
                      <a:lnTo>
                        <a:pt x="50" y="14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close/>
                      <a:moveTo>
                        <a:pt x="0" y="45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6" y="58"/>
                      </a:lnTo>
                      <a:lnTo>
                        <a:pt x="20" y="60"/>
                      </a:lnTo>
                      <a:lnTo>
                        <a:pt x="27" y="60"/>
                      </a:lnTo>
                      <a:lnTo>
                        <a:pt x="33" y="60"/>
                      </a:lnTo>
                      <a:lnTo>
                        <a:pt x="39" y="58"/>
                      </a:lnTo>
                      <a:lnTo>
                        <a:pt x="43" y="54"/>
                      </a:lnTo>
                      <a:lnTo>
                        <a:pt x="48" y="50"/>
                      </a:lnTo>
                      <a:lnTo>
                        <a:pt x="52" y="46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5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8" y="50"/>
                      </a:lnTo>
                      <a:lnTo>
                        <a:pt x="43" y="54"/>
                      </a:lnTo>
                      <a:lnTo>
                        <a:pt x="39" y="58"/>
                      </a:lnTo>
                      <a:lnTo>
                        <a:pt x="33" y="58"/>
                      </a:lnTo>
                      <a:lnTo>
                        <a:pt x="27" y="60"/>
                      </a:lnTo>
                      <a:lnTo>
                        <a:pt x="20" y="58"/>
                      </a:lnTo>
                      <a:lnTo>
                        <a:pt x="16" y="58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FF6C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79" name="Freeform 385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50" y="14"/>
                    </a:cxn>
                    <a:cxn ang="0">
                      <a:pos x="43" y="4"/>
                    </a:cxn>
                    <a:cxn ang="0">
                      <a:pos x="33" y="0"/>
                    </a:cxn>
                    <a:cxn ang="0">
                      <a:pos x="20" y="0"/>
                    </a:cxn>
                    <a:cxn ang="0">
                      <a:pos x="10" y="4"/>
                    </a:cxn>
                    <a:cxn ang="0">
                      <a:pos x="2" y="14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14"/>
                    </a:cxn>
                    <a:cxn ang="0">
                      <a:pos x="10" y="4"/>
                    </a:cxn>
                    <a:cxn ang="0">
                      <a:pos x="20" y="0"/>
                    </a:cxn>
                    <a:cxn ang="0">
                      <a:pos x="33" y="0"/>
                    </a:cxn>
                    <a:cxn ang="0">
                      <a:pos x="43" y="4"/>
                    </a:cxn>
                    <a:cxn ang="0">
                      <a:pos x="50" y="14"/>
                    </a:cxn>
                    <a:cxn ang="0">
                      <a:pos x="52" y="16"/>
                    </a:cxn>
                    <a:cxn ang="0">
                      <a:pos x="52" y="16"/>
                    </a:cxn>
                    <a:cxn ang="0">
                      <a:pos x="52" y="16"/>
                    </a:cxn>
                    <a:cxn ang="0">
                      <a:pos x="52" y="16"/>
                    </a:cxn>
                    <a:cxn ang="0">
                      <a:pos x="0" y="43"/>
                    </a:cxn>
                    <a:cxn ang="0">
                      <a:pos x="6" y="50"/>
                    </a:cxn>
                    <a:cxn ang="0">
                      <a:pos x="16" y="58"/>
                    </a:cxn>
                    <a:cxn ang="0">
                      <a:pos x="27" y="60"/>
                    </a:cxn>
                    <a:cxn ang="0">
                      <a:pos x="39" y="58"/>
                    </a:cxn>
                    <a:cxn ang="0">
                      <a:pos x="48" y="50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46" y="50"/>
                    </a:cxn>
                    <a:cxn ang="0">
                      <a:pos x="39" y="56"/>
                    </a:cxn>
                    <a:cxn ang="0">
                      <a:pos x="27" y="60"/>
                    </a:cxn>
                    <a:cxn ang="0">
                      <a:pos x="16" y="56"/>
                    </a:cxn>
                    <a:cxn ang="0">
                      <a:pos x="6" y="50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52" h="60">
                      <a:moveTo>
                        <a:pt x="52" y="16"/>
                      </a:moveTo>
                      <a:lnTo>
                        <a:pt x="50" y="14"/>
                      </a:lnTo>
                      <a:lnTo>
                        <a:pt x="48" y="8"/>
                      </a:lnTo>
                      <a:lnTo>
                        <a:pt x="43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3" y="4"/>
                      </a:lnTo>
                      <a:lnTo>
                        <a:pt x="46" y="8"/>
                      </a:lnTo>
                      <a:lnTo>
                        <a:pt x="50" y="14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close/>
                      <a:moveTo>
                        <a:pt x="0" y="43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6" y="58"/>
                      </a:lnTo>
                      <a:lnTo>
                        <a:pt x="20" y="58"/>
                      </a:lnTo>
                      <a:lnTo>
                        <a:pt x="27" y="60"/>
                      </a:lnTo>
                      <a:lnTo>
                        <a:pt x="33" y="58"/>
                      </a:lnTo>
                      <a:lnTo>
                        <a:pt x="39" y="58"/>
                      </a:lnTo>
                      <a:lnTo>
                        <a:pt x="43" y="54"/>
                      </a:lnTo>
                      <a:lnTo>
                        <a:pt x="48" y="50"/>
                      </a:lnTo>
                      <a:lnTo>
                        <a:pt x="50" y="46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3" y="54"/>
                      </a:lnTo>
                      <a:lnTo>
                        <a:pt x="39" y="56"/>
                      </a:lnTo>
                      <a:lnTo>
                        <a:pt x="33" y="58"/>
                      </a:lnTo>
                      <a:lnTo>
                        <a:pt x="27" y="60"/>
                      </a:lnTo>
                      <a:lnTo>
                        <a:pt x="20" y="58"/>
                      </a:lnTo>
                      <a:lnTo>
                        <a:pt x="16" y="56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6E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0" name="Freeform 386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50" y="14"/>
                    </a:cxn>
                    <a:cxn ang="0">
                      <a:pos x="43" y="4"/>
                    </a:cxn>
                    <a:cxn ang="0">
                      <a:pos x="33" y="0"/>
                    </a:cxn>
                    <a:cxn ang="0">
                      <a:pos x="20" y="0"/>
                    </a:cxn>
                    <a:cxn ang="0">
                      <a:pos x="10" y="4"/>
                    </a:cxn>
                    <a:cxn ang="0">
                      <a:pos x="2" y="14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2" y="14"/>
                    </a:cxn>
                    <a:cxn ang="0">
                      <a:pos x="10" y="6"/>
                    </a:cxn>
                    <a:cxn ang="0">
                      <a:pos x="22" y="0"/>
                    </a:cxn>
                    <a:cxn ang="0">
                      <a:pos x="33" y="0"/>
                    </a:cxn>
                    <a:cxn ang="0">
                      <a:pos x="43" y="6"/>
                    </a:cxn>
                    <a:cxn ang="0">
                      <a:pos x="50" y="14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52" y="16"/>
                    </a:cxn>
                    <a:cxn ang="0">
                      <a:pos x="0" y="43"/>
                    </a:cxn>
                    <a:cxn ang="0">
                      <a:pos x="6" y="50"/>
                    </a:cxn>
                    <a:cxn ang="0">
                      <a:pos x="16" y="56"/>
                    </a:cxn>
                    <a:cxn ang="0">
                      <a:pos x="27" y="60"/>
                    </a:cxn>
                    <a:cxn ang="0">
                      <a:pos x="39" y="56"/>
                    </a:cxn>
                    <a:cxn ang="0">
                      <a:pos x="46" y="50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46" y="50"/>
                    </a:cxn>
                    <a:cxn ang="0">
                      <a:pos x="39" y="56"/>
                    </a:cxn>
                    <a:cxn ang="0">
                      <a:pos x="27" y="60"/>
                    </a:cxn>
                    <a:cxn ang="0">
                      <a:pos x="16" y="56"/>
                    </a:cxn>
                    <a:cxn ang="0">
                      <a:pos x="6" y="50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52" h="60">
                      <a:moveTo>
                        <a:pt x="52" y="16"/>
                      </a:moveTo>
                      <a:lnTo>
                        <a:pt x="50" y="14"/>
                      </a:lnTo>
                      <a:lnTo>
                        <a:pt x="46" y="8"/>
                      </a:lnTo>
                      <a:lnTo>
                        <a:pt x="43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6" y="8"/>
                      </a:lnTo>
                      <a:lnTo>
                        <a:pt x="10" y="6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3" y="6"/>
                      </a:lnTo>
                      <a:lnTo>
                        <a:pt x="46" y="8"/>
                      </a:lnTo>
                      <a:lnTo>
                        <a:pt x="50" y="14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6"/>
                      </a:lnTo>
                      <a:lnTo>
                        <a:pt x="52" y="16"/>
                      </a:lnTo>
                      <a:lnTo>
                        <a:pt x="52" y="16"/>
                      </a:lnTo>
                      <a:close/>
                      <a:moveTo>
                        <a:pt x="0" y="43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6" y="56"/>
                      </a:lnTo>
                      <a:lnTo>
                        <a:pt x="20" y="58"/>
                      </a:lnTo>
                      <a:lnTo>
                        <a:pt x="27" y="60"/>
                      </a:lnTo>
                      <a:lnTo>
                        <a:pt x="33" y="58"/>
                      </a:lnTo>
                      <a:lnTo>
                        <a:pt x="39" y="56"/>
                      </a:lnTo>
                      <a:lnTo>
                        <a:pt x="43" y="54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3" y="54"/>
                      </a:lnTo>
                      <a:lnTo>
                        <a:pt x="39" y="56"/>
                      </a:lnTo>
                      <a:lnTo>
                        <a:pt x="33" y="58"/>
                      </a:lnTo>
                      <a:lnTo>
                        <a:pt x="27" y="60"/>
                      </a:lnTo>
                      <a:lnTo>
                        <a:pt x="22" y="58"/>
                      </a:lnTo>
                      <a:lnTo>
                        <a:pt x="16" y="56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6F7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1" name="Freeform 387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50" y="14"/>
                    </a:cxn>
                    <a:cxn ang="0">
                      <a:pos x="43" y="6"/>
                    </a:cxn>
                    <a:cxn ang="0">
                      <a:pos x="33" y="0"/>
                    </a:cxn>
                    <a:cxn ang="0">
                      <a:pos x="22" y="0"/>
                    </a:cxn>
                    <a:cxn ang="0">
                      <a:pos x="10" y="6"/>
                    </a:cxn>
                    <a:cxn ang="0">
                      <a:pos x="2" y="14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2" y="14"/>
                    </a:cxn>
                    <a:cxn ang="0">
                      <a:pos x="10" y="6"/>
                    </a:cxn>
                    <a:cxn ang="0">
                      <a:pos x="22" y="0"/>
                    </a:cxn>
                    <a:cxn ang="0">
                      <a:pos x="33" y="0"/>
                    </a:cxn>
                    <a:cxn ang="0">
                      <a:pos x="43" y="6"/>
                    </a:cxn>
                    <a:cxn ang="0">
                      <a:pos x="50" y="14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0" y="43"/>
                    </a:cxn>
                    <a:cxn ang="0">
                      <a:pos x="6" y="50"/>
                    </a:cxn>
                    <a:cxn ang="0">
                      <a:pos x="16" y="56"/>
                    </a:cxn>
                    <a:cxn ang="0">
                      <a:pos x="27" y="60"/>
                    </a:cxn>
                    <a:cxn ang="0">
                      <a:pos x="39" y="56"/>
                    </a:cxn>
                    <a:cxn ang="0">
                      <a:pos x="46" y="50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52" y="43"/>
                    </a:cxn>
                    <a:cxn ang="0">
                      <a:pos x="52" y="41"/>
                    </a:cxn>
                    <a:cxn ang="0">
                      <a:pos x="46" y="50"/>
                    </a:cxn>
                    <a:cxn ang="0">
                      <a:pos x="37" y="56"/>
                    </a:cxn>
                    <a:cxn ang="0">
                      <a:pos x="27" y="58"/>
                    </a:cxn>
                    <a:cxn ang="0">
                      <a:pos x="16" y="56"/>
                    </a:cxn>
                    <a:cxn ang="0">
                      <a:pos x="6" y="50"/>
                    </a:cxn>
                    <a:cxn ang="0">
                      <a:pos x="0" y="41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43"/>
                    </a:cxn>
                    <a:cxn ang="0">
                      <a:pos x="0" y="43"/>
                    </a:cxn>
                  </a:cxnLst>
                  <a:rect l="0" t="0" r="r" b="b"/>
                  <a:pathLst>
                    <a:path w="52" h="60">
                      <a:moveTo>
                        <a:pt x="52" y="18"/>
                      </a:moveTo>
                      <a:lnTo>
                        <a:pt x="50" y="14"/>
                      </a:lnTo>
                      <a:lnTo>
                        <a:pt x="46" y="8"/>
                      </a:lnTo>
                      <a:lnTo>
                        <a:pt x="43" y="6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6" y="10"/>
                      </a:lnTo>
                      <a:lnTo>
                        <a:pt x="50" y="14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close/>
                      <a:moveTo>
                        <a:pt x="0" y="43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6" y="56"/>
                      </a:lnTo>
                      <a:lnTo>
                        <a:pt x="22" y="58"/>
                      </a:lnTo>
                      <a:lnTo>
                        <a:pt x="27" y="60"/>
                      </a:lnTo>
                      <a:lnTo>
                        <a:pt x="33" y="58"/>
                      </a:lnTo>
                      <a:lnTo>
                        <a:pt x="39" y="56"/>
                      </a:lnTo>
                      <a:lnTo>
                        <a:pt x="43" y="54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3"/>
                      </a:lnTo>
                      <a:lnTo>
                        <a:pt x="52" y="41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3" y="54"/>
                      </a:lnTo>
                      <a:lnTo>
                        <a:pt x="37" y="56"/>
                      </a:lnTo>
                      <a:lnTo>
                        <a:pt x="33" y="58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6" y="56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FF70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2" name="Freeform 388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2" cy="58"/>
                </a:xfrm>
                <a:custGeom>
                  <a:avLst/>
                  <a:gdLst/>
                  <a:ahLst/>
                  <a:cxnLst>
                    <a:cxn ang="0">
                      <a:pos x="50" y="14"/>
                    </a:cxn>
                    <a:cxn ang="0">
                      <a:pos x="43" y="6"/>
                    </a:cxn>
                    <a:cxn ang="0">
                      <a:pos x="33" y="0"/>
                    </a:cxn>
                    <a:cxn ang="0">
                      <a:pos x="22" y="0"/>
                    </a:cxn>
                    <a:cxn ang="0">
                      <a:pos x="10" y="6"/>
                    </a:cxn>
                    <a:cxn ang="0">
                      <a:pos x="2" y="14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2" y="14"/>
                    </a:cxn>
                    <a:cxn ang="0">
                      <a:pos x="10" y="6"/>
                    </a:cxn>
                    <a:cxn ang="0">
                      <a:pos x="22" y="0"/>
                    </a:cxn>
                    <a:cxn ang="0">
                      <a:pos x="33" y="0"/>
                    </a:cxn>
                    <a:cxn ang="0">
                      <a:pos x="43" y="6"/>
                    </a:cxn>
                    <a:cxn ang="0">
                      <a:pos x="50" y="14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0" y="41"/>
                    </a:cxn>
                    <a:cxn ang="0">
                      <a:pos x="6" y="50"/>
                    </a:cxn>
                    <a:cxn ang="0">
                      <a:pos x="16" y="56"/>
                    </a:cxn>
                    <a:cxn ang="0">
                      <a:pos x="27" y="58"/>
                    </a:cxn>
                    <a:cxn ang="0">
                      <a:pos x="37" y="56"/>
                    </a:cxn>
                    <a:cxn ang="0">
                      <a:pos x="46" y="50"/>
                    </a:cxn>
                    <a:cxn ang="0">
                      <a:pos x="52" y="41"/>
                    </a:cxn>
                    <a:cxn ang="0">
                      <a:pos x="52" y="41"/>
                    </a:cxn>
                    <a:cxn ang="0">
                      <a:pos x="52" y="41"/>
                    </a:cxn>
                    <a:cxn ang="0">
                      <a:pos x="52" y="41"/>
                    </a:cxn>
                    <a:cxn ang="0">
                      <a:pos x="52" y="41"/>
                    </a:cxn>
                    <a:cxn ang="0">
                      <a:pos x="46" y="50"/>
                    </a:cxn>
                    <a:cxn ang="0">
                      <a:pos x="37" y="56"/>
                    </a:cxn>
                    <a:cxn ang="0">
                      <a:pos x="27" y="58"/>
                    </a:cxn>
                    <a:cxn ang="0">
                      <a:pos x="16" y="56"/>
                    </a:cxn>
                    <a:cxn ang="0">
                      <a:pos x="6" y="50"/>
                    </a:cxn>
                    <a:cxn ang="0">
                      <a:pos x="0" y="41"/>
                    </a:cxn>
                    <a:cxn ang="0">
                      <a:pos x="0" y="41"/>
                    </a:cxn>
                    <a:cxn ang="0">
                      <a:pos x="0" y="41"/>
                    </a:cxn>
                    <a:cxn ang="0">
                      <a:pos x="0" y="41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52" h="58">
                      <a:moveTo>
                        <a:pt x="52" y="18"/>
                      </a:moveTo>
                      <a:lnTo>
                        <a:pt x="50" y="14"/>
                      </a:lnTo>
                      <a:lnTo>
                        <a:pt x="46" y="10"/>
                      </a:ln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6" y="10"/>
                      </a:lnTo>
                      <a:lnTo>
                        <a:pt x="50" y="14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close/>
                      <a:moveTo>
                        <a:pt x="0" y="41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6" y="56"/>
                      </a:lnTo>
                      <a:lnTo>
                        <a:pt x="22" y="58"/>
                      </a:lnTo>
                      <a:lnTo>
                        <a:pt x="27" y="58"/>
                      </a:lnTo>
                      <a:lnTo>
                        <a:pt x="33" y="58"/>
                      </a:lnTo>
                      <a:lnTo>
                        <a:pt x="37" y="56"/>
                      </a:lnTo>
                      <a:lnTo>
                        <a:pt x="43" y="54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3" y="54"/>
                      </a:lnTo>
                      <a:lnTo>
                        <a:pt x="37" y="56"/>
                      </a:lnTo>
                      <a:lnTo>
                        <a:pt x="33" y="58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6" y="56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71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3" name="Freeform 389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2" cy="58"/>
                </a:xfrm>
                <a:custGeom>
                  <a:avLst/>
                  <a:gdLst/>
                  <a:ahLst/>
                  <a:cxnLst>
                    <a:cxn ang="0">
                      <a:pos x="50" y="14"/>
                    </a:cxn>
                    <a:cxn ang="0">
                      <a:pos x="43" y="6"/>
                    </a:cxn>
                    <a:cxn ang="0">
                      <a:pos x="33" y="0"/>
                    </a:cxn>
                    <a:cxn ang="0">
                      <a:pos x="22" y="0"/>
                    </a:cxn>
                    <a:cxn ang="0">
                      <a:pos x="10" y="6"/>
                    </a:cxn>
                    <a:cxn ang="0">
                      <a:pos x="2" y="14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18"/>
                    </a:cxn>
                    <a:cxn ang="0">
                      <a:pos x="6" y="10"/>
                    </a:cxn>
                    <a:cxn ang="0">
                      <a:pos x="16" y="2"/>
                    </a:cxn>
                    <a:cxn ang="0">
                      <a:pos x="27" y="0"/>
                    </a:cxn>
                    <a:cxn ang="0">
                      <a:pos x="37" y="2"/>
                    </a:cxn>
                    <a:cxn ang="0">
                      <a:pos x="46" y="10"/>
                    </a:cxn>
                    <a:cxn ang="0">
                      <a:pos x="52" y="18"/>
                    </a:cxn>
                    <a:cxn ang="0">
                      <a:pos x="52" y="20"/>
                    </a:cxn>
                    <a:cxn ang="0">
                      <a:pos x="52" y="20"/>
                    </a:cxn>
                    <a:cxn ang="0">
                      <a:pos x="52" y="18"/>
                    </a:cxn>
                    <a:cxn ang="0">
                      <a:pos x="52" y="18"/>
                    </a:cxn>
                    <a:cxn ang="0">
                      <a:pos x="0" y="41"/>
                    </a:cxn>
                    <a:cxn ang="0">
                      <a:pos x="6" y="50"/>
                    </a:cxn>
                    <a:cxn ang="0">
                      <a:pos x="16" y="56"/>
                    </a:cxn>
                    <a:cxn ang="0">
                      <a:pos x="27" y="58"/>
                    </a:cxn>
                    <a:cxn ang="0">
                      <a:pos x="37" y="56"/>
                    </a:cxn>
                    <a:cxn ang="0">
                      <a:pos x="46" y="50"/>
                    </a:cxn>
                    <a:cxn ang="0">
                      <a:pos x="52" y="41"/>
                    </a:cxn>
                    <a:cxn ang="0">
                      <a:pos x="52" y="41"/>
                    </a:cxn>
                    <a:cxn ang="0">
                      <a:pos x="52" y="41"/>
                    </a:cxn>
                    <a:cxn ang="0">
                      <a:pos x="52" y="41"/>
                    </a:cxn>
                    <a:cxn ang="0">
                      <a:pos x="52" y="41"/>
                    </a:cxn>
                    <a:cxn ang="0">
                      <a:pos x="50" y="46"/>
                    </a:cxn>
                    <a:cxn ang="0">
                      <a:pos x="43" y="54"/>
                    </a:cxn>
                    <a:cxn ang="0">
                      <a:pos x="33" y="58"/>
                    </a:cxn>
                    <a:cxn ang="0">
                      <a:pos x="22" y="58"/>
                    </a:cxn>
                    <a:cxn ang="0">
                      <a:pos x="10" y="54"/>
                    </a:cxn>
                    <a:cxn ang="0">
                      <a:pos x="2" y="46"/>
                    </a:cxn>
                    <a:cxn ang="0">
                      <a:pos x="0" y="41"/>
                    </a:cxn>
                    <a:cxn ang="0">
                      <a:pos x="0" y="41"/>
                    </a:cxn>
                    <a:cxn ang="0">
                      <a:pos x="0" y="41"/>
                    </a:cxn>
                    <a:cxn ang="0">
                      <a:pos x="0" y="41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52" h="58">
                      <a:moveTo>
                        <a:pt x="52" y="18"/>
                      </a:moveTo>
                      <a:lnTo>
                        <a:pt x="50" y="14"/>
                      </a:lnTo>
                      <a:lnTo>
                        <a:pt x="46" y="10"/>
                      </a:ln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6" y="2"/>
                      </a:lnTo>
                      <a:lnTo>
                        <a:pt x="22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6" y="10"/>
                      </a:lnTo>
                      <a:lnTo>
                        <a:pt x="50" y="14"/>
                      </a:lnTo>
                      <a:lnTo>
                        <a:pt x="52" y="18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lnTo>
                        <a:pt x="52" y="18"/>
                      </a:lnTo>
                      <a:close/>
                      <a:moveTo>
                        <a:pt x="0" y="41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6" y="56"/>
                      </a:lnTo>
                      <a:lnTo>
                        <a:pt x="22" y="58"/>
                      </a:lnTo>
                      <a:lnTo>
                        <a:pt x="27" y="58"/>
                      </a:lnTo>
                      <a:lnTo>
                        <a:pt x="33" y="58"/>
                      </a:lnTo>
                      <a:lnTo>
                        <a:pt x="37" y="56"/>
                      </a:lnTo>
                      <a:lnTo>
                        <a:pt x="43" y="54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3" y="54"/>
                      </a:lnTo>
                      <a:lnTo>
                        <a:pt x="37" y="56"/>
                      </a:lnTo>
                      <a:lnTo>
                        <a:pt x="33" y="58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6" y="56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71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4" name="Freeform 390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4" cy="58"/>
                </a:xfrm>
                <a:custGeom>
                  <a:avLst/>
                  <a:gdLst/>
                  <a:ahLst/>
                  <a:cxnLst>
                    <a:cxn ang="0">
                      <a:pos x="52" y="18"/>
                    </a:cxn>
                    <a:cxn ang="0">
                      <a:pos x="46" y="10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6" y="10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18"/>
                    </a:cxn>
                    <a:cxn ang="0">
                      <a:pos x="6" y="10"/>
                    </a:cxn>
                    <a:cxn ang="0">
                      <a:pos x="16" y="4"/>
                    </a:cxn>
                    <a:cxn ang="0">
                      <a:pos x="27" y="0"/>
                    </a:cxn>
                    <a:cxn ang="0">
                      <a:pos x="37" y="4"/>
                    </a:cxn>
                    <a:cxn ang="0">
                      <a:pos x="46" y="10"/>
                    </a:cxn>
                    <a:cxn ang="0">
                      <a:pos x="52" y="18"/>
                    </a:cxn>
                    <a:cxn ang="0">
                      <a:pos x="54" y="20"/>
                    </a:cxn>
                    <a:cxn ang="0">
                      <a:pos x="54" y="20"/>
                    </a:cxn>
                    <a:cxn ang="0">
                      <a:pos x="52" y="20"/>
                    </a:cxn>
                    <a:cxn ang="0">
                      <a:pos x="52" y="20"/>
                    </a:cxn>
                    <a:cxn ang="0">
                      <a:pos x="0" y="41"/>
                    </a:cxn>
                    <a:cxn ang="0">
                      <a:pos x="2" y="46"/>
                    </a:cxn>
                    <a:cxn ang="0">
                      <a:pos x="10" y="54"/>
                    </a:cxn>
                    <a:cxn ang="0">
                      <a:pos x="22" y="58"/>
                    </a:cxn>
                    <a:cxn ang="0">
                      <a:pos x="33" y="58"/>
                    </a:cxn>
                    <a:cxn ang="0">
                      <a:pos x="43" y="54"/>
                    </a:cxn>
                    <a:cxn ang="0">
                      <a:pos x="50" y="46"/>
                    </a:cxn>
                    <a:cxn ang="0">
                      <a:pos x="52" y="41"/>
                    </a:cxn>
                    <a:cxn ang="0">
                      <a:pos x="52" y="41"/>
                    </a:cxn>
                    <a:cxn ang="0">
                      <a:pos x="54" y="39"/>
                    </a:cxn>
                    <a:cxn ang="0">
                      <a:pos x="54" y="39"/>
                    </a:cxn>
                    <a:cxn ang="0">
                      <a:pos x="54" y="39"/>
                    </a:cxn>
                    <a:cxn ang="0">
                      <a:pos x="50" y="46"/>
                    </a:cxn>
                    <a:cxn ang="0">
                      <a:pos x="43" y="54"/>
                    </a:cxn>
                    <a:cxn ang="0">
                      <a:pos x="33" y="58"/>
                    </a:cxn>
                    <a:cxn ang="0">
                      <a:pos x="22" y="58"/>
                    </a:cxn>
                    <a:cxn ang="0">
                      <a:pos x="10" y="54"/>
                    </a:cxn>
                    <a:cxn ang="0">
                      <a:pos x="2" y="46"/>
                    </a:cxn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0" y="41"/>
                    </a:cxn>
                    <a:cxn ang="0">
                      <a:pos x="0" y="41"/>
                    </a:cxn>
                  </a:cxnLst>
                  <a:rect l="0" t="0" r="r" b="b"/>
                  <a:pathLst>
                    <a:path w="54" h="58">
                      <a:moveTo>
                        <a:pt x="52" y="20"/>
                      </a:moveTo>
                      <a:lnTo>
                        <a:pt x="52" y="18"/>
                      </a:lnTo>
                      <a:lnTo>
                        <a:pt x="50" y="14"/>
                      </a:lnTo>
                      <a:lnTo>
                        <a:pt x="46" y="10"/>
                      </a:ln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22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6" y="10"/>
                      </a:lnTo>
                      <a:lnTo>
                        <a:pt x="50" y="14"/>
                      </a:lnTo>
                      <a:lnTo>
                        <a:pt x="52" y="18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52" y="20"/>
                      </a:lnTo>
                      <a:lnTo>
                        <a:pt x="52" y="20"/>
                      </a:lnTo>
                      <a:close/>
                      <a:moveTo>
                        <a:pt x="0" y="41"/>
                      </a:moveTo>
                      <a:lnTo>
                        <a:pt x="0" y="41"/>
                      </a:ln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6" y="56"/>
                      </a:lnTo>
                      <a:lnTo>
                        <a:pt x="22" y="58"/>
                      </a:lnTo>
                      <a:lnTo>
                        <a:pt x="27" y="58"/>
                      </a:lnTo>
                      <a:lnTo>
                        <a:pt x="33" y="58"/>
                      </a:lnTo>
                      <a:lnTo>
                        <a:pt x="37" y="56"/>
                      </a:lnTo>
                      <a:lnTo>
                        <a:pt x="43" y="54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2" y="41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2" y="41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3" y="54"/>
                      </a:lnTo>
                      <a:lnTo>
                        <a:pt x="37" y="56"/>
                      </a:lnTo>
                      <a:lnTo>
                        <a:pt x="33" y="58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6" y="56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FF72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5" name="Freeform 391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4" cy="58"/>
                </a:xfrm>
                <a:custGeom>
                  <a:avLst/>
                  <a:gdLst/>
                  <a:ahLst/>
                  <a:cxnLst>
                    <a:cxn ang="0">
                      <a:pos x="52" y="18"/>
                    </a:cxn>
                    <a:cxn ang="0">
                      <a:pos x="46" y="10"/>
                    </a:cxn>
                    <a:cxn ang="0">
                      <a:pos x="37" y="4"/>
                    </a:cxn>
                    <a:cxn ang="0">
                      <a:pos x="27" y="0"/>
                    </a:cxn>
                    <a:cxn ang="0">
                      <a:pos x="16" y="4"/>
                    </a:cxn>
                    <a:cxn ang="0">
                      <a:pos x="6" y="10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18"/>
                    </a:cxn>
                    <a:cxn ang="0">
                      <a:pos x="6" y="10"/>
                    </a:cxn>
                    <a:cxn ang="0">
                      <a:pos x="16" y="4"/>
                    </a:cxn>
                    <a:cxn ang="0">
                      <a:pos x="27" y="0"/>
                    </a:cxn>
                    <a:cxn ang="0">
                      <a:pos x="37" y="4"/>
                    </a:cxn>
                    <a:cxn ang="0">
                      <a:pos x="46" y="10"/>
                    </a:cxn>
                    <a:cxn ang="0">
                      <a:pos x="52" y="18"/>
                    </a:cxn>
                    <a:cxn ang="0">
                      <a:pos x="54" y="22"/>
                    </a:cxn>
                    <a:cxn ang="0">
                      <a:pos x="54" y="22"/>
                    </a:cxn>
                    <a:cxn ang="0">
                      <a:pos x="54" y="22"/>
                    </a:cxn>
                    <a:cxn ang="0">
                      <a:pos x="54" y="20"/>
                    </a:cxn>
                    <a:cxn ang="0">
                      <a:pos x="0" y="39"/>
                    </a:cxn>
                    <a:cxn ang="0">
                      <a:pos x="2" y="46"/>
                    </a:cxn>
                    <a:cxn ang="0">
                      <a:pos x="10" y="54"/>
                    </a:cxn>
                    <a:cxn ang="0">
                      <a:pos x="22" y="58"/>
                    </a:cxn>
                    <a:cxn ang="0">
                      <a:pos x="33" y="58"/>
                    </a:cxn>
                    <a:cxn ang="0">
                      <a:pos x="43" y="54"/>
                    </a:cxn>
                    <a:cxn ang="0">
                      <a:pos x="50" y="46"/>
                    </a:cxn>
                    <a:cxn ang="0">
                      <a:pos x="54" y="39"/>
                    </a:cxn>
                    <a:cxn ang="0">
                      <a:pos x="54" y="39"/>
                    </a:cxn>
                    <a:cxn ang="0">
                      <a:pos x="54" y="39"/>
                    </a:cxn>
                    <a:cxn ang="0">
                      <a:pos x="54" y="39"/>
                    </a:cxn>
                    <a:cxn ang="0">
                      <a:pos x="54" y="39"/>
                    </a:cxn>
                    <a:cxn ang="0">
                      <a:pos x="50" y="45"/>
                    </a:cxn>
                    <a:cxn ang="0">
                      <a:pos x="43" y="52"/>
                    </a:cxn>
                    <a:cxn ang="0">
                      <a:pos x="33" y="58"/>
                    </a:cxn>
                    <a:cxn ang="0">
                      <a:pos x="22" y="58"/>
                    </a:cxn>
                    <a:cxn ang="0">
                      <a:pos x="10" y="52"/>
                    </a:cxn>
                    <a:cxn ang="0">
                      <a:pos x="2" y="45"/>
                    </a:cxn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54" h="58">
                      <a:moveTo>
                        <a:pt x="54" y="20"/>
                      </a:moveTo>
                      <a:lnTo>
                        <a:pt x="52" y="18"/>
                      </a:lnTo>
                      <a:lnTo>
                        <a:pt x="50" y="14"/>
                      </a:lnTo>
                      <a:lnTo>
                        <a:pt x="46" y="10"/>
                      </a:lnTo>
                      <a:lnTo>
                        <a:pt x="43" y="6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4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18"/>
                      </a:lnTo>
                      <a:lnTo>
                        <a:pt x="2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22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6" y="10"/>
                      </a:lnTo>
                      <a:lnTo>
                        <a:pt x="50" y="14"/>
                      </a:lnTo>
                      <a:lnTo>
                        <a:pt x="52" y="18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54" y="20"/>
                      </a:lnTo>
                      <a:close/>
                      <a:moveTo>
                        <a:pt x="0" y="39"/>
                      </a:moveTo>
                      <a:lnTo>
                        <a:pt x="0" y="41"/>
                      </a:ln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6" y="56"/>
                      </a:lnTo>
                      <a:lnTo>
                        <a:pt x="22" y="58"/>
                      </a:lnTo>
                      <a:lnTo>
                        <a:pt x="27" y="58"/>
                      </a:lnTo>
                      <a:lnTo>
                        <a:pt x="33" y="58"/>
                      </a:lnTo>
                      <a:lnTo>
                        <a:pt x="37" y="56"/>
                      </a:lnTo>
                      <a:lnTo>
                        <a:pt x="43" y="54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2" y="41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2" y="41"/>
                      </a:lnTo>
                      <a:lnTo>
                        <a:pt x="50" y="45"/>
                      </a:lnTo>
                      <a:lnTo>
                        <a:pt x="46" y="50"/>
                      </a:lnTo>
                      <a:lnTo>
                        <a:pt x="43" y="52"/>
                      </a:lnTo>
                      <a:lnTo>
                        <a:pt x="37" y="56"/>
                      </a:lnTo>
                      <a:lnTo>
                        <a:pt x="33" y="58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6" y="56"/>
                      </a:lnTo>
                      <a:lnTo>
                        <a:pt x="10" y="52"/>
                      </a:lnTo>
                      <a:lnTo>
                        <a:pt x="6" y="50"/>
                      </a:lnTo>
                      <a:lnTo>
                        <a:pt x="2" y="45"/>
                      </a:lnTo>
                      <a:lnTo>
                        <a:pt x="0" y="41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7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6" name="Freeform 392"/>
                <p:cNvSpPr>
                  <a:spLocks noEditPoints="1"/>
                </p:cNvSpPr>
                <p:nvPr/>
              </p:nvSpPr>
              <p:spPr bwMode="auto">
                <a:xfrm>
                  <a:off x="1520" y="2530"/>
                  <a:ext cx="54" cy="58"/>
                </a:xfrm>
                <a:custGeom>
                  <a:avLst/>
                  <a:gdLst/>
                  <a:ahLst/>
                  <a:cxnLst>
                    <a:cxn ang="0">
                      <a:pos x="52" y="18"/>
                    </a:cxn>
                    <a:cxn ang="0">
                      <a:pos x="46" y="10"/>
                    </a:cxn>
                    <a:cxn ang="0">
                      <a:pos x="37" y="4"/>
                    </a:cxn>
                    <a:cxn ang="0">
                      <a:pos x="27" y="0"/>
                    </a:cxn>
                    <a:cxn ang="0">
                      <a:pos x="16" y="4"/>
                    </a:cxn>
                    <a:cxn ang="0">
                      <a:pos x="6" y="10"/>
                    </a:cxn>
                    <a:cxn ang="0">
                      <a:pos x="0" y="18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0"/>
                    </a:cxn>
                    <a:cxn ang="0">
                      <a:pos x="6" y="10"/>
                    </a:cxn>
                    <a:cxn ang="0">
                      <a:pos x="16" y="4"/>
                    </a:cxn>
                    <a:cxn ang="0">
                      <a:pos x="27" y="2"/>
                    </a:cxn>
                    <a:cxn ang="0">
                      <a:pos x="37" y="4"/>
                    </a:cxn>
                    <a:cxn ang="0">
                      <a:pos x="46" y="10"/>
                    </a:cxn>
                    <a:cxn ang="0">
                      <a:pos x="52" y="20"/>
                    </a:cxn>
                    <a:cxn ang="0">
                      <a:pos x="54" y="22"/>
                    </a:cxn>
                    <a:cxn ang="0">
                      <a:pos x="54" y="22"/>
                    </a:cxn>
                    <a:cxn ang="0">
                      <a:pos x="54" y="22"/>
                    </a:cxn>
                    <a:cxn ang="0">
                      <a:pos x="54" y="22"/>
                    </a:cxn>
                    <a:cxn ang="0">
                      <a:pos x="0" y="39"/>
                    </a:cxn>
                    <a:cxn ang="0">
                      <a:pos x="2" y="45"/>
                    </a:cxn>
                    <a:cxn ang="0">
                      <a:pos x="10" y="52"/>
                    </a:cxn>
                    <a:cxn ang="0">
                      <a:pos x="22" y="58"/>
                    </a:cxn>
                    <a:cxn ang="0">
                      <a:pos x="33" y="58"/>
                    </a:cxn>
                    <a:cxn ang="0">
                      <a:pos x="43" y="52"/>
                    </a:cxn>
                    <a:cxn ang="0">
                      <a:pos x="50" y="45"/>
                    </a:cxn>
                    <a:cxn ang="0">
                      <a:pos x="54" y="39"/>
                    </a:cxn>
                    <a:cxn ang="0">
                      <a:pos x="54" y="39"/>
                    </a:cxn>
                    <a:cxn ang="0">
                      <a:pos x="54" y="37"/>
                    </a:cxn>
                    <a:cxn ang="0">
                      <a:pos x="54" y="37"/>
                    </a:cxn>
                    <a:cxn ang="0">
                      <a:pos x="54" y="37"/>
                    </a:cxn>
                    <a:cxn ang="0">
                      <a:pos x="50" y="45"/>
                    </a:cxn>
                    <a:cxn ang="0">
                      <a:pos x="43" y="52"/>
                    </a:cxn>
                    <a:cxn ang="0">
                      <a:pos x="33" y="58"/>
                    </a:cxn>
                    <a:cxn ang="0">
                      <a:pos x="22" y="58"/>
                    </a:cxn>
                    <a:cxn ang="0">
                      <a:pos x="10" y="52"/>
                    </a:cxn>
                    <a:cxn ang="0">
                      <a:pos x="2" y="45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0" y="39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54" h="58">
                      <a:moveTo>
                        <a:pt x="54" y="22"/>
                      </a:moveTo>
                      <a:lnTo>
                        <a:pt x="52" y="18"/>
                      </a:lnTo>
                      <a:lnTo>
                        <a:pt x="50" y="14"/>
                      </a:lnTo>
                      <a:lnTo>
                        <a:pt x="46" y="10"/>
                      </a:lnTo>
                      <a:lnTo>
                        <a:pt x="43" y="6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4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2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22" y="2"/>
                      </a:lnTo>
                      <a:lnTo>
                        <a:pt x="27" y="2"/>
                      </a:lnTo>
                      <a:lnTo>
                        <a:pt x="33" y="2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6" y="10"/>
                      </a:lnTo>
                      <a:lnTo>
                        <a:pt x="50" y="14"/>
                      </a:lnTo>
                      <a:lnTo>
                        <a:pt x="52" y="20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lnTo>
                        <a:pt x="54" y="22"/>
                      </a:lnTo>
                      <a:close/>
                      <a:moveTo>
                        <a:pt x="0" y="39"/>
                      </a:moveTo>
                      <a:lnTo>
                        <a:pt x="0" y="41"/>
                      </a:lnTo>
                      <a:lnTo>
                        <a:pt x="2" y="45"/>
                      </a:lnTo>
                      <a:lnTo>
                        <a:pt x="6" y="50"/>
                      </a:lnTo>
                      <a:lnTo>
                        <a:pt x="10" y="52"/>
                      </a:lnTo>
                      <a:lnTo>
                        <a:pt x="16" y="56"/>
                      </a:lnTo>
                      <a:lnTo>
                        <a:pt x="22" y="58"/>
                      </a:lnTo>
                      <a:lnTo>
                        <a:pt x="27" y="58"/>
                      </a:lnTo>
                      <a:lnTo>
                        <a:pt x="33" y="58"/>
                      </a:lnTo>
                      <a:lnTo>
                        <a:pt x="37" y="56"/>
                      </a:lnTo>
                      <a:lnTo>
                        <a:pt x="43" y="52"/>
                      </a:lnTo>
                      <a:lnTo>
                        <a:pt x="46" y="50"/>
                      </a:lnTo>
                      <a:lnTo>
                        <a:pt x="50" y="45"/>
                      </a:lnTo>
                      <a:lnTo>
                        <a:pt x="52" y="41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9"/>
                      </a:lnTo>
                      <a:lnTo>
                        <a:pt x="54" y="37"/>
                      </a:lnTo>
                      <a:lnTo>
                        <a:pt x="54" y="37"/>
                      </a:lnTo>
                      <a:lnTo>
                        <a:pt x="54" y="37"/>
                      </a:lnTo>
                      <a:lnTo>
                        <a:pt x="54" y="37"/>
                      </a:lnTo>
                      <a:lnTo>
                        <a:pt x="54" y="37"/>
                      </a:lnTo>
                      <a:lnTo>
                        <a:pt x="54" y="37"/>
                      </a:lnTo>
                      <a:lnTo>
                        <a:pt x="52" y="41"/>
                      </a:lnTo>
                      <a:lnTo>
                        <a:pt x="50" y="45"/>
                      </a:lnTo>
                      <a:lnTo>
                        <a:pt x="46" y="50"/>
                      </a:lnTo>
                      <a:lnTo>
                        <a:pt x="43" y="52"/>
                      </a:lnTo>
                      <a:lnTo>
                        <a:pt x="37" y="56"/>
                      </a:lnTo>
                      <a:lnTo>
                        <a:pt x="33" y="58"/>
                      </a:lnTo>
                      <a:lnTo>
                        <a:pt x="27" y="58"/>
                      </a:lnTo>
                      <a:lnTo>
                        <a:pt x="22" y="58"/>
                      </a:lnTo>
                      <a:lnTo>
                        <a:pt x="16" y="56"/>
                      </a:lnTo>
                      <a:lnTo>
                        <a:pt x="10" y="52"/>
                      </a:lnTo>
                      <a:lnTo>
                        <a:pt x="6" y="50"/>
                      </a:lnTo>
                      <a:lnTo>
                        <a:pt x="2" y="45"/>
                      </a:lnTo>
                      <a:lnTo>
                        <a:pt x="0" y="41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FF7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7" name="Freeform 393"/>
                <p:cNvSpPr>
                  <a:spLocks noEditPoints="1"/>
                </p:cNvSpPr>
                <p:nvPr/>
              </p:nvSpPr>
              <p:spPr bwMode="auto">
                <a:xfrm>
                  <a:off x="1520" y="2532"/>
                  <a:ext cx="54" cy="56"/>
                </a:xfrm>
                <a:custGeom>
                  <a:avLst/>
                  <a:gdLst/>
                  <a:ahLst/>
                  <a:cxnLst>
                    <a:cxn ang="0">
                      <a:pos x="52" y="18"/>
                    </a:cxn>
                    <a:cxn ang="0">
                      <a:pos x="46" y="8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6" y="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18"/>
                    </a:cxn>
                    <a:cxn ang="0">
                      <a:pos x="6" y="8"/>
                    </a:cxn>
                    <a:cxn ang="0">
                      <a:pos x="16" y="2"/>
                    </a:cxn>
                    <a:cxn ang="0">
                      <a:pos x="27" y="0"/>
                    </a:cxn>
                    <a:cxn ang="0">
                      <a:pos x="37" y="2"/>
                    </a:cxn>
                    <a:cxn ang="0">
                      <a:pos x="46" y="8"/>
                    </a:cxn>
                    <a:cxn ang="0">
                      <a:pos x="52" y="18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54" y="20"/>
                    </a:cxn>
                    <a:cxn ang="0">
                      <a:pos x="54" y="20"/>
                    </a:cxn>
                    <a:cxn ang="0">
                      <a:pos x="0" y="35"/>
                    </a:cxn>
                    <a:cxn ang="0">
                      <a:pos x="2" y="43"/>
                    </a:cxn>
                    <a:cxn ang="0">
                      <a:pos x="10" y="50"/>
                    </a:cxn>
                    <a:cxn ang="0">
                      <a:pos x="22" y="56"/>
                    </a:cxn>
                    <a:cxn ang="0">
                      <a:pos x="33" y="56"/>
                    </a:cxn>
                    <a:cxn ang="0">
                      <a:pos x="43" y="50"/>
                    </a:cxn>
                    <a:cxn ang="0">
                      <a:pos x="50" y="43"/>
                    </a:cxn>
                    <a:cxn ang="0">
                      <a:pos x="54" y="35"/>
                    </a:cxn>
                    <a:cxn ang="0">
                      <a:pos x="54" y="35"/>
                    </a:cxn>
                    <a:cxn ang="0">
                      <a:pos x="54" y="35"/>
                    </a:cxn>
                    <a:cxn ang="0">
                      <a:pos x="54" y="35"/>
                    </a:cxn>
                    <a:cxn ang="0">
                      <a:pos x="54" y="35"/>
                    </a:cxn>
                    <a:cxn ang="0">
                      <a:pos x="50" y="43"/>
                    </a:cxn>
                    <a:cxn ang="0">
                      <a:pos x="43" y="50"/>
                    </a:cxn>
                    <a:cxn ang="0">
                      <a:pos x="33" y="54"/>
                    </a:cxn>
                    <a:cxn ang="0">
                      <a:pos x="22" y="54"/>
                    </a:cxn>
                    <a:cxn ang="0">
                      <a:pos x="10" y="50"/>
                    </a:cxn>
                    <a:cxn ang="0">
                      <a:pos x="4" y="43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4" h="56">
                      <a:moveTo>
                        <a:pt x="54" y="20"/>
                      </a:moveTo>
                      <a:lnTo>
                        <a:pt x="52" y="18"/>
                      </a:lnTo>
                      <a:lnTo>
                        <a:pt x="50" y="12"/>
                      </a:lnTo>
                      <a:lnTo>
                        <a:pt x="46" y="8"/>
                      </a:lnTo>
                      <a:lnTo>
                        <a:pt x="43" y="4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2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18"/>
                      </a:lnTo>
                      <a:lnTo>
                        <a:pt x="4" y="12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2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3" y="4"/>
                      </a:lnTo>
                      <a:lnTo>
                        <a:pt x="46" y="8"/>
                      </a:lnTo>
                      <a:lnTo>
                        <a:pt x="50" y="12"/>
                      </a:lnTo>
                      <a:lnTo>
                        <a:pt x="52" y="18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54" y="20"/>
                      </a:lnTo>
                      <a:lnTo>
                        <a:pt x="54" y="20"/>
                      </a:lnTo>
                      <a:close/>
                      <a:moveTo>
                        <a:pt x="0" y="35"/>
                      </a:moveTo>
                      <a:lnTo>
                        <a:pt x="0" y="39"/>
                      </a:lnTo>
                      <a:lnTo>
                        <a:pt x="2" y="43"/>
                      </a:lnTo>
                      <a:lnTo>
                        <a:pt x="6" y="48"/>
                      </a:lnTo>
                      <a:lnTo>
                        <a:pt x="10" y="50"/>
                      </a:lnTo>
                      <a:lnTo>
                        <a:pt x="16" y="54"/>
                      </a:lnTo>
                      <a:lnTo>
                        <a:pt x="22" y="56"/>
                      </a:lnTo>
                      <a:lnTo>
                        <a:pt x="27" y="56"/>
                      </a:lnTo>
                      <a:lnTo>
                        <a:pt x="33" y="56"/>
                      </a:lnTo>
                      <a:lnTo>
                        <a:pt x="37" y="54"/>
                      </a:lnTo>
                      <a:lnTo>
                        <a:pt x="43" y="50"/>
                      </a:lnTo>
                      <a:lnTo>
                        <a:pt x="46" y="48"/>
                      </a:lnTo>
                      <a:lnTo>
                        <a:pt x="50" y="43"/>
                      </a:lnTo>
                      <a:lnTo>
                        <a:pt x="52" y="39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4" y="35"/>
                      </a:lnTo>
                      <a:lnTo>
                        <a:pt x="52" y="39"/>
                      </a:lnTo>
                      <a:lnTo>
                        <a:pt x="50" y="43"/>
                      </a:lnTo>
                      <a:lnTo>
                        <a:pt x="46" y="48"/>
                      </a:lnTo>
                      <a:lnTo>
                        <a:pt x="43" y="50"/>
                      </a:lnTo>
                      <a:lnTo>
                        <a:pt x="37" y="54"/>
                      </a:lnTo>
                      <a:lnTo>
                        <a:pt x="33" y="54"/>
                      </a:lnTo>
                      <a:lnTo>
                        <a:pt x="27" y="56"/>
                      </a:lnTo>
                      <a:lnTo>
                        <a:pt x="22" y="54"/>
                      </a:lnTo>
                      <a:lnTo>
                        <a:pt x="16" y="54"/>
                      </a:lnTo>
                      <a:lnTo>
                        <a:pt x="10" y="50"/>
                      </a:lnTo>
                      <a:lnTo>
                        <a:pt x="6" y="48"/>
                      </a:lnTo>
                      <a:lnTo>
                        <a:pt x="4" y="43"/>
                      </a:lnTo>
                      <a:lnTo>
                        <a:pt x="0" y="39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76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8" name="Freeform 394"/>
                <p:cNvSpPr>
                  <a:spLocks noEditPoints="1"/>
                </p:cNvSpPr>
                <p:nvPr/>
              </p:nvSpPr>
              <p:spPr bwMode="auto">
                <a:xfrm>
                  <a:off x="1519" y="2532"/>
                  <a:ext cx="55" cy="56"/>
                </a:xfrm>
                <a:custGeom>
                  <a:avLst/>
                  <a:gdLst/>
                  <a:ahLst/>
                  <a:cxnLst>
                    <a:cxn ang="0">
                      <a:pos x="53" y="18"/>
                    </a:cxn>
                    <a:cxn ang="0">
                      <a:pos x="47" y="8"/>
                    </a:cxn>
                    <a:cxn ang="0">
                      <a:pos x="38" y="2"/>
                    </a:cxn>
                    <a:cxn ang="0">
                      <a:pos x="28" y="0"/>
                    </a:cxn>
                    <a:cxn ang="0">
                      <a:pos x="17" y="2"/>
                    </a:cxn>
                    <a:cxn ang="0">
                      <a:pos x="7" y="8"/>
                    </a:cxn>
                    <a:cxn ang="0">
                      <a:pos x="1" y="18"/>
                    </a:cxn>
                    <a:cxn ang="0">
                      <a:pos x="1" y="21"/>
                    </a:cxn>
                    <a:cxn ang="0">
                      <a:pos x="1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1" y="18"/>
                    </a:cxn>
                    <a:cxn ang="0">
                      <a:pos x="7" y="8"/>
                    </a:cxn>
                    <a:cxn ang="0">
                      <a:pos x="17" y="2"/>
                    </a:cxn>
                    <a:cxn ang="0">
                      <a:pos x="28" y="0"/>
                    </a:cxn>
                    <a:cxn ang="0">
                      <a:pos x="38" y="2"/>
                    </a:cxn>
                    <a:cxn ang="0">
                      <a:pos x="47" y="8"/>
                    </a:cxn>
                    <a:cxn ang="0">
                      <a:pos x="53" y="18"/>
                    </a:cxn>
                    <a:cxn ang="0">
                      <a:pos x="55" y="21"/>
                    </a:cxn>
                    <a:cxn ang="0">
                      <a:pos x="55" y="21"/>
                    </a:cxn>
                    <a:cxn ang="0">
                      <a:pos x="55" y="21"/>
                    </a:cxn>
                    <a:cxn ang="0">
                      <a:pos x="55" y="21"/>
                    </a:cxn>
                    <a:cxn ang="0">
                      <a:pos x="1" y="35"/>
                    </a:cxn>
                    <a:cxn ang="0">
                      <a:pos x="5" y="43"/>
                    </a:cxn>
                    <a:cxn ang="0">
                      <a:pos x="11" y="50"/>
                    </a:cxn>
                    <a:cxn ang="0">
                      <a:pos x="23" y="54"/>
                    </a:cxn>
                    <a:cxn ang="0">
                      <a:pos x="34" y="54"/>
                    </a:cxn>
                    <a:cxn ang="0">
                      <a:pos x="44" y="50"/>
                    </a:cxn>
                    <a:cxn ang="0">
                      <a:pos x="51" y="43"/>
                    </a:cxn>
                    <a:cxn ang="0">
                      <a:pos x="55" y="35"/>
                    </a:cxn>
                    <a:cxn ang="0">
                      <a:pos x="55" y="35"/>
                    </a:cxn>
                    <a:cxn ang="0">
                      <a:pos x="55" y="33"/>
                    </a:cxn>
                    <a:cxn ang="0">
                      <a:pos x="55" y="33"/>
                    </a:cxn>
                    <a:cxn ang="0">
                      <a:pos x="55" y="33"/>
                    </a:cxn>
                    <a:cxn ang="0">
                      <a:pos x="51" y="43"/>
                    </a:cxn>
                    <a:cxn ang="0">
                      <a:pos x="44" y="50"/>
                    </a:cxn>
                    <a:cxn ang="0">
                      <a:pos x="32" y="54"/>
                    </a:cxn>
                    <a:cxn ang="0">
                      <a:pos x="23" y="54"/>
                    </a:cxn>
                    <a:cxn ang="0">
                      <a:pos x="13" y="50"/>
                    </a:cxn>
                    <a:cxn ang="0">
                      <a:pos x="5" y="43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1" y="33"/>
                    </a:cxn>
                    <a:cxn ang="0">
                      <a:pos x="1" y="35"/>
                    </a:cxn>
                    <a:cxn ang="0">
                      <a:pos x="1" y="35"/>
                    </a:cxn>
                  </a:cxnLst>
                  <a:rect l="0" t="0" r="r" b="b"/>
                  <a:pathLst>
                    <a:path w="55" h="56">
                      <a:moveTo>
                        <a:pt x="55" y="21"/>
                      </a:moveTo>
                      <a:lnTo>
                        <a:pt x="53" y="18"/>
                      </a:lnTo>
                      <a:lnTo>
                        <a:pt x="51" y="12"/>
                      </a:lnTo>
                      <a:lnTo>
                        <a:pt x="47" y="8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1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18"/>
                      </a:lnTo>
                      <a:lnTo>
                        <a:pt x="5" y="12"/>
                      </a:lnTo>
                      <a:lnTo>
                        <a:pt x="7" y="8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4" y="4"/>
                      </a:lnTo>
                      <a:lnTo>
                        <a:pt x="47" y="8"/>
                      </a:lnTo>
                      <a:lnTo>
                        <a:pt x="51" y="12"/>
                      </a:lnTo>
                      <a:lnTo>
                        <a:pt x="53" y="18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5" y="21"/>
                      </a:lnTo>
                      <a:lnTo>
                        <a:pt x="55" y="21"/>
                      </a:lnTo>
                      <a:close/>
                      <a:moveTo>
                        <a:pt x="1" y="35"/>
                      </a:moveTo>
                      <a:lnTo>
                        <a:pt x="1" y="39"/>
                      </a:lnTo>
                      <a:lnTo>
                        <a:pt x="5" y="43"/>
                      </a:lnTo>
                      <a:lnTo>
                        <a:pt x="7" y="48"/>
                      </a:lnTo>
                      <a:lnTo>
                        <a:pt x="11" y="50"/>
                      </a:lnTo>
                      <a:lnTo>
                        <a:pt x="17" y="54"/>
                      </a:lnTo>
                      <a:lnTo>
                        <a:pt x="23" y="54"/>
                      </a:lnTo>
                      <a:lnTo>
                        <a:pt x="28" y="56"/>
                      </a:lnTo>
                      <a:lnTo>
                        <a:pt x="34" y="54"/>
                      </a:lnTo>
                      <a:lnTo>
                        <a:pt x="38" y="54"/>
                      </a:lnTo>
                      <a:lnTo>
                        <a:pt x="44" y="50"/>
                      </a:lnTo>
                      <a:lnTo>
                        <a:pt x="47" y="48"/>
                      </a:lnTo>
                      <a:lnTo>
                        <a:pt x="51" y="43"/>
                      </a:lnTo>
                      <a:lnTo>
                        <a:pt x="53" y="39"/>
                      </a:lnTo>
                      <a:lnTo>
                        <a:pt x="55" y="35"/>
                      </a:lnTo>
                      <a:lnTo>
                        <a:pt x="55" y="35"/>
                      </a:lnTo>
                      <a:lnTo>
                        <a:pt x="55" y="35"/>
                      </a:lnTo>
                      <a:lnTo>
                        <a:pt x="55" y="35"/>
                      </a:lnTo>
                      <a:lnTo>
                        <a:pt x="55" y="33"/>
                      </a:lnTo>
                      <a:lnTo>
                        <a:pt x="55" y="33"/>
                      </a:lnTo>
                      <a:lnTo>
                        <a:pt x="55" y="33"/>
                      </a:lnTo>
                      <a:lnTo>
                        <a:pt x="55" y="33"/>
                      </a:lnTo>
                      <a:lnTo>
                        <a:pt x="55" y="33"/>
                      </a:lnTo>
                      <a:lnTo>
                        <a:pt x="53" y="39"/>
                      </a:lnTo>
                      <a:lnTo>
                        <a:pt x="51" y="43"/>
                      </a:lnTo>
                      <a:lnTo>
                        <a:pt x="47" y="46"/>
                      </a:lnTo>
                      <a:lnTo>
                        <a:pt x="44" y="50"/>
                      </a:lnTo>
                      <a:lnTo>
                        <a:pt x="38" y="54"/>
                      </a:lnTo>
                      <a:lnTo>
                        <a:pt x="32" y="54"/>
                      </a:lnTo>
                      <a:lnTo>
                        <a:pt x="28" y="56"/>
                      </a:lnTo>
                      <a:lnTo>
                        <a:pt x="23" y="54"/>
                      </a:lnTo>
                      <a:lnTo>
                        <a:pt x="17" y="54"/>
                      </a:lnTo>
                      <a:lnTo>
                        <a:pt x="13" y="50"/>
                      </a:lnTo>
                      <a:lnTo>
                        <a:pt x="7" y="46"/>
                      </a:lnTo>
                      <a:lnTo>
                        <a:pt x="5" y="43"/>
                      </a:lnTo>
                      <a:lnTo>
                        <a:pt x="1" y="39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" y="33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1" y="35"/>
                      </a:lnTo>
                      <a:lnTo>
                        <a:pt x="1" y="35"/>
                      </a:lnTo>
                      <a:close/>
                    </a:path>
                  </a:pathLst>
                </a:custGeom>
                <a:solidFill>
                  <a:srgbClr val="FF77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89" name="Freeform 395"/>
                <p:cNvSpPr>
                  <a:spLocks noEditPoints="1"/>
                </p:cNvSpPr>
                <p:nvPr/>
              </p:nvSpPr>
              <p:spPr bwMode="auto">
                <a:xfrm>
                  <a:off x="1519" y="2532"/>
                  <a:ext cx="55" cy="56"/>
                </a:xfrm>
                <a:custGeom>
                  <a:avLst/>
                  <a:gdLst/>
                  <a:ahLst/>
                  <a:cxnLst>
                    <a:cxn ang="0">
                      <a:pos x="53" y="18"/>
                    </a:cxn>
                    <a:cxn ang="0">
                      <a:pos x="47" y="8"/>
                    </a:cxn>
                    <a:cxn ang="0">
                      <a:pos x="38" y="2"/>
                    </a:cxn>
                    <a:cxn ang="0">
                      <a:pos x="28" y="0"/>
                    </a:cxn>
                    <a:cxn ang="0">
                      <a:pos x="17" y="2"/>
                    </a:cxn>
                    <a:cxn ang="0">
                      <a:pos x="7" y="8"/>
                    </a:cxn>
                    <a:cxn ang="0">
                      <a:pos x="1" y="18"/>
                    </a:cxn>
                    <a:cxn ang="0">
                      <a:pos x="0" y="21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1" y="21"/>
                    </a:cxn>
                    <a:cxn ang="0">
                      <a:pos x="5" y="12"/>
                    </a:cxn>
                    <a:cxn ang="0">
                      <a:pos x="13" y="4"/>
                    </a:cxn>
                    <a:cxn ang="0">
                      <a:pos x="23" y="0"/>
                    </a:cxn>
                    <a:cxn ang="0">
                      <a:pos x="32" y="0"/>
                    </a:cxn>
                    <a:cxn ang="0">
                      <a:pos x="44" y="4"/>
                    </a:cxn>
                    <a:cxn ang="0">
                      <a:pos x="49" y="12"/>
                    </a:cxn>
                    <a:cxn ang="0">
                      <a:pos x="55" y="21"/>
                    </a:cxn>
                    <a:cxn ang="0">
                      <a:pos x="55" y="25"/>
                    </a:cxn>
                    <a:cxn ang="0">
                      <a:pos x="55" y="23"/>
                    </a:cxn>
                    <a:cxn ang="0">
                      <a:pos x="55" y="23"/>
                    </a:cxn>
                    <a:cxn ang="0">
                      <a:pos x="55" y="21"/>
                    </a:cxn>
                    <a:cxn ang="0">
                      <a:pos x="0" y="33"/>
                    </a:cxn>
                    <a:cxn ang="0">
                      <a:pos x="5" y="43"/>
                    </a:cxn>
                    <a:cxn ang="0">
                      <a:pos x="13" y="50"/>
                    </a:cxn>
                    <a:cxn ang="0">
                      <a:pos x="23" y="54"/>
                    </a:cxn>
                    <a:cxn ang="0">
                      <a:pos x="32" y="54"/>
                    </a:cxn>
                    <a:cxn ang="0">
                      <a:pos x="44" y="50"/>
                    </a:cxn>
                    <a:cxn ang="0">
                      <a:pos x="51" y="43"/>
                    </a:cxn>
                    <a:cxn ang="0">
                      <a:pos x="55" y="33"/>
                    </a:cxn>
                    <a:cxn ang="0">
                      <a:pos x="55" y="33"/>
                    </a:cxn>
                    <a:cxn ang="0">
                      <a:pos x="55" y="31"/>
                    </a:cxn>
                    <a:cxn ang="0">
                      <a:pos x="55" y="31"/>
                    </a:cxn>
                    <a:cxn ang="0">
                      <a:pos x="55" y="31"/>
                    </a:cxn>
                    <a:cxn ang="0">
                      <a:pos x="53" y="39"/>
                    </a:cxn>
                    <a:cxn ang="0">
                      <a:pos x="47" y="46"/>
                    </a:cxn>
                    <a:cxn ang="0">
                      <a:pos x="38" y="52"/>
                    </a:cxn>
                    <a:cxn ang="0">
                      <a:pos x="28" y="56"/>
                    </a:cxn>
                    <a:cxn ang="0">
                      <a:pos x="17" y="52"/>
                    </a:cxn>
                    <a:cxn ang="0">
                      <a:pos x="7" y="46"/>
                    </a:cxn>
                    <a:cxn ang="0">
                      <a:pos x="1" y="39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55" h="56">
                      <a:moveTo>
                        <a:pt x="55" y="21"/>
                      </a:moveTo>
                      <a:lnTo>
                        <a:pt x="53" y="18"/>
                      </a:lnTo>
                      <a:lnTo>
                        <a:pt x="51" y="12"/>
                      </a:lnTo>
                      <a:lnTo>
                        <a:pt x="47" y="8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4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1" y="21"/>
                      </a:lnTo>
                      <a:lnTo>
                        <a:pt x="1" y="18"/>
                      </a:lnTo>
                      <a:lnTo>
                        <a:pt x="5" y="12"/>
                      </a:lnTo>
                      <a:lnTo>
                        <a:pt x="7" y="8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4" y="4"/>
                      </a:lnTo>
                      <a:lnTo>
                        <a:pt x="47" y="8"/>
                      </a:lnTo>
                      <a:lnTo>
                        <a:pt x="49" y="12"/>
                      </a:lnTo>
                      <a:lnTo>
                        <a:pt x="53" y="18"/>
                      </a:lnTo>
                      <a:lnTo>
                        <a:pt x="55" y="21"/>
                      </a:lnTo>
                      <a:lnTo>
                        <a:pt x="55" y="25"/>
                      </a:lnTo>
                      <a:lnTo>
                        <a:pt x="55" y="25"/>
                      </a:lnTo>
                      <a:lnTo>
                        <a:pt x="55" y="23"/>
                      </a:lnTo>
                      <a:lnTo>
                        <a:pt x="55" y="23"/>
                      </a:lnTo>
                      <a:lnTo>
                        <a:pt x="55" y="23"/>
                      </a:lnTo>
                      <a:lnTo>
                        <a:pt x="55" y="23"/>
                      </a:lnTo>
                      <a:lnTo>
                        <a:pt x="55" y="23"/>
                      </a:lnTo>
                      <a:lnTo>
                        <a:pt x="55" y="21"/>
                      </a:lnTo>
                      <a:lnTo>
                        <a:pt x="55" y="21"/>
                      </a:lnTo>
                      <a:close/>
                      <a:moveTo>
                        <a:pt x="0" y="33"/>
                      </a:moveTo>
                      <a:lnTo>
                        <a:pt x="1" y="39"/>
                      </a:lnTo>
                      <a:lnTo>
                        <a:pt x="5" y="43"/>
                      </a:lnTo>
                      <a:lnTo>
                        <a:pt x="7" y="46"/>
                      </a:lnTo>
                      <a:lnTo>
                        <a:pt x="13" y="50"/>
                      </a:lnTo>
                      <a:lnTo>
                        <a:pt x="17" y="54"/>
                      </a:lnTo>
                      <a:lnTo>
                        <a:pt x="23" y="54"/>
                      </a:lnTo>
                      <a:lnTo>
                        <a:pt x="28" y="56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4" y="50"/>
                      </a:lnTo>
                      <a:lnTo>
                        <a:pt x="47" y="46"/>
                      </a:lnTo>
                      <a:lnTo>
                        <a:pt x="51" y="43"/>
                      </a:lnTo>
                      <a:lnTo>
                        <a:pt x="53" y="39"/>
                      </a:lnTo>
                      <a:lnTo>
                        <a:pt x="55" y="33"/>
                      </a:lnTo>
                      <a:lnTo>
                        <a:pt x="55" y="33"/>
                      </a:lnTo>
                      <a:lnTo>
                        <a:pt x="55" y="33"/>
                      </a:lnTo>
                      <a:lnTo>
                        <a:pt x="55" y="33"/>
                      </a:lnTo>
                      <a:lnTo>
                        <a:pt x="55" y="31"/>
                      </a:lnTo>
                      <a:lnTo>
                        <a:pt x="55" y="31"/>
                      </a:lnTo>
                      <a:lnTo>
                        <a:pt x="55" y="31"/>
                      </a:lnTo>
                      <a:lnTo>
                        <a:pt x="55" y="31"/>
                      </a:lnTo>
                      <a:lnTo>
                        <a:pt x="55" y="31"/>
                      </a:lnTo>
                      <a:lnTo>
                        <a:pt x="55" y="33"/>
                      </a:lnTo>
                      <a:lnTo>
                        <a:pt x="53" y="39"/>
                      </a:lnTo>
                      <a:lnTo>
                        <a:pt x="49" y="43"/>
                      </a:lnTo>
                      <a:lnTo>
                        <a:pt x="47" y="46"/>
                      </a:lnTo>
                      <a:lnTo>
                        <a:pt x="44" y="50"/>
                      </a:lnTo>
                      <a:lnTo>
                        <a:pt x="38" y="52"/>
                      </a:lnTo>
                      <a:lnTo>
                        <a:pt x="32" y="54"/>
                      </a:lnTo>
                      <a:lnTo>
                        <a:pt x="28" y="56"/>
                      </a:lnTo>
                      <a:lnTo>
                        <a:pt x="23" y="54"/>
                      </a:lnTo>
                      <a:lnTo>
                        <a:pt x="17" y="52"/>
                      </a:lnTo>
                      <a:lnTo>
                        <a:pt x="13" y="50"/>
                      </a:lnTo>
                      <a:lnTo>
                        <a:pt x="7" y="46"/>
                      </a:lnTo>
                      <a:lnTo>
                        <a:pt x="5" y="43"/>
                      </a:lnTo>
                      <a:lnTo>
                        <a:pt x="1" y="39"/>
                      </a:lnTo>
                      <a:lnTo>
                        <a:pt x="1" y="33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7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0" name="Freeform 396"/>
                <p:cNvSpPr>
                  <a:spLocks noEditPoints="1"/>
                </p:cNvSpPr>
                <p:nvPr/>
              </p:nvSpPr>
              <p:spPr bwMode="auto">
                <a:xfrm>
                  <a:off x="1519" y="2532"/>
                  <a:ext cx="55" cy="56"/>
                </a:xfrm>
                <a:custGeom>
                  <a:avLst/>
                  <a:gdLst/>
                  <a:ahLst/>
                  <a:cxnLst>
                    <a:cxn ang="0">
                      <a:pos x="55" y="21"/>
                    </a:cxn>
                    <a:cxn ang="0">
                      <a:pos x="49" y="12"/>
                    </a:cxn>
                    <a:cxn ang="0">
                      <a:pos x="44" y="4"/>
                    </a:cxn>
                    <a:cxn ang="0">
                      <a:pos x="32" y="0"/>
                    </a:cxn>
                    <a:cxn ang="0">
                      <a:pos x="23" y="0"/>
                    </a:cxn>
                    <a:cxn ang="0">
                      <a:pos x="13" y="4"/>
                    </a:cxn>
                    <a:cxn ang="0">
                      <a:pos x="5" y="12"/>
                    </a:cxn>
                    <a:cxn ang="0">
                      <a:pos x="1" y="21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1" y="21"/>
                    </a:cxn>
                    <a:cxn ang="0">
                      <a:pos x="5" y="12"/>
                    </a:cxn>
                    <a:cxn ang="0">
                      <a:pos x="13" y="4"/>
                    </a:cxn>
                    <a:cxn ang="0">
                      <a:pos x="23" y="0"/>
                    </a:cxn>
                    <a:cxn ang="0">
                      <a:pos x="32" y="0"/>
                    </a:cxn>
                    <a:cxn ang="0">
                      <a:pos x="44" y="4"/>
                    </a:cxn>
                    <a:cxn ang="0">
                      <a:pos x="49" y="12"/>
                    </a:cxn>
                    <a:cxn ang="0">
                      <a:pos x="55" y="21"/>
                    </a:cxn>
                    <a:cxn ang="0">
                      <a:pos x="55" y="27"/>
                    </a:cxn>
                    <a:cxn ang="0">
                      <a:pos x="55" y="27"/>
                    </a:cxn>
                    <a:cxn ang="0">
                      <a:pos x="55" y="25"/>
                    </a:cxn>
                    <a:cxn ang="0">
                      <a:pos x="55" y="25"/>
                    </a:cxn>
                    <a:cxn ang="0">
                      <a:pos x="0" y="31"/>
                    </a:cxn>
                    <a:cxn ang="0">
                      <a:pos x="1" y="39"/>
                    </a:cxn>
                    <a:cxn ang="0">
                      <a:pos x="7" y="46"/>
                    </a:cxn>
                    <a:cxn ang="0">
                      <a:pos x="17" y="52"/>
                    </a:cxn>
                    <a:cxn ang="0">
                      <a:pos x="28" y="56"/>
                    </a:cxn>
                    <a:cxn ang="0">
                      <a:pos x="38" y="52"/>
                    </a:cxn>
                    <a:cxn ang="0">
                      <a:pos x="47" y="46"/>
                    </a:cxn>
                    <a:cxn ang="0">
                      <a:pos x="53" y="39"/>
                    </a:cxn>
                    <a:cxn ang="0">
                      <a:pos x="55" y="31"/>
                    </a:cxn>
                    <a:cxn ang="0">
                      <a:pos x="55" y="29"/>
                    </a:cxn>
                    <a:cxn ang="0">
                      <a:pos x="55" y="29"/>
                    </a:cxn>
                    <a:cxn ang="0">
                      <a:pos x="55" y="29"/>
                    </a:cxn>
                    <a:cxn ang="0">
                      <a:pos x="55" y="27"/>
                    </a:cxn>
                    <a:cxn ang="0">
                      <a:pos x="53" y="39"/>
                    </a:cxn>
                    <a:cxn ang="0">
                      <a:pos x="47" y="46"/>
                    </a:cxn>
                    <a:cxn ang="0">
                      <a:pos x="38" y="52"/>
                    </a:cxn>
                    <a:cxn ang="0">
                      <a:pos x="28" y="54"/>
                    </a:cxn>
                    <a:cxn ang="0">
                      <a:pos x="17" y="52"/>
                    </a:cxn>
                    <a:cxn ang="0">
                      <a:pos x="9" y="46"/>
                    </a:cxn>
                    <a:cxn ang="0">
                      <a:pos x="1" y="39"/>
                    </a:cxn>
                    <a:cxn ang="0">
                      <a:pos x="0" y="27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55" h="56">
                      <a:moveTo>
                        <a:pt x="55" y="25"/>
                      </a:moveTo>
                      <a:lnTo>
                        <a:pt x="55" y="21"/>
                      </a:lnTo>
                      <a:lnTo>
                        <a:pt x="53" y="18"/>
                      </a:lnTo>
                      <a:lnTo>
                        <a:pt x="49" y="12"/>
                      </a:lnTo>
                      <a:lnTo>
                        <a:pt x="47" y="8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4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1" y="21"/>
                      </a:lnTo>
                      <a:lnTo>
                        <a:pt x="1" y="18"/>
                      </a:lnTo>
                      <a:lnTo>
                        <a:pt x="5" y="12"/>
                      </a:lnTo>
                      <a:lnTo>
                        <a:pt x="9" y="8"/>
                      </a:lnTo>
                      <a:lnTo>
                        <a:pt x="13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4" y="4"/>
                      </a:lnTo>
                      <a:lnTo>
                        <a:pt x="47" y="8"/>
                      </a:lnTo>
                      <a:lnTo>
                        <a:pt x="49" y="12"/>
                      </a:lnTo>
                      <a:lnTo>
                        <a:pt x="53" y="18"/>
                      </a:lnTo>
                      <a:lnTo>
                        <a:pt x="55" y="21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5"/>
                      </a:lnTo>
                      <a:lnTo>
                        <a:pt x="55" y="25"/>
                      </a:lnTo>
                      <a:lnTo>
                        <a:pt x="55" y="25"/>
                      </a:lnTo>
                      <a:lnTo>
                        <a:pt x="55" y="25"/>
                      </a:lnTo>
                      <a:lnTo>
                        <a:pt x="55" y="25"/>
                      </a:lnTo>
                      <a:close/>
                      <a:moveTo>
                        <a:pt x="0" y="31"/>
                      </a:moveTo>
                      <a:lnTo>
                        <a:pt x="1" y="33"/>
                      </a:lnTo>
                      <a:lnTo>
                        <a:pt x="1" y="39"/>
                      </a:lnTo>
                      <a:lnTo>
                        <a:pt x="5" y="43"/>
                      </a:lnTo>
                      <a:lnTo>
                        <a:pt x="7" y="46"/>
                      </a:lnTo>
                      <a:lnTo>
                        <a:pt x="13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8" y="56"/>
                      </a:lnTo>
                      <a:lnTo>
                        <a:pt x="32" y="54"/>
                      </a:lnTo>
                      <a:lnTo>
                        <a:pt x="38" y="52"/>
                      </a:lnTo>
                      <a:lnTo>
                        <a:pt x="44" y="50"/>
                      </a:lnTo>
                      <a:lnTo>
                        <a:pt x="47" y="46"/>
                      </a:lnTo>
                      <a:lnTo>
                        <a:pt x="49" y="43"/>
                      </a:lnTo>
                      <a:lnTo>
                        <a:pt x="53" y="39"/>
                      </a:lnTo>
                      <a:lnTo>
                        <a:pt x="55" y="33"/>
                      </a:lnTo>
                      <a:lnTo>
                        <a:pt x="55" y="31"/>
                      </a:lnTo>
                      <a:lnTo>
                        <a:pt x="55" y="31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29"/>
                      </a:lnTo>
                      <a:lnTo>
                        <a:pt x="55" y="27"/>
                      </a:lnTo>
                      <a:lnTo>
                        <a:pt x="55" y="33"/>
                      </a:lnTo>
                      <a:lnTo>
                        <a:pt x="53" y="39"/>
                      </a:lnTo>
                      <a:lnTo>
                        <a:pt x="49" y="43"/>
                      </a:lnTo>
                      <a:lnTo>
                        <a:pt x="47" y="46"/>
                      </a:lnTo>
                      <a:lnTo>
                        <a:pt x="44" y="50"/>
                      </a:lnTo>
                      <a:lnTo>
                        <a:pt x="38" y="52"/>
                      </a:lnTo>
                      <a:lnTo>
                        <a:pt x="32" y="54"/>
                      </a:lnTo>
                      <a:lnTo>
                        <a:pt x="28" y="54"/>
                      </a:lnTo>
                      <a:lnTo>
                        <a:pt x="23" y="54"/>
                      </a:lnTo>
                      <a:lnTo>
                        <a:pt x="17" y="52"/>
                      </a:lnTo>
                      <a:lnTo>
                        <a:pt x="13" y="50"/>
                      </a:lnTo>
                      <a:lnTo>
                        <a:pt x="9" y="46"/>
                      </a:lnTo>
                      <a:lnTo>
                        <a:pt x="5" y="43"/>
                      </a:lnTo>
                      <a:lnTo>
                        <a:pt x="1" y="39"/>
                      </a:lnTo>
                      <a:lnTo>
                        <a:pt x="1" y="33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F78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1" name="Freeform 397"/>
                <p:cNvSpPr>
                  <a:spLocks/>
                </p:cNvSpPr>
                <p:nvPr/>
              </p:nvSpPr>
              <p:spPr bwMode="auto">
                <a:xfrm>
                  <a:off x="1519" y="2532"/>
                  <a:ext cx="55" cy="54"/>
                </a:xfrm>
                <a:custGeom>
                  <a:avLst/>
                  <a:gdLst/>
                  <a:ahLst/>
                  <a:cxnLst>
                    <a:cxn ang="0">
                      <a:pos x="55" y="21"/>
                    </a:cxn>
                    <a:cxn ang="0">
                      <a:pos x="49" y="12"/>
                    </a:cxn>
                    <a:cxn ang="0">
                      <a:pos x="44" y="4"/>
                    </a:cxn>
                    <a:cxn ang="0">
                      <a:pos x="32" y="0"/>
                    </a:cxn>
                    <a:cxn ang="0">
                      <a:pos x="23" y="0"/>
                    </a:cxn>
                    <a:cxn ang="0">
                      <a:pos x="13" y="4"/>
                    </a:cxn>
                    <a:cxn ang="0">
                      <a:pos x="5" y="12"/>
                    </a:cxn>
                    <a:cxn ang="0">
                      <a:pos x="1" y="21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1" y="33"/>
                    </a:cxn>
                    <a:cxn ang="0">
                      <a:pos x="5" y="43"/>
                    </a:cxn>
                    <a:cxn ang="0">
                      <a:pos x="13" y="50"/>
                    </a:cxn>
                    <a:cxn ang="0">
                      <a:pos x="23" y="54"/>
                    </a:cxn>
                    <a:cxn ang="0">
                      <a:pos x="32" y="54"/>
                    </a:cxn>
                    <a:cxn ang="0">
                      <a:pos x="44" y="50"/>
                    </a:cxn>
                    <a:cxn ang="0">
                      <a:pos x="49" y="43"/>
                    </a:cxn>
                    <a:cxn ang="0">
                      <a:pos x="55" y="33"/>
                    </a:cxn>
                    <a:cxn ang="0">
                      <a:pos x="55" y="27"/>
                    </a:cxn>
                    <a:cxn ang="0">
                      <a:pos x="55" y="27"/>
                    </a:cxn>
                    <a:cxn ang="0">
                      <a:pos x="55" y="27"/>
                    </a:cxn>
                    <a:cxn ang="0">
                      <a:pos x="55" y="27"/>
                    </a:cxn>
                    <a:cxn ang="0">
                      <a:pos x="55" y="27"/>
                    </a:cxn>
                    <a:cxn ang="0">
                      <a:pos x="53" y="18"/>
                    </a:cxn>
                    <a:cxn ang="0">
                      <a:pos x="47" y="8"/>
                    </a:cxn>
                    <a:cxn ang="0">
                      <a:pos x="38" y="2"/>
                    </a:cxn>
                    <a:cxn ang="0">
                      <a:pos x="28" y="0"/>
                    </a:cxn>
                    <a:cxn ang="0">
                      <a:pos x="17" y="2"/>
                    </a:cxn>
                    <a:cxn ang="0">
                      <a:pos x="9" y="8"/>
                    </a:cxn>
                    <a:cxn ang="0">
                      <a:pos x="3" y="18"/>
                    </a:cxn>
                    <a:cxn ang="0">
                      <a:pos x="0" y="27"/>
                    </a:cxn>
                    <a:cxn ang="0">
                      <a:pos x="3" y="39"/>
                    </a:cxn>
                    <a:cxn ang="0">
                      <a:pos x="9" y="46"/>
                    </a:cxn>
                    <a:cxn ang="0">
                      <a:pos x="17" y="52"/>
                    </a:cxn>
                    <a:cxn ang="0">
                      <a:pos x="28" y="54"/>
                    </a:cxn>
                    <a:cxn ang="0">
                      <a:pos x="38" y="52"/>
                    </a:cxn>
                    <a:cxn ang="0">
                      <a:pos x="47" y="46"/>
                    </a:cxn>
                    <a:cxn ang="0">
                      <a:pos x="53" y="39"/>
                    </a:cxn>
                    <a:cxn ang="0">
                      <a:pos x="55" y="27"/>
                    </a:cxn>
                    <a:cxn ang="0">
                      <a:pos x="55" y="27"/>
                    </a:cxn>
                    <a:cxn ang="0">
                      <a:pos x="55" y="27"/>
                    </a:cxn>
                    <a:cxn ang="0">
                      <a:pos x="55" y="27"/>
                    </a:cxn>
                    <a:cxn ang="0">
                      <a:pos x="55" y="27"/>
                    </a:cxn>
                  </a:cxnLst>
                  <a:rect l="0" t="0" r="r" b="b"/>
                  <a:pathLst>
                    <a:path w="55" h="54">
                      <a:moveTo>
                        <a:pt x="55" y="27"/>
                      </a:moveTo>
                      <a:lnTo>
                        <a:pt x="55" y="21"/>
                      </a:lnTo>
                      <a:lnTo>
                        <a:pt x="53" y="18"/>
                      </a:lnTo>
                      <a:lnTo>
                        <a:pt x="49" y="12"/>
                      </a:lnTo>
                      <a:lnTo>
                        <a:pt x="47" y="8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4"/>
                      </a:lnTo>
                      <a:lnTo>
                        <a:pt x="9" y="8"/>
                      </a:lnTo>
                      <a:lnTo>
                        <a:pt x="5" y="12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1" y="33"/>
                      </a:lnTo>
                      <a:lnTo>
                        <a:pt x="1" y="39"/>
                      </a:lnTo>
                      <a:lnTo>
                        <a:pt x="5" y="43"/>
                      </a:lnTo>
                      <a:lnTo>
                        <a:pt x="9" y="46"/>
                      </a:lnTo>
                      <a:lnTo>
                        <a:pt x="13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8" y="54"/>
                      </a:lnTo>
                      <a:lnTo>
                        <a:pt x="32" y="54"/>
                      </a:lnTo>
                      <a:lnTo>
                        <a:pt x="38" y="52"/>
                      </a:lnTo>
                      <a:lnTo>
                        <a:pt x="44" y="50"/>
                      </a:lnTo>
                      <a:lnTo>
                        <a:pt x="47" y="46"/>
                      </a:lnTo>
                      <a:lnTo>
                        <a:pt x="49" y="43"/>
                      </a:lnTo>
                      <a:lnTo>
                        <a:pt x="53" y="39"/>
                      </a:lnTo>
                      <a:lnTo>
                        <a:pt x="55" y="33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3" y="21"/>
                      </a:lnTo>
                      <a:lnTo>
                        <a:pt x="53" y="18"/>
                      </a:lnTo>
                      <a:lnTo>
                        <a:pt x="49" y="12"/>
                      </a:lnTo>
                      <a:lnTo>
                        <a:pt x="47" y="8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6"/>
                      </a:lnTo>
                      <a:lnTo>
                        <a:pt x="9" y="8"/>
                      </a:lnTo>
                      <a:lnTo>
                        <a:pt x="5" y="12"/>
                      </a:lnTo>
                      <a:lnTo>
                        <a:pt x="3" y="18"/>
                      </a:ln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1" y="33"/>
                      </a:lnTo>
                      <a:lnTo>
                        <a:pt x="3" y="39"/>
                      </a:lnTo>
                      <a:lnTo>
                        <a:pt x="5" y="43"/>
                      </a:lnTo>
                      <a:lnTo>
                        <a:pt x="9" y="46"/>
                      </a:lnTo>
                      <a:lnTo>
                        <a:pt x="13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8" y="54"/>
                      </a:lnTo>
                      <a:lnTo>
                        <a:pt x="32" y="54"/>
                      </a:lnTo>
                      <a:lnTo>
                        <a:pt x="38" y="52"/>
                      </a:lnTo>
                      <a:lnTo>
                        <a:pt x="42" y="50"/>
                      </a:lnTo>
                      <a:lnTo>
                        <a:pt x="47" y="46"/>
                      </a:lnTo>
                      <a:lnTo>
                        <a:pt x="49" y="43"/>
                      </a:lnTo>
                      <a:lnTo>
                        <a:pt x="53" y="39"/>
                      </a:lnTo>
                      <a:lnTo>
                        <a:pt x="53" y="33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FF7A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2" name="Freeform 398"/>
                <p:cNvSpPr>
                  <a:spLocks/>
                </p:cNvSpPr>
                <p:nvPr/>
              </p:nvSpPr>
              <p:spPr bwMode="auto">
                <a:xfrm>
                  <a:off x="1519" y="2532"/>
                  <a:ext cx="55" cy="54"/>
                </a:xfrm>
                <a:custGeom>
                  <a:avLst/>
                  <a:gdLst/>
                  <a:ahLst/>
                  <a:cxnLst>
                    <a:cxn ang="0">
                      <a:pos x="53" y="21"/>
                    </a:cxn>
                    <a:cxn ang="0">
                      <a:pos x="49" y="12"/>
                    </a:cxn>
                    <a:cxn ang="0">
                      <a:pos x="42" y="6"/>
                    </a:cxn>
                    <a:cxn ang="0">
                      <a:pos x="32" y="0"/>
                    </a:cxn>
                    <a:cxn ang="0">
                      <a:pos x="23" y="0"/>
                    </a:cxn>
                    <a:cxn ang="0">
                      <a:pos x="13" y="6"/>
                    </a:cxn>
                    <a:cxn ang="0">
                      <a:pos x="5" y="12"/>
                    </a:cxn>
                    <a:cxn ang="0">
                      <a:pos x="1" y="21"/>
                    </a:cxn>
                    <a:cxn ang="0">
                      <a:pos x="1" y="33"/>
                    </a:cxn>
                    <a:cxn ang="0">
                      <a:pos x="5" y="43"/>
                    </a:cxn>
                    <a:cxn ang="0">
                      <a:pos x="13" y="50"/>
                    </a:cxn>
                    <a:cxn ang="0">
                      <a:pos x="23" y="54"/>
                    </a:cxn>
                    <a:cxn ang="0">
                      <a:pos x="32" y="54"/>
                    </a:cxn>
                    <a:cxn ang="0">
                      <a:pos x="42" y="50"/>
                    </a:cxn>
                    <a:cxn ang="0">
                      <a:pos x="49" y="43"/>
                    </a:cxn>
                    <a:cxn ang="0">
                      <a:pos x="53" y="33"/>
                    </a:cxn>
                    <a:cxn ang="0">
                      <a:pos x="55" y="27"/>
                    </a:cxn>
                    <a:cxn ang="0">
                      <a:pos x="51" y="18"/>
                    </a:cxn>
                    <a:cxn ang="0">
                      <a:pos x="46" y="8"/>
                    </a:cxn>
                    <a:cxn ang="0">
                      <a:pos x="38" y="2"/>
                    </a:cxn>
                    <a:cxn ang="0">
                      <a:pos x="28" y="0"/>
                    </a:cxn>
                    <a:cxn ang="0">
                      <a:pos x="17" y="2"/>
                    </a:cxn>
                    <a:cxn ang="0">
                      <a:pos x="9" y="8"/>
                    </a:cxn>
                    <a:cxn ang="0">
                      <a:pos x="3" y="18"/>
                    </a:cxn>
                    <a:cxn ang="0">
                      <a:pos x="1" y="27"/>
                    </a:cxn>
                    <a:cxn ang="0">
                      <a:pos x="3" y="39"/>
                    </a:cxn>
                    <a:cxn ang="0">
                      <a:pos x="9" y="46"/>
                    </a:cxn>
                    <a:cxn ang="0">
                      <a:pos x="17" y="52"/>
                    </a:cxn>
                    <a:cxn ang="0">
                      <a:pos x="28" y="54"/>
                    </a:cxn>
                    <a:cxn ang="0">
                      <a:pos x="38" y="52"/>
                    </a:cxn>
                    <a:cxn ang="0">
                      <a:pos x="46" y="46"/>
                    </a:cxn>
                    <a:cxn ang="0">
                      <a:pos x="51" y="39"/>
                    </a:cxn>
                    <a:cxn ang="0">
                      <a:pos x="55" y="27"/>
                    </a:cxn>
                  </a:cxnLst>
                  <a:rect l="0" t="0" r="r" b="b"/>
                  <a:pathLst>
                    <a:path w="55" h="54">
                      <a:moveTo>
                        <a:pt x="55" y="27"/>
                      </a:moveTo>
                      <a:lnTo>
                        <a:pt x="53" y="21"/>
                      </a:lnTo>
                      <a:lnTo>
                        <a:pt x="53" y="18"/>
                      </a:lnTo>
                      <a:lnTo>
                        <a:pt x="49" y="12"/>
                      </a:lnTo>
                      <a:lnTo>
                        <a:pt x="47" y="8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3" y="6"/>
                      </a:lnTo>
                      <a:lnTo>
                        <a:pt x="9" y="8"/>
                      </a:lnTo>
                      <a:lnTo>
                        <a:pt x="5" y="12"/>
                      </a:lnTo>
                      <a:lnTo>
                        <a:pt x="3" y="18"/>
                      </a:lnTo>
                      <a:lnTo>
                        <a:pt x="1" y="21"/>
                      </a:lnTo>
                      <a:lnTo>
                        <a:pt x="0" y="27"/>
                      </a:lnTo>
                      <a:lnTo>
                        <a:pt x="1" y="33"/>
                      </a:lnTo>
                      <a:lnTo>
                        <a:pt x="3" y="39"/>
                      </a:lnTo>
                      <a:lnTo>
                        <a:pt x="5" y="43"/>
                      </a:lnTo>
                      <a:lnTo>
                        <a:pt x="9" y="46"/>
                      </a:lnTo>
                      <a:lnTo>
                        <a:pt x="13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8" y="54"/>
                      </a:lnTo>
                      <a:lnTo>
                        <a:pt x="32" y="54"/>
                      </a:lnTo>
                      <a:lnTo>
                        <a:pt x="38" y="52"/>
                      </a:lnTo>
                      <a:lnTo>
                        <a:pt x="42" y="50"/>
                      </a:lnTo>
                      <a:lnTo>
                        <a:pt x="47" y="46"/>
                      </a:lnTo>
                      <a:lnTo>
                        <a:pt x="49" y="43"/>
                      </a:lnTo>
                      <a:lnTo>
                        <a:pt x="53" y="39"/>
                      </a:lnTo>
                      <a:lnTo>
                        <a:pt x="53" y="33"/>
                      </a:lnTo>
                      <a:lnTo>
                        <a:pt x="55" y="27"/>
                      </a:lnTo>
                      <a:lnTo>
                        <a:pt x="55" y="27"/>
                      </a:lnTo>
                      <a:lnTo>
                        <a:pt x="53" y="21"/>
                      </a:lnTo>
                      <a:lnTo>
                        <a:pt x="51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2" y="2"/>
                      </a:lnTo>
                      <a:lnTo>
                        <a:pt x="28" y="0"/>
                      </a:lnTo>
                      <a:lnTo>
                        <a:pt x="23" y="2"/>
                      </a:lnTo>
                      <a:lnTo>
                        <a:pt x="17" y="2"/>
                      </a:lnTo>
                      <a:lnTo>
                        <a:pt x="13" y="6"/>
                      </a:lnTo>
                      <a:lnTo>
                        <a:pt x="9" y="8"/>
                      </a:lnTo>
                      <a:lnTo>
                        <a:pt x="5" y="12"/>
                      </a:lnTo>
                      <a:lnTo>
                        <a:pt x="3" y="18"/>
                      </a:lnTo>
                      <a:lnTo>
                        <a:pt x="1" y="21"/>
                      </a:lnTo>
                      <a:lnTo>
                        <a:pt x="1" y="27"/>
                      </a:lnTo>
                      <a:lnTo>
                        <a:pt x="1" y="33"/>
                      </a:lnTo>
                      <a:lnTo>
                        <a:pt x="3" y="39"/>
                      </a:lnTo>
                      <a:lnTo>
                        <a:pt x="5" y="43"/>
                      </a:lnTo>
                      <a:lnTo>
                        <a:pt x="9" y="46"/>
                      </a:lnTo>
                      <a:lnTo>
                        <a:pt x="13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8" y="54"/>
                      </a:lnTo>
                      <a:lnTo>
                        <a:pt x="32" y="54"/>
                      </a:lnTo>
                      <a:lnTo>
                        <a:pt x="38" y="52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5" y="27"/>
                      </a:lnTo>
                      <a:lnTo>
                        <a:pt x="55" y="27"/>
                      </a:lnTo>
                      <a:close/>
                    </a:path>
                  </a:pathLst>
                </a:custGeom>
                <a:solidFill>
                  <a:srgbClr val="FF7B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3" name="Freeform 399"/>
                <p:cNvSpPr>
                  <a:spLocks/>
                </p:cNvSpPr>
                <p:nvPr/>
              </p:nvSpPr>
              <p:spPr bwMode="auto">
                <a:xfrm>
                  <a:off x="1520" y="2532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2"/>
                    </a:cxn>
                    <a:cxn ang="0">
                      <a:pos x="41" y="6"/>
                    </a:cxn>
                    <a:cxn ang="0">
                      <a:pos x="31" y="2"/>
                    </a:cxn>
                    <a:cxn ang="0">
                      <a:pos x="22" y="2"/>
                    </a:cxn>
                    <a:cxn ang="0">
                      <a:pos x="12" y="6"/>
                    </a:cxn>
                    <a:cxn ang="0">
                      <a:pos x="4" y="12"/>
                    </a:cxn>
                    <a:cxn ang="0">
                      <a:pos x="0" y="21"/>
                    </a:cxn>
                    <a:cxn ang="0">
                      <a:pos x="0" y="33"/>
                    </a:cxn>
                    <a:cxn ang="0">
                      <a:pos x="4" y="43"/>
                    </a:cxn>
                    <a:cxn ang="0">
                      <a:pos x="12" y="50"/>
                    </a:cxn>
                    <a:cxn ang="0">
                      <a:pos x="22" y="54"/>
                    </a:cxn>
                    <a:cxn ang="0">
                      <a:pos x="31" y="54"/>
                    </a:cxn>
                    <a:cxn ang="0">
                      <a:pos x="41" y="50"/>
                    </a:cxn>
                    <a:cxn ang="0">
                      <a:pos x="48" y="43"/>
                    </a:cxn>
                    <a:cxn ang="0">
                      <a:pos x="52" y="33"/>
                    </a:cxn>
                    <a:cxn ang="0">
                      <a:pos x="52" y="27"/>
                    </a:cxn>
                    <a:cxn ang="0">
                      <a:pos x="50" y="18"/>
                    </a:cxn>
                    <a:cxn ang="0">
                      <a:pos x="45" y="8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8"/>
                    </a:cxn>
                    <a:cxn ang="0">
                      <a:pos x="0" y="27"/>
                    </a:cxn>
                    <a:cxn ang="0">
                      <a:pos x="2" y="39"/>
                    </a:cxn>
                    <a:cxn ang="0">
                      <a:pos x="8" y="46"/>
                    </a:cxn>
                    <a:cxn ang="0">
                      <a:pos x="16" y="52"/>
                    </a:cxn>
                    <a:cxn ang="0">
                      <a:pos x="27" y="54"/>
                    </a:cxn>
                    <a:cxn ang="0">
                      <a:pos x="37" y="52"/>
                    </a:cxn>
                    <a:cxn ang="0">
                      <a:pos x="45" y="46"/>
                    </a:cxn>
                    <a:cxn ang="0">
                      <a:pos x="50" y="39"/>
                    </a:cxn>
                    <a:cxn ang="0">
                      <a:pos x="52" y="27"/>
                    </a:cxn>
                  </a:cxnLst>
                  <a:rect l="0" t="0" r="r" b="b"/>
                  <a:pathLst>
                    <a:path w="54" h="54">
                      <a:moveTo>
                        <a:pt x="54" y="27"/>
                      </a:moveTo>
                      <a:lnTo>
                        <a:pt x="52" y="21"/>
                      </a:lnTo>
                      <a:lnTo>
                        <a:pt x="50" y="18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6"/>
                      </a:lnTo>
                      <a:lnTo>
                        <a:pt x="37" y="2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4" y="43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2"/>
                      </a:lnTo>
                      <a:lnTo>
                        <a:pt x="22" y="54"/>
                      </a:lnTo>
                      <a:lnTo>
                        <a:pt x="27" y="54"/>
                      </a:lnTo>
                      <a:lnTo>
                        <a:pt x="31" y="54"/>
                      </a:lnTo>
                      <a:lnTo>
                        <a:pt x="37" y="52"/>
                      </a:lnTo>
                      <a:lnTo>
                        <a:pt x="41" y="50"/>
                      </a:lnTo>
                      <a:lnTo>
                        <a:pt x="45" y="46"/>
                      </a:lnTo>
                      <a:lnTo>
                        <a:pt x="48" y="43"/>
                      </a:lnTo>
                      <a:lnTo>
                        <a:pt x="50" y="39"/>
                      </a:lnTo>
                      <a:lnTo>
                        <a:pt x="52" y="33"/>
                      </a:lnTo>
                      <a:lnTo>
                        <a:pt x="54" y="27"/>
                      </a:lnTo>
                      <a:lnTo>
                        <a:pt x="52" y="27"/>
                      </a:lnTo>
                      <a:lnTo>
                        <a:pt x="52" y="21"/>
                      </a:lnTo>
                      <a:lnTo>
                        <a:pt x="50" y="18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6"/>
                      </a:lnTo>
                      <a:lnTo>
                        <a:pt x="37" y="2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4" y="43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2"/>
                      </a:lnTo>
                      <a:lnTo>
                        <a:pt x="22" y="54"/>
                      </a:lnTo>
                      <a:lnTo>
                        <a:pt x="27" y="54"/>
                      </a:lnTo>
                      <a:lnTo>
                        <a:pt x="31" y="54"/>
                      </a:lnTo>
                      <a:lnTo>
                        <a:pt x="37" y="52"/>
                      </a:lnTo>
                      <a:lnTo>
                        <a:pt x="41" y="50"/>
                      </a:lnTo>
                      <a:lnTo>
                        <a:pt x="45" y="46"/>
                      </a:lnTo>
                      <a:lnTo>
                        <a:pt x="48" y="43"/>
                      </a:lnTo>
                      <a:lnTo>
                        <a:pt x="50" y="39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4" y="27"/>
                      </a:lnTo>
                      <a:close/>
                    </a:path>
                  </a:pathLst>
                </a:custGeom>
                <a:solidFill>
                  <a:srgbClr val="FF7C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4" name="Freeform 400"/>
                <p:cNvSpPr>
                  <a:spLocks/>
                </p:cNvSpPr>
                <p:nvPr/>
              </p:nvSpPr>
              <p:spPr bwMode="auto">
                <a:xfrm>
                  <a:off x="1520" y="2532"/>
                  <a:ext cx="52" cy="54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2"/>
                    </a:cxn>
                    <a:cxn ang="0">
                      <a:pos x="41" y="6"/>
                    </a:cxn>
                    <a:cxn ang="0">
                      <a:pos x="31" y="2"/>
                    </a:cxn>
                    <a:cxn ang="0">
                      <a:pos x="22" y="2"/>
                    </a:cxn>
                    <a:cxn ang="0">
                      <a:pos x="12" y="6"/>
                    </a:cxn>
                    <a:cxn ang="0">
                      <a:pos x="4" y="12"/>
                    </a:cxn>
                    <a:cxn ang="0">
                      <a:pos x="0" y="21"/>
                    </a:cxn>
                    <a:cxn ang="0">
                      <a:pos x="0" y="33"/>
                    </a:cxn>
                    <a:cxn ang="0">
                      <a:pos x="4" y="43"/>
                    </a:cxn>
                    <a:cxn ang="0">
                      <a:pos x="12" y="50"/>
                    </a:cxn>
                    <a:cxn ang="0">
                      <a:pos x="22" y="54"/>
                    </a:cxn>
                    <a:cxn ang="0">
                      <a:pos x="31" y="54"/>
                    </a:cxn>
                    <a:cxn ang="0">
                      <a:pos x="41" y="50"/>
                    </a:cxn>
                    <a:cxn ang="0">
                      <a:pos x="48" y="43"/>
                    </a:cxn>
                    <a:cxn ang="0">
                      <a:pos x="52" y="33"/>
                    </a:cxn>
                    <a:cxn ang="0">
                      <a:pos x="52" y="27"/>
                    </a:cxn>
                    <a:cxn ang="0">
                      <a:pos x="50" y="18"/>
                    </a:cxn>
                    <a:cxn ang="0">
                      <a:pos x="45" y="8"/>
                    </a:cxn>
                    <a:cxn ang="0">
                      <a:pos x="37" y="4"/>
                    </a:cxn>
                    <a:cxn ang="0">
                      <a:pos x="27" y="0"/>
                    </a:cxn>
                    <a:cxn ang="0">
                      <a:pos x="16" y="4"/>
                    </a:cxn>
                    <a:cxn ang="0">
                      <a:pos x="8" y="8"/>
                    </a:cxn>
                    <a:cxn ang="0">
                      <a:pos x="2" y="18"/>
                    </a:cxn>
                    <a:cxn ang="0">
                      <a:pos x="0" y="27"/>
                    </a:cxn>
                    <a:cxn ang="0">
                      <a:pos x="2" y="39"/>
                    </a:cxn>
                    <a:cxn ang="0">
                      <a:pos x="8" y="46"/>
                    </a:cxn>
                    <a:cxn ang="0">
                      <a:pos x="16" y="52"/>
                    </a:cxn>
                    <a:cxn ang="0">
                      <a:pos x="27" y="54"/>
                    </a:cxn>
                    <a:cxn ang="0">
                      <a:pos x="37" y="52"/>
                    </a:cxn>
                    <a:cxn ang="0">
                      <a:pos x="45" y="46"/>
                    </a:cxn>
                    <a:cxn ang="0">
                      <a:pos x="50" y="39"/>
                    </a:cxn>
                    <a:cxn ang="0">
                      <a:pos x="52" y="27"/>
                    </a:cxn>
                  </a:cxnLst>
                  <a:rect l="0" t="0" r="r" b="b"/>
                  <a:pathLst>
                    <a:path w="52" h="54">
                      <a:moveTo>
                        <a:pt x="52" y="27"/>
                      </a:moveTo>
                      <a:lnTo>
                        <a:pt x="52" y="21"/>
                      </a:lnTo>
                      <a:lnTo>
                        <a:pt x="50" y="18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6"/>
                      </a:lnTo>
                      <a:lnTo>
                        <a:pt x="37" y="2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8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4" y="43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2"/>
                      </a:lnTo>
                      <a:lnTo>
                        <a:pt x="22" y="54"/>
                      </a:lnTo>
                      <a:lnTo>
                        <a:pt x="27" y="54"/>
                      </a:lnTo>
                      <a:lnTo>
                        <a:pt x="31" y="54"/>
                      </a:lnTo>
                      <a:lnTo>
                        <a:pt x="37" y="52"/>
                      </a:lnTo>
                      <a:lnTo>
                        <a:pt x="41" y="50"/>
                      </a:lnTo>
                      <a:lnTo>
                        <a:pt x="45" y="46"/>
                      </a:lnTo>
                      <a:lnTo>
                        <a:pt x="48" y="43"/>
                      </a:lnTo>
                      <a:lnTo>
                        <a:pt x="50" y="39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lnTo>
                        <a:pt x="52" y="21"/>
                      </a:lnTo>
                      <a:lnTo>
                        <a:pt x="50" y="18"/>
                      </a:lnTo>
                      <a:lnTo>
                        <a:pt x="48" y="14"/>
                      </a:lnTo>
                      <a:lnTo>
                        <a:pt x="45" y="8"/>
                      </a:lnTo>
                      <a:lnTo>
                        <a:pt x="41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4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4"/>
                      </a:lnTo>
                      <a:lnTo>
                        <a:pt x="2" y="18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4" y="43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2"/>
                      </a:lnTo>
                      <a:lnTo>
                        <a:pt x="22" y="54"/>
                      </a:lnTo>
                      <a:lnTo>
                        <a:pt x="27" y="54"/>
                      </a:lnTo>
                      <a:lnTo>
                        <a:pt x="31" y="54"/>
                      </a:lnTo>
                      <a:lnTo>
                        <a:pt x="37" y="52"/>
                      </a:lnTo>
                      <a:lnTo>
                        <a:pt x="41" y="50"/>
                      </a:lnTo>
                      <a:lnTo>
                        <a:pt x="45" y="46"/>
                      </a:lnTo>
                      <a:lnTo>
                        <a:pt x="48" y="43"/>
                      </a:lnTo>
                      <a:lnTo>
                        <a:pt x="50" y="39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FF7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5" name="Freeform 401"/>
                <p:cNvSpPr>
                  <a:spLocks/>
                </p:cNvSpPr>
                <p:nvPr/>
              </p:nvSpPr>
              <p:spPr bwMode="auto">
                <a:xfrm>
                  <a:off x="1520" y="2532"/>
                  <a:ext cx="52" cy="54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4"/>
                    </a:cxn>
                    <a:cxn ang="0">
                      <a:pos x="41" y="6"/>
                    </a:cxn>
                    <a:cxn ang="0">
                      <a:pos x="31" y="2"/>
                    </a:cxn>
                    <a:cxn ang="0">
                      <a:pos x="22" y="2"/>
                    </a:cxn>
                    <a:cxn ang="0">
                      <a:pos x="12" y="6"/>
                    </a:cxn>
                    <a:cxn ang="0">
                      <a:pos x="4" y="14"/>
                    </a:cxn>
                    <a:cxn ang="0">
                      <a:pos x="0" y="21"/>
                    </a:cxn>
                    <a:cxn ang="0">
                      <a:pos x="0" y="33"/>
                    </a:cxn>
                    <a:cxn ang="0">
                      <a:pos x="4" y="43"/>
                    </a:cxn>
                    <a:cxn ang="0">
                      <a:pos x="12" y="50"/>
                    </a:cxn>
                    <a:cxn ang="0">
                      <a:pos x="22" y="54"/>
                    </a:cxn>
                    <a:cxn ang="0">
                      <a:pos x="31" y="54"/>
                    </a:cxn>
                    <a:cxn ang="0">
                      <a:pos x="41" y="50"/>
                    </a:cxn>
                    <a:cxn ang="0">
                      <a:pos x="48" y="43"/>
                    </a:cxn>
                    <a:cxn ang="0">
                      <a:pos x="52" y="33"/>
                    </a:cxn>
                    <a:cxn ang="0">
                      <a:pos x="52" y="27"/>
                    </a:cxn>
                    <a:cxn ang="0">
                      <a:pos x="50" y="18"/>
                    </a:cxn>
                    <a:cxn ang="0">
                      <a:pos x="45" y="10"/>
                    </a:cxn>
                    <a:cxn ang="0">
                      <a:pos x="37" y="4"/>
                    </a:cxn>
                    <a:cxn ang="0">
                      <a:pos x="27" y="2"/>
                    </a:cxn>
                    <a:cxn ang="0">
                      <a:pos x="16" y="4"/>
                    </a:cxn>
                    <a:cxn ang="0">
                      <a:pos x="8" y="10"/>
                    </a:cxn>
                    <a:cxn ang="0">
                      <a:pos x="2" y="18"/>
                    </a:cxn>
                    <a:cxn ang="0">
                      <a:pos x="0" y="27"/>
                    </a:cxn>
                    <a:cxn ang="0">
                      <a:pos x="2" y="39"/>
                    </a:cxn>
                    <a:cxn ang="0">
                      <a:pos x="8" y="46"/>
                    </a:cxn>
                    <a:cxn ang="0">
                      <a:pos x="16" y="52"/>
                    </a:cxn>
                    <a:cxn ang="0">
                      <a:pos x="27" y="54"/>
                    </a:cxn>
                    <a:cxn ang="0">
                      <a:pos x="37" y="52"/>
                    </a:cxn>
                    <a:cxn ang="0">
                      <a:pos x="45" y="46"/>
                    </a:cxn>
                    <a:cxn ang="0">
                      <a:pos x="50" y="39"/>
                    </a:cxn>
                    <a:cxn ang="0">
                      <a:pos x="52" y="27"/>
                    </a:cxn>
                  </a:cxnLst>
                  <a:rect l="0" t="0" r="r" b="b"/>
                  <a:pathLst>
                    <a:path w="52" h="54">
                      <a:moveTo>
                        <a:pt x="52" y="27"/>
                      </a:moveTo>
                      <a:lnTo>
                        <a:pt x="52" y="21"/>
                      </a:lnTo>
                      <a:lnTo>
                        <a:pt x="50" y="18"/>
                      </a:lnTo>
                      <a:lnTo>
                        <a:pt x="48" y="14"/>
                      </a:lnTo>
                      <a:lnTo>
                        <a:pt x="45" y="8"/>
                      </a:lnTo>
                      <a:lnTo>
                        <a:pt x="41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2" y="2"/>
                      </a:lnTo>
                      <a:lnTo>
                        <a:pt x="16" y="4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4"/>
                      </a:lnTo>
                      <a:lnTo>
                        <a:pt x="2" y="18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4" y="43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2"/>
                      </a:lnTo>
                      <a:lnTo>
                        <a:pt x="22" y="54"/>
                      </a:lnTo>
                      <a:lnTo>
                        <a:pt x="27" y="54"/>
                      </a:lnTo>
                      <a:lnTo>
                        <a:pt x="31" y="54"/>
                      </a:lnTo>
                      <a:lnTo>
                        <a:pt x="37" y="52"/>
                      </a:lnTo>
                      <a:lnTo>
                        <a:pt x="41" y="50"/>
                      </a:lnTo>
                      <a:lnTo>
                        <a:pt x="45" y="46"/>
                      </a:lnTo>
                      <a:lnTo>
                        <a:pt x="48" y="43"/>
                      </a:lnTo>
                      <a:lnTo>
                        <a:pt x="50" y="39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lnTo>
                        <a:pt x="52" y="21"/>
                      </a:lnTo>
                      <a:lnTo>
                        <a:pt x="50" y="18"/>
                      </a:lnTo>
                      <a:lnTo>
                        <a:pt x="48" y="14"/>
                      </a:lnTo>
                      <a:lnTo>
                        <a:pt x="45" y="10"/>
                      </a:lnTo>
                      <a:lnTo>
                        <a:pt x="41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2" y="2"/>
                      </a:lnTo>
                      <a:lnTo>
                        <a:pt x="16" y="4"/>
                      </a:lnTo>
                      <a:lnTo>
                        <a:pt x="12" y="6"/>
                      </a:lnTo>
                      <a:lnTo>
                        <a:pt x="8" y="10"/>
                      </a:lnTo>
                      <a:lnTo>
                        <a:pt x="4" y="14"/>
                      </a:lnTo>
                      <a:lnTo>
                        <a:pt x="2" y="18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4" y="43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2"/>
                      </a:lnTo>
                      <a:lnTo>
                        <a:pt x="22" y="54"/>
                      </a:lnTo>
                      <a:lnTo>
                        <a:pt x="27" y="54"/>
                      </a:lnTo>
                      <a:lnTo>
                        <a:pt x="31" y="54"/>
                      </a:lnTo>
                      <a:lnTo>
                        <a:pt x="37" y="52"/>
                      </a:lnTo>
                      <a:lnTo>
                        <a:pt x="41" y="50"/>
                      </a:lnTo>
                      <a:lnTo>
                        <a:pt x="45" y="46"/>
                      </a:lnTo>
                      <a:lnTo>
                        <a:pt x="48" y="43"/>
                      </a:lnTo>
                      <a:lnTo>
                        <a:pt x="50" y="39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FF7D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6" name="Freeform 402"/>
                <p:cNvSpPr>
                  <a:spLocks/>
                </p:cNvSpPr>
                <p:nvPr/>
              </p:nvSpPr>
              <p:spPr bwMode="auto">
                <a:xfrm>
                  <a:off x="1520" y="2534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52" y="19"/>
                    </a:cxn>
                    <a:cxn ang="0">
                      <a:pos x="48" y="12"/>
                    </a:cxn>
                    <a:cxn ang="0">
                      <a:pos x="41" y="4"/>
                    </a:cxn>
                    <a:cxn ang="0">
                      <a:pos x="31" y="0"/>
                    </a:cxn>
                    <a:cxn ang="0">
                      <a:pos x="22" y="0"/>
                    </a:cxn>
                    <a:cxn ang="0">
                      <a:pos x="12" y="4"/>
                    </a:cxn>
                    <a:cxn ang="0">
                      <a:pos x="4" y="12"/>
                    </a:cxn>
                    <a:cxn ang="0">
                      <a:pos x="0" y="19"/>
                    </a:cxn>
                    <a:cxn ang="0">
                      <a:pos x="0" y="31"/>
                    </a:cxn>
                    <a:cxn ang="0">
                      <a:pos x="4" y="41"/>
                    </a:cxn>
                    <a:cxn ang="0">
                      <a:pos x="12" y="48"/>
                    </a:cxn>
                    <a:cxn ang="0">
                      <a:pos x="22" y="52"/>
                    </a:cxn>
                    <a:cxn ang="0">
                      <a:pos x="31" y="52"/>
                    </a:cxn>
                    <a:cxn ang="0">
                      <a:pos x="41" y="48"/>
                    </a:cxn>
                    <a:cxn ang="0">
                      <a:pos x="48" y="41"/>
                    </a:cxn>
                    <a:cxn ang="0">
                      <a:pos x="52" y="31"/>
                    </a:cxn>
                    <a:cxn ang="0">
                      <a:pos x="52" y="25"/>
                    </a:cxn>
                    <a:cxn ang="0">
                      <a:pos x="50" y="16"/>
                    </a:cxn>
                    <a:cxn ang="0">
                      <a:pos x="45" y="8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7"/>
                    </a:cxn>
                    <a:cxn ang="0">
                      <a:pos x="8" y="44"/>
                    </a:cxn>
                    <a:cxn ang="0">
                      <a:pos x="16" y="50"/>
                    </a:cxn>
                    <a:cxn ang="0">
                      <a:pos x="27" y="52"/>
                    </a:cxn>
                    <a:cxn ang="0">
                      <a:pos x="37" y="50"/>
                    </a:cxn>
                    <a:cxn ang="0">
                      <a:pos x="45" y="44"/>
                    </a:cxn>
                    <a:cxn ang="0">
                      <a:pos x="50" y="37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2">
                      <a:moveTo>
                        <a:pt x="52" y="25"/>
                      </a:moveTo>
                      <a:lnTo>
                        <a:pt x="52" y="19"/>
                      </a:lnTo>
                      <a:lnTo>
                        <a:pt x="50" y="16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7"/>
                      </a:lnTo>
                      <a:lnTo>
                        <a:pt x="4" y="41"/>
                      </a:lnTo>
                      <a:lnTo>
                        <a:pt x="8" y="44"/>
                      </a:lnTo>
                      <a:lnTo>
                        <a:pt x="12" y="48"/>
                      </a:lnTo>
                      <a:lnTo>
                        <a:pt x="16" y="50"/>
                      </a:lnTo>
                      <a:lnTo>
                        <a:pt x="22" y="52"/>
                      </a:lnTo>
                      <a:lnTo>
                        <a:pt x="27" y="52"/>
                      </a:lnTo>
                      <a:lnTo>
                        <a:pt x="31" y="52"/>
                      </a:lnTo>
                      <a:lnTo>
                        <a:pt x="37" y="50"/>
                      </a:lnTo>
                      <a:lnTo>
                        <a:pt x="41" y="48"/>
                      </a:lnTo>
                      <a:lnTo>
                        <a:pt x="45" y="44"/>
                      </a:lnTo>
                      <a:lnTo>
                        <a:pt x="48" y="41"/>
                      </a:lnTo>
                      <a:lnTo>
                        <a:pt x="50" y="37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2" y="19"/>
                      </a:lnTo>
                      <a:lnTo>
                        <a:pt x="50" y="16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7"/>
                      </a:lnTo>
                      <a:lnTo>
                        <a:pt x="4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50"/>
                      </a:lnTo>
                      <a:lnTo>
                        <a:pt x="22" y="52"/>
                      </a:lnTo>
                      <a:lnTo>
                        <a:pt x="27" y="52"/>
                      </a:lnTo>
                      <a:lnTo>
                        <a:pt x="31" y="52"/>
                      </a:lnTo>
                      <a:lnTo>
                        <a:pt x="37" y="50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8" y="41"/>
                      </a:lnTo>
                      <a:lnTo>
                        <a:pt x="50" y="37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7F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7" name="Freeform 403"/>
                <p:cNvSpPr>
                  <a:spLocks/>
                </p:cNvSpPr>
                <p:nvPr/>
              </p:nvSpPr>
              <p:spPr bwMode="auto">
                <a:xfrm>
                  <a:off x="1520" y="2534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52" y="19"/>
                    </a:cxn>
                    <a:cxn ang="0">
                      <a:pos x="48" y="12"/>
                    </a:cxn>
                    <a:cxn ang="0">
                      <a:pos x="41" y="4"/>
                    </a:cxn>
                    <a:cxn ang="0">
                      <a:pos x="31" y="0"/>
                    </a:cxn>
                    <a:cxn ang="0">
                      <a:pos x="22" y="0"/>
                    </a:cxn>
                    <a:cxn ang="0">
                      <a:pos x="12" y="4"/>
                    </a:cxn>
                    <a:cxn ang="0">
                      <a:pos x="4" y="12"/>
                    </a:cxn>
                    <a:cxn ang="0">
                      <a:pos x="0" y="19"/>
                    </a:cxn>
                    <a:cxn ang="0">
                      <a:pos x="0" y="31"/>
                    </a:cxn>
                    <a:cxn ang="0">
                      <a:pos x="4" y="41"/>
                    </a:cxn>
                    <a:cxn ang="0">
                      <a:pos x="12" y="46"/>
                    </a:cxn>
                    <a:cxn ang="0">
                      <a:pos x="22" y="52"/>
                    </a:cxn>
                    <a:cxn ang="0">
                      <a:pos x="31" y="52"/>
                    </a:cxn>
                    <a:cxn ang="0">
                      <a:pos x="41" y="46"/>
                    </a:cxn>
                    <a:cxn ang="0">
                      <a:pos x="48" y="41"/>
                    </a:cxn>
                    <a:cxn ang="0">
                      <a:pos x="52" y="31"/>
                    </a:cxn>
                    <a:cxn ang="0">
                      <a:pos x="52" y="25"/>
                    </a:cxn>
                    <a:cxn ang="0">
                      <a:pos x="50" y="16"/>
                    </a:cxn>
                    <a:cxn ang="0">
                      <a:pos x="45" y="8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5"/>
                    </a:cxn>
                    <a:cxn ang="0">
                      <a:pos x="8" y="44"/>
                    </a:cxn>
                    <a:cxn ang="0">
                      <a:pos x="16" y="50"/>
                    </a:cxn>
                    <a:cxn ang="0">
                      <a:pos x="27" y="52"/>
                    </a:cxn>
                    <a:cxn ang="0">
                      <a:pos x="37" y="50"/>
                    </a:cxn>
                    <a:cxn ang="0">
                      <a:pos x="45" y="44"/>
                    </a:cxn>
                    <a:cxn ang="0">
                      <a:pos x="50" y="35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2">
                      <a:moveTo>
                        <a:pt x="52" y="25"/>
                      </a:moveTo>
                      <a:lnTo>
                        <a:pt x="52" y="19"/>
                      </a:lnTo>
                      <a:lnTo>
                        <a:pt x="50" y="16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7"/>
                      </a:lnTo>
                      <a:lnTo>
                        <a:pt x="4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50"/>
                      </a:lnTo>
                      <a:lnTo>
                        <a:pt x="22" y="52"/>
                      </a:lnTo>
                      <a:lnTo>
                        <a:pt x="27" y="52"/>
                      </a:lnTo>
                      <a:lnTo>
                        <a:pt x="31" y="52"/>
                      </a:lnTo>
                      <a:lnTo>
                        <a:pt x="37" y="50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8" y="41"/>
                      </a:lnTo>
                      <a:lnTo>
                        <a:pt x="50" y="37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2" y="21"/>
                      </a:lnTo>
                      <a:lnTo>
                        <a:pt x="50" y="16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50"/>
                      </a:lnTo>
                      <a:lnTo>
                        <a:pt x="22" y="50"/>
                      </a:lnTo>
                      <a:lnTo>
                        <a:pt x="27" y="52"/>
                      </a:lnTo>
                      <a:lnTo>
                        <a:pt x="31" y="50"/>
                      </a:lnTo>
                      <a:lnTo>
                        <a:pt x="37" y="50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8" y="41"/>
                      </a:lnTo>
                      <a:lnTo>
                        <a:pt x="50" y="35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0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8" name="Freeform 404"/>
                <p:cNvSpPr>
                  <a:spLocks/>
                </p:cNvSpPr>
                <p:nvPr/>
              </p:nvSpPr>
              <p:spPr bwMode="auto">
                <a:xfrm>
                  <a:off x="1520" y="2534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2"/>
                    </a:cxn>
                    <a:cxn ang="0">
                      <a:pos x="41" y="4"/>
                    </a:cxn>
                    <a:cxn ang="0">
                      <a:pos x="31" y="0"/>
                    </a:cxn>
                    <a:cxn ang="0">
                      <a:pos x="22" y="0"/>
                    </a:cxn>
                    <a:cxn ang="0">
                      <a:pos x="12" y="4"/>
                    </a:cxn>
                    <a:cxn ang="0">
                      <a:pos x="4" y="12"/>
                    </a:cxn>
                    <a:cxn ang="0">
                      <a:pos x="0" y="21"/>
                    </a:cxn>
                    <a:cxn ang="0">
                      <a:pos x="0" y="31"/>
                    </a:cxn>
                    <a:cxn ang="0">
                      <a:pos x="4" y="41"/>
                    </a:cxn>
                    <a:cxn ang="0">
                      <a:pos x="12" y="46"/>
                    </a:cxn>
                    <a:cxn ang="0">
                      <a:pos x="22" y="50"/>
                    </a:cxn>
                    <a:cxn ang="0">
                      <a:pos x="31" y="50"/>
                    </a:cxn>
                    <a:cxn ang="0">
                      <a:pos x="41" y="46"/>
                    </a:cxn>
                    <a:cxn ang="0">
                      <a:pos x="48" y="41"/>
                    </a:cxn>
                    <a:cxn ang="0">
                      <a:pos x="52" y="31"/>
                    </a:cxn>
                    <a:cxn ang="0">
                      <a:pos x="52" y="25"/>
                    </a:cxn>
                    <a:cxn ang="0">
                      <a:pos x="50" y="16"/>
                    </a:cxn>
                    <a:cxn ang="0">
                      <a:pos x="45" y="8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5"/>
                    </a:cxn>
                    <a:cxn ang="0">
                      <a:pos x="8" y="44"/>
                    </a:cxn>
                    <a:cxn ang="0">
                      <a:pos x="16" y="50"/>
                    </a:cxn>
                    <a:cxn ang="0">
                      <a:pos x="27" y="52"/>
                    </a:cxn>
                    <a:cxn ang="0">
                      <a:pos x="37" y="50"/>
                    </a:cxn>
                    <a:cxn ang="0">
                      <a:pos x="45" y="44"/>
                    </a:cxn>
                    <a:cxn ang="0">
                      <a:pos x="50" y="35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2">
                      <a:moveTo>
                        <a:pt x="52" y="25"/>
                      </a:moveTo>
                      <a:lnTo>
                        <a:pt x="52" y="21"/>
                      </a:lnTo>
                      <a:lnTo>
                        <a:pt x="50" y="16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50"/>
                      </a:lnTo>
                      <a:lnTo>
                        <a:pt x="22" y="50"/>
                      </a:lnTo>
                      <a:lnTo>
                        <a:pt x="27" y="52"/>
                      </a:lnTo>
                      <a:lnTo>
                        <a:pt x="31" y="50"/>
                      </a:lnTo>
                      <a:lnTo>
                        <a:pt x="37" y="50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8" y="41"/>
                      </a:lnTo>
                      <a:lnTo>
                        <a:pt x="50" y="35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2" y="21"/>
                      </a:lnTo>
                      <a:lnTo>
                        <a:pt x="50" y="16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50"/>
                      </a:lnTo>
                      <a:lnTo>
                        <a:pt x="22" y="50"/>
                      </a:lnTo>
                      <a:lnTo>
                        <a:pt x="27" y="52"/>
                      </a:lnTo>
                      <a:lnTo>
                        <a:pt x="31" y="50"/>
                      </a:lnTo>
                      <a:lnTo>
                        <a:pt x="37" y="50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8" y="41"/>
                      </a:lnTo>
                      <a:lnTo>
                        <a:pt x="50" y="35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1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99" name="Freeform 405"/>
                <p:cNvSpPr>
                  <a:spLocks/>
                </p:cNvSpPr>
                <p:nvPr/>
              </p:nvSpPr>
              <p:spPr bwMode="auto">
                <a:xfrm>
                  <a:off x="1520" y="2534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2"/>
                    </a:cxn>
                    <a:cxn ang="0">
                      <a:pos x="41" y="4"/>
                    </a:cxn>
                    <a:cxn ang="0">
                      <a:pos x="31" y="0"/>
                    </a:cxn>
                    <a:cxn ang="0">
                      <a:pos x="22" y="0"/>
                    </a:cxn>
                    <a:cxn ang="0">
                      <a:pos x="12" y="4"/>
                    </a:cxn>
                    <a:cxn ang="0">
                      <a:pos x="6" y="12"/>
                    </a:cxn>
                    <a:cxn ang="0">
                      <a:pos x="0" y="21"/>
                    </a:cxn>
                    <a:cxn ang="0">
                      <a:pos x="0" y="31"/>
                    </a:cxn>
                    <a:cxn ang="0">
                      <a:pos x="6" y="41"/>
                    </a:cxn>
                    <a:cxn ang="0">
                      <a:pos x="12" y="46"/>
                    </a:cxn>
                    <a:cxn ang="0">
                      <a:pos x="22" y="50"/>
                    </a:cxn>
                    <a:cxn ang="0">
                      <a:pos x="31" y="50"/>
                    </a:cxn>
                    <a:cxn ang="0">
                      <a:pos x="41" y="46"/>
                    </a:cxn>
                    <a:cxn ang="0">
                      <a:pos x="48" y="41"/>
                    </a:cxn>
                    <a:cxn ang="0">
                      <a:pos x="52" y="31"/>
                    </a:cxn>
                    <a:cxn ang="0">
                      <a:pos x="52" y="25"/>
                    </a:cxn>
                    <a:cxn ang="0">
                      <a:pos x="50" y="16"/>
                    </a:cxn>
                    <a:cxn ang="0">
                      <a:pos x="45" y="8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5"/>
                    </a:cxn>
                    <a:cxn ang="0">
                      <a:pos x="8" y="44"/>
                    </a:cxn>
                    <a:cxn ang="0">
                      <a:pos x="16" y="48"/>
                    </a:cxn>
                    <a:cxn ang="0">
                      <a:pos x="27" y="50"/>
                    </a:cxn>
                    <a:cxn ang="0">
                      <a:pos x="37" y="48"/>
                    </a:cxn>
                    <a:cxn ang="0">
                      <a:pos x="45" y="44"/>
                    </a:cxn>
                    <a:cxn ang="0">
                      <a:pos x="50" y="35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2">
                      <a:moveTo>
                        <a:pt x="52" y="25"/>
                      </a:moveTo>
                      <a:lnTo>
                        <a:pt x="52" y="21"/>
                      </a:lnTo>
                      <a:lnTo>
                        <a:pt x="50" y="16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50"/>
                      </a:lnTo>
                      <a:lnTo>
                        <a:pt x="22" y="50"/>
                      </a:lnTo>
                      <a:lnTo>
                        <a:pt x="27" y="52"/>
                      </a:lnTo>
                      <a:lnTo>
                        <a:pt x="31" y="50"/>
                      </a:lnTo>
                      <a:lnTo>
                        <a:pt x="37" y="50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8" y="41"/>
                      </a:lnTo>
                      <a:lnTo>
                        <a:pt x="50" y="35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2" y="21"/>
                      </a:lnTo>
                      <a:lnTo>
                        <a:pt x="50" y="16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48"/>
                      </a:lnTo>
                      <a:lnTo>
                        <a:pt x="22" y="50"/>
                      </a:lnTo>
                      <a:lnTo>
                        <a:pt x="27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8" y="41"/>
                      </a:lnTo>
                      <a:lnTo>
                        <a:pt x="50" y="35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2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0" name="Freeform 406"/>
                <p:cNvSpPr>
                  <a:spLocks/>
                </p:cNvSpPr>
                <p:nvPr/>
              </p:nvSpPr>
              <p:spPr bwMode="auto">
                <a:xfrm>
                  <a:off x="1520" y="2534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2"/>
                    </a:cxn>
                    <a:cxn ang="0">
                      <a:pos x="41" y="4"/>
                    </a:cxn>
                    <a:cxn ang="0">
                      <a:pos x="31" y="0"/>
                    </a:cxn>
                    <a:cxn ang="0">
                      <a:pos x="22" y="0"/>
                    </a:cxn>
                    <a:cxn ang="0">
                      <a:pos x="12" y="4"/>
                    </a:cxn>
                    <a:cxn ang="0">
                      <a:pos x="6" y="12"/>
                    </a:cxn>
                    <a:cxn ang="0">
                      <a:pos x="2" y="21"/>
                    </a:cxn>
                    <a:cxn ang="0">
                      <a:pos x="2" y="31"/>
                    </a:cxn>
                    <a:cxn ang="0">
                      <a:pos x="6" y="41"/>
                    </a:cxn>
                    <a:cxn ang="0">
                      <a:pos x="12" y="46"/>
                    </a:cxn>
                    <a:cxn ang="0">
                      <a:pos x="22" y="50"/>
                    </a:cxn>
                    <a:cxn ang="0">
                      <a:pos x="31" y="50"/>
                    </a:cxn>
                    <a:cxn ang="0">
                      <a:pos x="41" y="46"/>
                    </a:cxn>
                    <a:cxn ang="0">
                      <a:pos x="48" y="41"/>
                    </a:cxn>
                    <a:cxn ang="0">
                      <a:pos x="52" y="31"/>
                    </a:cxn>
                    <a:cxn ang="0">
                      <a:pos x="52" y="25"/>
                    </a:cxn>
                    <a:cxn ang="0">
                      <a:pos x="50" y="16"/>
                    </a:cxn>
                    <a:cxn ang="0">
                      <a:pos x="45" y="8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5"/>
                    </a:cxn>
                    <a:cxn ang="0">
                      <a:pos x="8" y="44"/>
                    </a:cxn>
                    <a:cxn ang="0">
                      <a:pos x="16" y="48"/>
                    </a:cxn>
                    <a:cxn ang="0">
                      <a:pos x="27" y="50"/>
                    </a:cxn>
                    <a:cxn ang="0">
                      <a:pos x="37" y="48"/>
                    </a:cxn>
                    <a:cxn ang="0">
                      <a:pos x="45" y="44"/>
                    </a:cxn>
                    <a:cxn ang="0">
                      <a:pos x="50" y="35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0">
                      <a:moveTo>
                        <a:pt x="52" y="25"/>
                      </a:moveTo>
                      <a:lnTo>
                        <a:pt x="52" y="21"/>
                      </a:lnTo>
                      <a:lnTo>
                        <a:pt x="50" y="16"/>
                      </a:lnTo>
                      <a:lnTo>
                        <a:pt x="48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48"/>
                      </a:lnTo>
                      <a:lnTo>
                        <a:pt x="22" y="50"/>
                      </a:lnTo>
                      <a:lnTo>
                        <a:pt x="27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8" y="41"/>
                      </a:lnTo>
                      <a:lnTo>
                        <a:pt x="50" y="35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0" y="21"/>
                      </a:lnTo>
                      <a:lnTo>
                        <a:pt x="50" y="16"/>
                      </a:lnTo>
                      <a:lnTo>
                        <a:pt x="46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48"/>
                      </a:lnTo>
                      <a:lnTo>
                        <a:pt x="22" y="50"/>
                      </a:lnTo>
                      <a:lnTo>
                        <a:pt x="27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6" y="41"/>
                      </a:lnTo>
                      <a:lnTo>
                        <a:pt x="50" y="35"/>
                      </a:lnTo>
                      <a:lnTo>
                        <a:pt x="50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2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1" name="Freeform 407"/>
                <p:cNvSpPr>
                  <a:spLocks/>
                </p:cNvSpPr>
                <p:nvPr/>
              </p:nvSpPr>
              <p:spPr bwMode="auto">
                <a:xfrm>
                  <a:off x="1520" y="2534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50" y="21"/>
                    </a:cxn>
                    <a:cxn ang="0">
                      <a:pos x="46" y="12"/>
                    </a:cxn>
                    <a:cxn ang="0">
                      <a:pos x="41" y="4"/>
                    </a:cxn>
                    <a:cxn ang="0">
                      <a:pos x="31" y="0"/>
                    </a:cxn>
                    <a:cxn ang="0">
                      <a:pos x="22" y="0"/>
                    </a:cxn>
                    <a:cxn ang="0">
                      <a:pos x="12" y="4"/>
                    </a:cxn>
                    <a:cxn ang="0">
                      <a:pos x="6" y="12"/>
                    </a:cxn>
                    <a:cxn ang="0">
                      <a:pos x="2" y="21"/>
                    </a:cxn>
                    <a:cxn ang="0">
                      <a:pos x="2" y="31"/>
                    </a:cxn>
                    <a:cxn ang="0">
                      <a:pos x="6" y="41"/>
                    </a:cxn>
                    <a:cxn ang="0">
                      <a:pos x="12" y="46"/>
                    </a:cxn>
                    <a:cxn ang="0">
                      <a:pos x="22" y="50"/>
                    </a:cxn>
                    <a:cxn ang="0">
                      <a:pos x="31" y="50"/>
                    </a:cxn>
                    <a:cxn ang="0">
                      <a:pos x="41" y="46"/>
                    </a:cxn>
                    <a:cxn ang="0">
                      <a:pos x="46" y="41"/>
                    </a:cxn>
                    <a:cxn ang="0">
                      <a:pos x="50" y="31"/>
                    </a:cxn>
                    <a:cxn ang="0">
                      <a:pos x="52" y="25"/>
                    </a:cxn>
                    <a:cxn ang="0">
                      <a:pos x="50" y="16"/>
                    </a:cxn>
                    <a:cxn ang="0">
                      <a:pos x="45" y="8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8" y="2"/>
                    </a:cxn>
                    <a:cxn ang="0">
                      <a:pos x="8" y="8"/>
                    </a:cxn>
                    <a:cxn ang="0">
                      <a:pos x="4" y="16"/>
                    </a:cxn>
                    <a:cxn ang="0">
                      <a:pos x="2" y="25"/>
                    </a:cxn>
                    <a:cxn ang="0">
                      <a:pos x="4" y="35"/>
                    </a:cxn>
                    <a:cxn ang="0">
                      <a:pos x="8" y="42"/>
                    </a:cxn>
                    <a:cxn ang="0">
                      <a:pos x="18" y="48"/>
                    </a:cxn>
                    <a:cxn ang="0">
                      <a:pos x="27" y="50"/>
                    </a:cxn>
                    <a:cxn ang="0">
                      <a:pos x="37" y="48"/>
                    </a:cxn>
                    <a:cxn ang="0">
                      <a:pos x="45" y="42"/>
                    </a:cxn>
                    <a:cxn ang="0">
                      <a:pos x="50" y="35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0">
                      <a:moveTo>
                        <a:pt x="52" y="25"/>
                      </a:moveTo>
                      <a:lnTo>
                        <a:pt x="50" y="21"/>
                      </a:lnTo>
                      <a:lnTo>
                        <a:pt x="50" y="16"/>
                      </a:lnTo>
                      <a:lnTo>
                        <a:pt x="46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2" y="16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5"/>
                      </a:lnTo>
                      <a:lnTo>
                        <a:pt x="6" y="41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48"/>
                      </a:lnTo>
                      <a:lnTo>
                        <a:pt x="22" y="50"/>
                      </a:lnTo>
                      <a:lnTo>
                        <a:pt x="27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1" y="46"/>
                      </a:lnTo>
                      <a:lnTo>
                        <a:pt x="45" y="44"/>
                      </a:lnTo>
                      <a:lnTo>
                        <a:pt x="46" y="41"/>
                      </a:lnTo>
                      <a:lnTo>
                        <a:pt x="50" y="35"/>
                      </a:lnTo>
                      <a:lnTo>
                        <a:pt x="50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0" y="21"/>
                      </a:lnTo>
                      <a:lnTo>
                        <a:pt x="50" y="16"/>
                      </a:lnTo>
                      <a:lnTo>
                        <a:pt x="46" y="12"/>
                      </a:lnTo>
                      <a:lnTo>
                        <a:pt x="45" y="8"/>
                      </a:lnTo>
                      <a:lnTo>
                        <a:pt x="41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2" y="0"/>
                      </a:lnTo>
                      <a:lnTo>
                        <a:pt x="18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2"/>
                      </a:lnTo>
                      <a:lnTo>
                        <a:pt x="4" y="16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6" y="41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8" y="48"/>
                      </a:lnTo>
                      <a:lnTo>
                        <a:pt x="22" y="50"/>
                      </a:lnTo>
                      <a:lnTo>
                        <a:pt x="27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1" y="46"/>
                      </a:lnTo>
                      <a:lnTo>
                        <a:pt x="45" y="42"/>
                      </a:lnTo>
                      <a:lnTo>
                        <a:pt x="46" y="41"/>
                      </a:lnTo>
                      <a:lnTo>
                        <a:pt x="50" y="35"/>
                      </a:lnTo>
                      <a:lnTo>
                        <a:pt x="50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3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2" name="Freeform 408"/>
                <p:cNvSpPr>
                  <a:spLocks/>
                </p:cNvSpPr>
                <p:nvPr/>
              </p:nvSpPr>
              <p:spPr bwMode="auto">
                <a:xfrm>
                  <a:off x="1522" y="2534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48" y="21"/>
                    </a:cxn>
                    <a:cxn ang="0">
                      <a:pos x="44" y="12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20" y="0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21"/>
                    </a:cxn>
                    <a:cxn ang="0">
                      <a:pos x="0" y="31"/>
                    </a:cxn>
                    <a:cxn ang="0">
                      <a:pos x="4" y="41"/>
                    </a:cxn>
                    <a:cxn ang="0">
                      <a:pos x="10" y="46"/>
                    </a:cxn>
                    <a:cxn ang="0">
                      <a:pos x="20" y="50"/>
                    </a:cxn>
                    <a:cxn ang="0">
                      <a:pos x="29" y="50"/>
                    </a:cxn>
                    <a:cxn ang="0">
                      <a:pos x="39" y="46"/>
                    </a:cxn>
                    <a:cxn ang="0">
                      <a:pos x="44" y="41"/>
                    </a:cxn>
                    <a:cxn ang="0">
                      <a:pos x="48" y="31"/>
                    </a:cxn>
                    <a:cxn ang="0">
                      <a:pos x="50" y="25"/>
                    </a:cxn>
                    <a:cxn ang="0">
                      <a:pos x="46" y="16"/>
                    </a:cxn>
                    <a:cxn ang="0">
                      <a:pos x="43" y="8"/>
                    </a:cxn>
                    <a:cxn ang="0">
                      <a:pos x="35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5"/>
                    </a:cxn>
                    <a:cxn ang="0">
                      <a:pos x="6" y="42"/>
                    </a:cxn>
                    <a:cxn ang="0">
                      <a:pos x="16" y="48"/>
                    </a:cxn>
                    <a:cxn ang="0">
                      <a:pos x="25" y="50"/>
                    </a:cxn>
                    <a:cxn ang="0">
                      <a:pos x="35" y="48"/>
                    </a:cxn>
                    <a:cxn ang="0">
                      <a:pos x="43" y="42"/>
                    </a:cxn>
                    <a:cxn ang="0">
                      <a:pos x="46" y="35"/>
                    </a:cxn>
                    <a:cxn ang="0">
                      <a:pos x="50" y="25"/>
                    </a:cxn>
                  </a:cxnLst>
                  <a:rect l="0" t="0" r="r" b="b"/>
                  <a:pathLst>
                    <a:path w="50" h="50">
                      <a:moveTo>
                        <a:pt x="50" y="25"/>
                      </a:moveTo>
                      <a:lnTo>
                        <a:pt x="48" y="21"/>
                      </a:lnTo>
                      <a:lnTo>
                        <a:pt x="48" y="16"/>
                      </a:lnTo>
                      <a:lnTo>
                        <a:pt x="44" y="12"/>
                      </a:lnTo>
                      <a:lnTo>
                        <a:pt x="43" y="8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41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16" y="48"/>
                      </a:lnTo>
                      <a:lnTo>
                        <a:pt x="20" y="50"/>
                      </a:lnTo>
                      <a:lnTo>
                        <a:pt x="25" y="50"/>
                      </a:lnTo>
                      <a:lnTo>
                        <a:pt x="29" y="50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3" y="42"/>
                      </a:lnTo>
                      <a:lnTo>
                        <a:pt x="44" y="41"/>
                      </a:lnTo>
                      <a:lnTo>
                        <a:pt x="48" y="35"/>
                      </a:lnTo>
                      <a:lnTo>
                        <a:pt x="48" y="31"/>
                      </a:lnTo>
                      <a:lnTo>
                        <a:pt x="50" y="25"/>
                      </a:lnTo>
                      <a:lnTo>
                        <a:pt x="50" y="25"/>
                      </a:lnTo>
                      <a:lnTo>
                        <a:pt x="48" y="21"/>
                      </a:lnTo>
                      <a:lnTo>
                        <a:pt x="46" y="16"/>
                      </a:lnTo>
                      <a:lnTo>
                        <a:pt x="44" y="12"/>
                      </a:lnTo>
                      <a:lnTo>
                        <a:pt x="43" y="8"/>
                      </a:lnTo>
                      <a:lnTo>
                        <a:pt x="39" y="6"/>
                      </a:lnTo>
                      <a:lnTo>
                        <a:pt x="35" y="2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9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16" y="48"/>
                      </a:lnTo>
                      <a:lnTo>
                        <a:pt x="20" y="50"/>
                      </a:lnTo>
                      <a:lnTo>
                        <a:pt x="25" y="50"/>
                      </a:lnTo>
                      <a:lnTo>
                        <a:pt x="29" y="50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3" y="42"/>
                      </a:lnTo>
                      <a:lnTo>
                        <a:pt x="44" y="39"/>
                      </a:lnTo>
                      <a:lnTo>
                        <a:pt x="46" y="35"/>
                      </a:lnTo>
                      <a:lnTo>
                        <a:pt x="48" y="31"/>
                      </a:lnTo>
                      <a:lnTo>
                        <a:pt x="50" y="25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85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3" name="Freeform 409"/>
                <p:cNvSpPr>
                  <a:spLocks/>
                </p:cNvSpPr>
                <p:nvPr/>
              </p:nvSpPr>
              <p:spPr bwMode="auto">
                <a:xfrm>
                  <a:off x="1522" y="2534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48" y="21"/>
                    </a:cxn>
                    <a:cxn ang="0">
                      <a:pos x="44" y="12"/>
                    </a:cxn>
                    <a:cxn ang="0">
                      <a:pos x="39" y="6"/>
                    </a:cxn>
                    <a:cxn ang="0">
                      <a:pos x="29" y="2"/>
                    </a:cxn>
                    <a:cxn ang="0">
                      <a:pos x="20" y="2"/>
                    </a:cxn>
                    <a:cxn ang="0">
                      <a:pos x="10" y="6"/>
                    </a:cxn>
                    <a:cxn ang="0">
                      <a:pos x="4" y="12"/>
                    </a:cxn>
                    <a:cxn ang="0">
                      <a:pos x="0" y="21"/>
                    </a:cxn>
                    <a:cxn ang="0">
                      <a:pos x="0" y="31"/>
                    </a:cxn>
                    <a:cxn ang="0">
                      <a:pos x="4" y="39"/>
                    </a:cxn>
                    <a:cxn ang="0">
                      <a:pos x="10" y="46"/>
                    </a:cxn>
                    <a:cxn ang="0">
                      <a:pos x="20" y="50"/>
                    </a:cxn>
                    <a:cxn ang="0">
                      <a:pos x="29" y="50"/>
                    </a:cxn>
                    <a:cxn ang="0">
                      <a:pos x="39" y="46"/>
                    </a:cxn>
                    <a:cxn ang="0">
                      <a:pos x="44" y="39"/>
                    </a:cxn>
                    <a:cxn ang="0">
                      <a:pos x="48" y="31"/>
                    </a:cxn>
                    <a:cxn ang="0">
                      <a:pos x="48" y="25"/>
                    </a:cxn>
                    <a:cxn ang="0">
                      <a:pos x="46" y="16"/>
                    </a:cxn>
                    <a:cxn ang="0">
                      <a:pos x="43" y="8"/>
                    </a:cxn>
                    <a:cxn ang="0">
                      <a:pos x="35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5"/>
                    </a:cxn>
                    <a:cxn ang="0">
                      <a:pos x="8" y="42"/>
                    </a:cxn>
                    <a:cxn ang="0">
                      <a:pos x="16" y="48"/>
                    </a:cxn>
                    <a:cxn ang="0">
                      <a:pos x="25" y="50"/>
                    </a:cxn>
                    <a:cxn ang="0">
                      <a:pos x="35" y="48"/>
                    </a:cxn>
                    <a:cxn ang="0">
                      <a:pos x="43" y="42"/>
                    </a:cxn>
                    <a:cxn ang="0">
                      <a:pos x="46" y="35"/>
                    </a:cxn>
                    <a:cxn ang="0">
                      <a:pos x="48" y="25"/>
                    </a:cxn>
                  </a:cxnLst>
                  <a:rect l="0" t="0" r="r" b="b"/>
                  <a:pathLst>
                    <a:path w="50" h="50">
                      <a:moveTo>
                        <a:pt x="50" y="25"/>
                      </a:moveTo>
                      <a:lnTo>
                        <a:pt x="48" y="21"/>
                      </a:lnTo>
                      <a:lnTo>
                        <a:pt x="46" y="16"/>
                      </a:lnTo>
                      <a:lnTo>
                        <a:pt x="44" y="12"/>
                      </a:lnTo>
                      <a:lnTo>
                        <a:pt x="43" y="8"/>
                      </a:lnTo>
                      <a:lnTo>
                        <a:pt x="39" y="6"/>
                      </a:lnTo>
                      <a:lnTo>
                        <a:pt x="35" y="2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9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16" y="48"/>
                      </a:lnTo>
                      <a:lnTo>
                        <a:pt x="20" y="50"/>
                      </a:lnTo>
                      <a:lnTo>
                        <a:pt x="25" y="50"/>
                      </a:lnTo>
                      <a:lnTo>
                        <a:pt x="29" y="50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3" y="42"/>
                      </a:lnTo>
                      <a:lnTo>
                        <a:pt x="44" y="39"/>
                      </a:lnTo>
                      <a:lnTo>
                        <a:pt x="46" y="35"/>
                      </a:lnTo>
                      <a:lnTo>
                        <a:pt x="48" y="31"/>
                      </a:lnTo>
                      <a:lnTo>
                        <a:pt x="50" y="25"/>
                      </a:lnTo>
                      <a:lnTo>
                        <a:pt x="48" y="25"/>
                      </a:lnTo>
                      <a:lnTo>
                        <a:pt x="48" y="21"/>
                      </a:lnTo>
                      <a:lnTo>
                        <a:pt x="46" y="16"/>
                      </a:lnTo>
                      <a:lnTo>
                        <a:pt x="44" y="12"/>
                      </a:lnTo>
                      <a:lnTo>
                        <a:pt x="43" y="8"/>
                      </a:lnTo>
                      <a:lnTo>
                        <a:pt x="39" y="6"/>
                      </a:lnTo>
                      <a:lnTo>
                        <a:pt x="35" y="2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9"/>
                      </a:lnTo>
                      <a:lnTo>
                        <a:pt x="8" y="42"/>
                      </a:lnTo>
                      <a:lnTo>
                        <a:pt x="10" y="46"/>
                      </a:lnTo>
                      <a:lnTo>
                        <a:pt x="16" y="48"/>
                      </a:lnTo>
                      <a:lnTo>
                        <a:pt x="20" y="50"/>
                      </a:lnTo>
                      <a:lnTo>
                        <a:pt x="25" y="50"/>
                      </a:lnTo>
                      <a:lnTo>
                        <a:pt x="29" y="50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3" y="42"/>
                      </a:lnTo>
                      <a:lnTo>
                        <a:pt x="44" y="39"/>
                      </a:lnTo>
                      <a:lnTo>
                        <a:pt x="46" y="35"/>
                      </a:lnTo>
                      <a:lnTo>
                        <a:pt x="48" y="31"/>
                      </a:lnTo>
                      <a:lnTo>
                        <a:pt x="48" y="25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86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4" name="Freeform 410"/>
                <p:cNvSpPr>
                  <a:spLocks/>
                </p:cNvSpPr>
                <p:nvPr/>
              </p:nvSpPr>
              <p:spPr bwMode="auto">
                <a:xfrm>
                  <a:off x="1522" y="2534"/>
                  <a:ext cx="48" cy="50"/>
                </a:xfrm>
                <a:custGeom>
                  <a:avLst/>
                  <a:gdLst/>
                  <a:ahLst/>
                  <a:cxnLst>
                    <a:cxn ang="0">
                      <a:pos x="48" y="21"/>
                    </a:cxn>
                    <a:cxn ang="0">
                      <a:pos x="44" y="12"/>
                    </a:cxn>
                    <a:cxn ang="0">
                      <a:pos x="39" y="6"/>
                    </a:cxn>
                    <a:cxn ang="0">
                      <a:pos x="29" y="2"/>
                    </a:cxn>
                    <a:cxn ang="0">
                      <a:pos x="20" y="2"/>
                    </a:cxn>
                    <a:cxn ang="0">
                      <a:pos x="10" y="6"/>
                    </a:cxn>
                    <a:cxn ang="0">
                      <a:pos x="4" y="12"/>
                    </a:cxn>
                    <a:cxn ang="0">
                      <a:pos x="0" y="21"/>
                    </a:cxn>
                    <a:cxn ang="0">
                      <a:pos x="0" y="31"/>
                    </a:cxn>
                    <a:cxn ang="0">
                      <a:pos x="4" y="39"/>
                    </a:cxn>
                    <a:cxn ang="0">
                      <a:pos x="10" y="46"/>
                    </a:cxn>
                    <a:cxn ang="0">
                      <a:pos x="20" y="50"/>
                    </a:cxn>
                    <a:cxn ang="0">
                      <a:pos x="29" y="50"/>
                    </a:cxn>
                    <a:cxn ang="0">
                      <a:pos x="39" y="46"/>
                    </a:cxn>
                    <a:cxn ang="0">
                      <a:pos x="44" y="39"/>
                    </a:cxn>
                    <a:cxn ang="0">
                      <a:pos x="48" y="31"/>
                    </a:cxn>
                    <a:cxn ang="0">
                      <a:pos x="48" y="25"/>
                    </a:cxn>
                    <a:cxn ang="0">
                      <a:pos x="46" y="16"/>
                    </a:cxn>
                    <a:cxn ang="0">
                      <a:pos x="43" y="8"/>
                    </a:cxn>
                    <a:cxn ang="0">
                      <a:pos x="35" y="4"/>
                    </a:cxn>
                    <a:cxn ang="0">
                      <a:pos x="25" y="2"/>
                    </a:cxn>
                    <a:cxn ang="0">
                      <a:pos x="16" y="4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5"/>
                    </a:cxn>
                    <a:cxn ang="0">
                      <a:pos x="8" y="42"/>
                    </a:cxn>
                    <a:cxn ang="0">
                      <a:pos x="16" y="48"/>
                    </a:cxn>
                    <a:cxn ang="0">
                      <a:pos x="25" y="50"/>
                    </a:cxn>
                    <a:cxn ang="0">
                      <a:pos x="35" y="48"/>
                    </a:cxn>
                    <a:cxn ang="0">
                      <a:pos x="43" y="42"/>
                    </a:cxn>
                    <a:cxn ang="0">
                      <a:pos x="46" y="35"/>
                    </a:cxn>
                    <a:cxn ang="0">
                      <a:pos x="48" y="25"/>
                    </a:cxn>
                  </a:cxnLst>
                  <a:rect l="0" t="0" r="r" b="b"/>
                  <a:pathLst>
                    <a:path w="48" h="50">
                      <a:moveTo>
                        <a:pt x="48" y="25"/>
                      </a:moveTo>
                      <a:lnTo>
                        <a:pt x="48" y="21"/>
                      </a:lnTo>
                      <a:lnTo>
                        <a:pt x="46" y="16"/>
                      </a:lnTo>
                      <a:lnTo>
                        <a:pt x="44" y="12"/>
                      </a:lnTo>
                      <a:lnTo>
                        <a:pt x="43" y="8"/>
                      </a:lnTo>
                      <a:lnTo>
                        <a:pt x="39" y="6"/>
                      </a:lnTo>
                      <a:lnTo>
                        <a:pt x="35" y="2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0" y="2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9"/>
                      </a:lnTo>
                      <a:lnTo>
                        <a:pt x="8" y="42"/>
                      </a:lnTo>
                      <a:lnTo>
                        <a:pt x="10" y="46"/>
                      </a:lnTo>
                      <a:lnTo>
                        <a:pt x="16" y="48"/>
                      </a:lnTo>
                      <a:lnTo>
                        <a:pt x="20" y="50"/>
                      </a:lnTo>
                      <a:lnTo>
                        <a:pt x="25" y="50"/>
                      </a:lnTo>
                      <a:lnTo>
                        <a:pt x="29" y="50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3" y="42"/>
                      </a:lnTo>
                      <a:lnTo>
                        <a:pt x="44" y="39"/>
                      </a:lnTo>
                      <a:lnTo>
                        <a:pt x="46" y="35"/>
                      </a:lnTo>
                      <a:lnTo>
                        <a:pt x="48" y="31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48" y="21"/>
                      </a:lnTo>
                      <a:lnTo>
                        <a:pt x="46" y="16"/>
                      </a:lnTo>
                      <a:lnTo>
                        <a:pt x="44" y="12"/>
                      </a:lnTo>
                      <a:lnTo>
                        <a:pt x="43" y="8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0" y="2"/>
                      </a:lnTo>
                      <a:lnTo>
                        <a:pt x="16" y="4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5"/>
                      </a:lnTo>
                      <a:lnTo>
                        <a:pt x="4" y="39"/>
                      </a:lnTo>
                      <a:lnTo>
                        <a:pt x="8" y="42"/>
                      </a:lnTo>
                      <a:lnTo>
                        <a:pt x="10" y="46"/>
                      </a:lnTo>
                      <a:lnTo>
                        <a:pt x="16" y="48"/>
                      </a:lnTo>
                      <a:lnTo>
                        <a:pt x="20" y="50"/>
                      </a:lnTo>
                      <a:lnTo>
                        <a:pt x="25" y="50"/>
                      </a:lnTo>
                      <a:lnTo>
                        <a:pt x="29" y="50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3" y="42"/>
                      </a:lnTo>
                      <a:lnTo>
                        <a:pt x="44" y="39"/>
                      </a:lnTo>
                      <a:lnTo>
                        <a:pt x="46" y="35"/>
                      </a:lnTo>
                      <a:lnTo>
                        <a:pt x="48" y="31"/>
                      </a:lnTo>
                      <a:lnTo>
                        <a:pt x="48" y="25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FF87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5" name="Freeform 411"/>
                <p:cNvSpPr>
                  <a:spLocks/>
                </p:cNvSpPr>
                <p:nvPr/>
              </p:nvSpPr>
              <p:spPr bwMode="auto">
                <a:xfrm>
                  <a:off x="1522" y="253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0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20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4"/>
                    </a:cxn>
                    <a:cxn ang="0">
                      <a:pos x="20" y="48"/>
                    </a:cxn>
                    <a:cxn ang="0">
                      <a:pos x="29" y="48"/>
                    </a:cxn>
                    <a:cxn ang="0">
                      <a:pos x="39" y="44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3"/>
                    </a:cxn>
                    <a:cxn ang="0">
                      <a:pos x="46" y="14"/>
                    </a:cxn>
                    <a:cxn ang="0">
                      <a:pos x="41" y="6"/>
                    </a:cxn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8" y="40"/>
                    </a:cxn>
                    <a:cxn ang="0">
                      <a:pos x="16" y="46"/>
                    </a:cxn>
                    <a:cxn ang="0">
                      <a:pos x="25" y="48"/>
                    </a:cxn>
                    <a:cxn ang="0">
                      <a:pos x="33" y="46"/>
                    </a:cxn>
                    <a:cxn ang="0">
                      <a:pos x="41" y="40"/>
                    </a:cxn>
                    <a:cxn ang="0">
                      <a:pos x="46" y="33"/>
                    </a:cxn>
                    <a:cxn ang="0">
                      <a:pos x="48" y="23"/>
                    </a:cxn>
                  </a:cxnLst>
                  <a:rect l="0" t="0" r="r" b="b"/>
                  <a:pathLst>
                    <a:path w="48" h="48">
                      <a:moveTo>
                        <a:pt x="48" y="23"/>
                      </a:move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3" y="6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0" y="44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5" y="46"/>
                      </a:lnTo>
                      <a:lnTo>
                        <a:pt x="39" y="44"/>
                      </a:lnTo>
                      <a:lnTo>
                        <a:pt x="43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4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3" y="46"/>
                      </a:lnTo>
                      <a:lnTo>
                        <a:pt x="39" y="44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8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6" name="Freeform 412"/>
                <p:cNvSpPr>
                  <a:spLocks/>
                </p:cNvSpPr>
                <p:nvPr/>
              </p:nvSpPr>
              <p:spPr bwMode="auto">
                <a:xfrm>
                  <a:off x="1522" y="253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0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20" y="0"/>
                    </a:cxn>
                    <a:cxn ang="0">
                      <a:pos x="12" y="4"/>
                    </a:cxn>
                    <a:cxn ang="0">
                      <a:pos x="4" y="10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2" y="44"/>
                    </a:cxn>
                    <a:cxn ang="0">
                      <a:pos x="20" y="48"/>
                    </a:cxn>
                    <a:cxn ang="0">
                      <a:pos x="29" y="48"/>
                    </a:cxn>
                    <a:cxn ang="0">
                      <a:pos x="39" y="44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3"/>
                    </a:cxn>
                    <a:cxn ang="0">
                      <a:pos x="46" y="14"/>
                    </a:cxn>
                    <a:cxn ang="0">
                      <a:pos x="41" y="6"/>
                    </a:cxn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8" y="40"/>
                    </a:cxn>
                    <a:cxn ang="0">
                      <a:pos x="16" y="46"/>
                    </a:cxn>
                    <a:cxn ang="0">
                      <a:pos x="25" y="48"/>
                    </a:cxn>
                    <a:cxn ang="0">
                      <a:pos x="33" y="46"/>
                    </a:cxn>
                    <a:cxn ang="0">
                      <a:pos x="41" y="40"/>
                    </a:cxn>
                    <a:cxn ang="0">
                      <a:pos x="46" y="33"/>
                    </a:cxn>
                    <a:cxn ang="0">
                      <a:pos x="48" y="23"/>
                    </a:cxn>
                  </a:cxnLst>
                  <a:rect l="0" t="0" r="r" b="b"/>
                  <a:pathLst>
                    <a:path w="48" h="48">
                      <a:moveTo>
                        <a:pt x="48" y="23"/>
                      </a:move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4"/>
                      </a:lnTo>
                      <a:lnTo>
                        <a:pt x="16" y="46"/>
                      </a:lnTo>
                      <a:lnTo>
                        <a:pt x="20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3" y="46"/>
                      </a:lnTo>
                      <a:lnTo>
                        <a:pt x="39" y="44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4"/>
                      </a:lnTo>
                      <a:lnTo>
                        <a:pt x="16" y="46"/>
                      </a:lnTo>
                      <a:lnTo>
                        <a:pt x="20" y="46"/>
                      </a:lnTo>
                      <a:lnTo>
                        <a:pt x="25" y="48"/>
                      </a:lnTo>
                      <a:lnTo>
                        <a:pt x="29" y="46"/>
                      </a:lnTo>
                      <a:lnTo>
                        <a:pt x="33" y="46"/>
                      </a:lnTo>
                      <a:lnTo>
                        <a:pt x="39" y="44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8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7" name="Freeform 413"/>
                <p:cNvSpPr>
                  <a:spLocks/>
                </p:cNvSpPr>
                <p:nvPr/>
              </p:nvSpPr>
              <p:spPr bwMode="auto">
                <a:xfrm>
                  <a:off x="1522" y="253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0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20" y="0"/>
                    </a:cxn>
                    <a:cxn ang="0">
                      <a:pos x="12" y="4"/>
                    </a:cxn>
                    <a:cxn ang="0">
                      <a:pos x="4" y="10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2" y="44"/>
                    </a:cxn>
                    <a:cxn ang="0">
                      <a:pos x="20" y="46"/>
                    </a:cxn>
                    <a:cxn ang="0">
                      <a:pos x="29" y="46"/>
                    </a:cxn>
                    <a:cxn ang="0">
                      <a:pos x="39" y="44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3"/>
                    </a:cxn>
                    <a:cxn ang="0">
                      <a:pos x="46" y="14"/>
                    </a:cxn>
                    <a:cxn ang="0">
                      <a:pos x="41" y="6"/>
                    </a:cxn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8" y="40"/>
                    </a:cxn>
                    <a:cxn ang="0">
                      <a:pos x="16" y="46"/>
                    </a:cxn>
                    <a:cxn ang="0">
                      <a:pos x="25" y="48"/>
                    </a:cxn>
                    <a:cxn ang="0">
                      <a:pos x="33" y="46"/>
                    </a:cxn>
                    <a:cxn ang="0">
                      <a:pos x="41" y="40"/>
                    </a:cxn>
                    <a:cxn ang="0">
                      <a:pos x="46" y="33"/>
                    </a:cxn>
                    <a:cxn ang="0">
                      <a:pos x="48" y="23"/>
                    </a:cxn>
                  </a:cxnLst>
                  <a:rect l="0" t="0" r="r" b="b"/>
                  <a:pathLst>
                    <a:path w="48" h="48">
                      <a:moveTo>
                        <a:pt x="48" y="23"/>
                      </a:move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4"/>
                      </a:lnTo>
                      <a:lnTo>
                        <a:pt x="16" y="46"/>
                      </a:lnTo>
                      <a:lnTo>
                        <a:pt x="20" y="46"/>
                      </a:lnTo>
                      <a:lnTo>
                        <a:pt x="25" y="48"/>
                      </a:lnTo>
                      <a:lnTo>
                        <a:pt x="29" y="46"/>
                      </a:lnTo>
                      <a:lnTo>
                        <a:pt x="33" y="46"/>
                      </a:lnTo>
                      <a:lnTo>
                        <a:pt x="39" y="44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4"/>
                      </a:lnTo>
                      <a:lnTo>
                        <a:pt x="16" y="46"/>
                      </a:lnTo>
                      <a:lnTo>
                        <a:pt x="20" y="46"/>
                      </a:lnTo>
                      <a:lnTo>
                        <a:pt x="25" y="48"/>
                      </a:lnTo>
                      <a:lnTo>
                        <a:pt x="29" y="46"/>
                      </a:lnTo>
                      <a:lnTo>
                        <a:pt x="33" y="46"/>
                      </a:lnTo>
                      <a:lnTo>
                        <a:pt x="39" y="44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9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8" name="Freeform 414"/>
                <p:cNvSpPr>
                  <a:spLocks/>
                </p:cNvSpPr>
                <p:nvPr/>
              </p:nvSpPr>
              <p:spPr bwMode="auto">
                <a:xfrm>
                  <a:off x="1522" y="253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0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20" y="0"/>
                    </a:cxn>
                    <a:cxn ang="0">
                      <a:pos x="12" y="4"/>
                    </a:cxn>
                    <a:cxn ang="0">
                      <a:pos x="4" y="10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2" y="44"/>
                    </a:cxn>
                    <a:cxn ang="0">
                      <a:pos x="20" y="46"/>
                    </a:cxn>
                    <a:cxn ang="0">
                      <a:pos x="29" y="46"/>
                    </a:cxn>
                    <a:cxn ang="0">
                      <a:pos x="39" y="44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3"/>
                    </a:cxn>
                    <a:cxn ang="0">
                      <a:pos x="46" y="14"/>
                    </a:cxn>
                    <a:cxn ang="0">
                      <a:pos x="41" y="8"/>
                    </a:cxn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4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8" y="40"/>
                    </a:cxn>
                    <a:cxn ang="0">
                      <a:pos x="16" y="46"/>
                    </a:cxn>
                    <a:cxn ang="0">
                      <a:pos x="25" y="48"/>
                    </a:cxn>
                    <a:cxn ang="0">
                      <a:pos x="33" y="46"/>
                    </a:cxn>
                    <a:cxn ang="0">
                      <a:pos x="41" y="40"/>
                    </a:cxn>
                    <a:cxn ang="0">
                      <a:pos x="46" y="33"/>
                    </a:cxn>
                    <a:cxn ang="0">
                      <a:pos x="48" y="23"/>
                    </a:cxn>
                  </a:cxnLst>
                  <a:rect l="0" t="0" r="r" b="b"/>
                  <a:pathLst>
                    <a:path w="48" h="48">
                      <a:moveTo>
                        <a:pt x="48" y="23"/>
                      </a:move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6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4"/>
                      </a:lnTo>
                      <a:lnTo>
                        <a:pt x="16" y="46"/>
                      </a:lnTo>
                      <a:lnTo>
                        <a:pt x="20" y="46"/>
                      </a:lnTo>
                      <a:lnTo>
                        <a:pt x="25" y="48"/>
                      </a:lnTo>
                      <a:lnTo>
                        <a:pt x="29" y="46"/>
                      </a:lnTo>
                      <a:lnTo>
                        <a:pt x="33" y="46"/>
                      </a:lnTo>
                      <a:lnTo>
                        <a:pt x="39" y="44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6" y="46"/>
                      </a:lnTo>
                      <a:lnTo>
                        <a:pt x="20" y="46"/>
                      </a:lnTo>
                      <a:lnTo>
                        <a:pt x="25" y="48"/>
                      </a:lnTo>
                      <a:lnTo>
                        <a:pt x="29" y="46"/>
                      </a:lnTo>
                      <a:lnTo>
                        <a:pt x="33" y="46"/>
                      </a:lnTo>
                      <a:lnTo>
                        <a:pt x="37" y="42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B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09" name="Freeform 415"/>
                <p:cNvSpPr>
                  <a:spLocks/>
                </p:cNvSpPr>
                <p:nvPr/>
              </p:nvSpPr>
              <p:spPr bwMode="auto">
                <a:xfrm>
                  <a:off x="1522" y="253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0"/>
                    </a:cxn>
                    <a:cxn ang="0">
                      <a:pos x="37" y="4"/>
                    </a:cxn>
                    <a:cxn ang="0">
                      <a:pos x="29" y="0"/>
                    </a:cxn>
                    <a:cxn ang="0">
                      <a:pos x="20" y="0"/>
                    </a:cxn>
                    <a:cxn ang="0">
                      <a:pos x="12" y="4"/>
                    </a:cxn>
                    <a:cxn ang="0">
                      <a:pos x="4" y="10"/>
                    </a:cxn>
                    <a:cxn ang="0">
                      <a:pos x="2" y="19"/>
                    </a:cxn>
                    <a:cxn ang="0">
                      <a:pos x="2" y="29"/>
                    </a:cxn>
                    <a:cxn ang="0">
                      <a:pos x="4" y="37"/>
                    </a:cxn>
                    <a:cxn ang="0">
                      <a:pos x="12" y="42"/>
                    </a:cxn>
                    <a:cxn ang="0">
                      <a:pos x="20" y="46"/>
                    </a:cxn>
                    <a:cxn ang="0">
                      <a:pos x="29" y="46"/>
                    </a:cxn>
                    <a:cxn ang="0">
                      <a:pos x="37" y="42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3"/>
                    </a:cxn>
                    <a:cxn ang="0">
                      <a:pos x="46" y="14"/>
                    </a:cxn>
                    <a:cxn ang="0">
                      <a:pos x="41" y="8"/>
                    </a:cxn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4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8" y="40"/>
                    </a:cxn>
                    <a:cxn ang="0">
                      <a:pos x="16" y="44"/>
                    </a:cxn>
                    <a:cxn ang="0">
                      <a:pos x="25" y="46"/>
                    </a:cxn>
                    <a:cxn ang="0">
                      <a:pos x="33" y="44"/>
                    </a:cxn>
                    <a:cxn ang="0">
                      <a:pos x="41" y="40"/>
                    </a:cxn>
                    <a:cxn ang="0">
                      <a:pos x="46" y="33"/>
                    </a:cxn>
                    <a:cxn ang="0">
                      <a:pos x="48" y="23"/>
                    </a:cxn>
                  </a:cxnLst>
                  <a:rect l="0" t="0" r="r" b="b"/>
                  <a:pathLst>
                    <a:path w="48" h="48">
                      <a:moveTo>
                        <a:pt x="48" y="23"/>
                      </a:move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6" y="46"/>
                      </a:lnTo>
                      <a:lnTo>
                        <a:pt x="20" y="46"/>
                      </a:lnTo>
                      <a:lnTo>
                        <a:pt x="25" y="48"/>
                      </a:lnTo>
                      <a:lnTo>
                        <a:pt x="29" y="46"/>
                      </a:lnTo>
                      <a:lnTo>
                        <a:pt x="33" y="46"/>
                      </a:lnTo>
                      <a:lnTo>
                        <a:pt x="37" y="42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6" y="44"/>
                      </a:lnTo>
                      <a:lnTo>
                        <a:pt x="20" y="46"/>
                      </a:lnTo>
                      <a:lnTo>
                        <a:pt x="25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7" y="42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C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0" name="Freeform 416"/>
                <p:cNvSpPr>
                  <a:spLocks/>
                </p:cNvSpPr>
                <p:nvPr/>
              </p:nvSpPr>
              <p:spPr bwMode="auto">
                <a:xfrm>
                  <a:off x="1522" y="2536"/>
                  <a:ext cx="48" cy="46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0"/>
                    </a:cxn>
                    <a:cxn ang="0">
                      <a:pos x="37" y="4"/>
                    </a:cxn>
                    <a:cxn ang="0">
                      <a:pos x="29" y="0"/>
                    </a:cxn>
                    <a:cxn ang="0">
                      <a:pos x="20" y="0"/>
                    </a:cxn>
                    <a:cxn ang="0">
                      <a:pos x="12" y="4"/>
                    </a:cxn>
                    <a:cxn ang="0">
                      <a:pos x="4" y="10"/>
                    </a:cxn>
                    <a:cxn ang="0">
                      <a:pos x="2" y="19"/>
                    </a:cxn>
                    <a:cxn ang="0">
                      <a:pos x="2" y="29"/>
                    </a:cxn>
                    <a:cxn ang="0">
                      <a:pos x="4" y="37"/>
                    </a:cxn>
                    <a:cxn ang="0">
                      <a:pos x="12" y="42"/>
                    </a:cxn>
                    <a:cxn ang="0">
                      <a:pos x="20" y="46"/>
                    </a:cxn>
                    <a:cxn ang="0">
                      <a:pos x="29" y="46"/>
                    </a:cxn>
                    <a:cxn ang="0">
                      <a:pos x="37" y="42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3"/>
                    </a:cxn>
                    <a:cxn ang="0">
                      <a:pos x="46" y="16"/>
                    </a:cxn>
                    <a:cxn ang="0">
                      <a:pos x="41" y="8"/>
                    </a:cxn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2" y="23"/>
                    </a:cxn>
                    <a:cxn ang="0">
                      <a:pos x="2" y="33"/>
                    </a:cxn>
                    <a:cxn ang="0">
                      <a:pos x="8" y="40"/>
                    </a:cxn>
                    <a:cxn ang="0">
                      <a:pos x="16" y="44"/>
                    </a:cxn>
                    <a:cxn ang="0">
                      <a:pos x="25" y="46"/>
                    </a:cxn>
                    <a:cxn ang="0">
                      <a:pos x="33" y="44"/>
                    </a:cxn>
                    <a:cxn ang="0">
                      <a:pos x="41" y="40"/>
                    </a:cxn>
                    <a:cxn ang="0">
                      <a:pos x="46" y="33"/>
                    </a:cxn>
                    <a:cxn ang="0">
                      <a:pos x="48" y="23"/>
                    </a:cxn>
                  </a:cxnLst>
                  <a:rect l="0" t="0" r="r" b="b"/>
                  <a:pathLst>
                    <a:path w="48" h="46">
                      <a:moveTo>
                        <a:pt x="48" y="23"/>
                      </a:moveTo>
                      <a:lnTo>
                        <a:pt x="48" y="19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6" y="44"/>
                      </a:lnTo>
                      <a:lnTo>
                        <a:pt x="20" y="46"/>
                      </a:lnTo>
                      <a:lnTo>
                        <a:pt x="25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7" y="42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lnTo>
                        <a:pt x="46" y="19"/>
                      </a:lnTo>
                      <a:lnTo>
                        <a:pt x="46" y="16"/>
                      </a:lnTo>
                      <a:lnTo>
                        <a:pt x="44" y="10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6" y="37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6" y="44"/>
                      </a:lnTo>
                      <a:lnTo>
                        <a:pt x="20" y="46"/>
                      </a:lnTo>
                      <a:lnTo>
                        <a:pt x="25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7" y="42"/>
                      </a:lnTo>
                      <a:lnTo>
                        <a:pt x="41" y="40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6" y="29"/>
                      </a:lnTo>
                      <a:lnTo>
                        <a:pt x="4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D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1" name="Freeform 417"/>
                <p:cNvSpPr>
                  <a:spLocks/>
                </p:cNvSpPr>
                <p:nvPr/>
              </p:nvSpPr>
              <p:spPr bwMode="auto">
                <a:xfrm>
                  <a:off x="1524" y="2536"/>
                  <a:ext cx="46" cy="46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2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2"/>
                    </a:cxn>
                    <a:cxn ang="0">
                      <a:pos x="18" y="46"/>
                    </a:cxn>
                    <a:cxn ang="0">
                      <a:pos x="27" y="46"/>
                    </a:cxn>
                    <a:cxn ang="0">
                      <a:pos x="35" y="42"/>
                    </a:cxn>
                    <a:cxn ang="0">
                      <a:pos x="42" y="37"/>
                    </a:cxn>
                    <a:cxn ang="0">
                      <a:pos x="44" y="29"/>
                    </a:cxn>
                    <a:cxn ang="0">
                      <a:pos x="46" y="23"/>
                    </a:cxn>
                    <a:cxn ang="0">
                      <a:pos x="44" y="16"/>
                    </a:cxn>
                    <a:cxn ang="0">
                      <a:pos x="39" y="8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6" y="40"/>
                    </a:cxn>
                    <a:cxn ang="0">
                      <a:pos x="14" y="44"/>
                    </a:cxn>
                    <a:cxn ang="0">
                      <a:pos x="23" y="46"/>
                    </a:cxn>
                    <a:cxn ang="0">
                      <a:pos x="31" y="44"/>
                    </a:cxn>
                    <a:cxn ang="0">
                      <a:pos x="39" y="40"/>
                    </a:cxn>
                    <a:cxn ang="0">
                      <a:pos x="44" y="33"/>
                    </a:cxn>
                    <a:cxn ang="0">
                      <a:pos x="46" y="23"/>
                    </a:cxn>
                  </a:cxnLst>
                  <a:rect l="0" t="0" r="r" b="b"/>
                  <a:pathLst>
                    <a:path w="46" h="46">
                      <a:moveTo>
                        <a:pt x="46" y="23"/>
                      </a:moveTo>
                      <a:lnTo>
                        <a:pt x="44" y="19"/>
                      </a:lnTo>
                      <a:lnTo>
                        <a:pt x="44" y="16"/>
                      </a:lnTo>
                      <a:lnTo>
                        <a:pt x="42" y="10"/>
                      </a:lnTo>
                      <a:lnTo>
                        <a:pt x="39" y="8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4" y="37"/>
                      </a:lnTo>
                      <a:lnTo>
                        <a:pt x="6" y="40"/>
                      </a:lnTo>
                      <a:lnTo>
                        <a:pt x="10" y="42"/>
                      </a:lnTo>
                      <a:lnTo>
                        <a:pt x="14" y="44"/>
                      </a:lnTo>
                      <a:lnTo>
                        <a:pt x="18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1" y="44"/>
                      </a:lnTo>
                      <a:lnTo>
                        <a:pt x="35" y="42"/>
                      </a:lnTo>
                      <a:lnTo>
                        <a:pt x="39" y="40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4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44" y="19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9" y="8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0"/>
                      </a:lnTo>
                      <a:lnTo>
                        <a:pt x="10" y="42"/>
                      </a:lnTo>
                      <a:lnTo>
                        <a:pt x="14" y="44"/>
                      </a:lnTo>
                      <a:lnTo>
                        <a:pt x="18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1" y="44"/>
                      </a:lnTo>
                      <a:lnTo>
                        <a:pt x="35" y="42"/>
                      </a:lnTo>
                      <a:lnTo>
                        <a:pt x="39" y="40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4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FF8D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2" name="Freeform 418"/>
                <p:cNvSpPr>
                  <a:spLocks/>
                </p:cNvSpPr>
                <p:nvPr/>
              </p:nvSpPr>
              <p:spPr bwMode="auto">
                <a:xfrm>
                  <a:off x="1524" y="2536"/>
                  <a:ext cx="46" cy="46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2" y="12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8" y="2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2"/>
                    </a:cxn>
                    <a:cxn ang="0">
                      <a:pos x="18" y="46"/>
                    </a:cxn>
                    <a:cxn ang="0">
                      <a:pos x="27" y="46"/>
                    </a:cxn>
                    <a:cxn ang="0">
                      <a:pos x="35" y="42"/>
                    </a:cxn>
                    <a:cxn ang="0">
                      <a:pos x="42" y="37"/>
                    </a:cxn>
                    <a:cxn ang="0">
                      <a:pos x="44" y="29"/>
                    </a:cxn>
                    <a:cxn ang="0">
                      <a:pos x="44" y="23"/>
                    </a:cxn>
                    <a:cxn ang="0">
                      <a:pos x="44" y="16"/>
                    </a:cxn>
                    <a:cxn ang="0">
                      <a:pos x="39" y="8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6" y="40"/>
                    </a:cxn>
                    <a:cxn ang="0">
                      <a:pos x="14" y="44"/>
                    </a:cxn>
                    <a:cxn ang="0">
                      <a:pos x="23" y="46"/>
                    </a:cxn>
                    <a:cxn ang="0">
                      <a:pos x="31" y="44"/>
                    </a:cxn>
                    <a:cxn ang="0">
                      <a:pos x="39" y="40"/>
                    </a:cxn>
                    <a:cxn ang="0">
                      <a:pos x="44" y="33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46" h="46">
                      <a:moveTo>
                        <a:pt x="46" y="23"/>
                      </a:moveTo>
                      <a:lnTo>
                        <a:pt x="44" y="19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9" y="8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0"/>
                      </a:lnTo>
                      <a:lnTo>
                        <a:pt x="10" y="42"/>
                      </a:lnTo>
                      <a:lnTo>
                        <a:pt x="14" y="44"/>
                      </a:lnTo>
                      <a:lnTo>
                        <a:pt x="18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1" y="44"/>
                      </a:lnTo>
                      <a:lnTo>
                        <a:pt x="35" y="42"/>
                      </a:lnTo>
                      <a:lnTo>
                        <a:pt x="39" y="40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4" y="29"/>
                      </a:lnTo>
                      <a:lnTo>
                        <a:pt x="46" y="23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4" y="16"/>
                      </a:lnTo>
                      <a:lnTo>
                        <a:pt x="41" y="12"/>
                      </a:lnTo>
                      <a:lnTo>
                        <a:pt x="39" y="8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0"/>
                      </a:lnTo>
                      <a:lnTo>
                        <a:pt x="10" y="42"/>
                      </a:lnTo>
                      <a:lnTo>
                        <a:pt x="14" y="44"/>
                      </a:lnTo>
                      <a:lnTo>
                        <a:pt x="18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1" y="44"/>
                      </a:lnTo>
                      <a:lnTo>
                        <a:pt x="35" y="42"/>
                      </a:lnTo>
                      <a:lnTo>
                        <a:pt x="39" y="40"/>
                      </a:lnTo>
                      <a:lnTo>
                        <a:pt x="41" y="37"/>
                      </a:lnTo>
                      <a:lnTo>
                        <a:pt x="44" y="33"/>
                      </a:lnTo>
                      <a:lnTo>
                        <a:pt x="44" y="29"/>
                      </a:lnTo>
                      <a:lnTo>
                        <a:pt x="44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FF8E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3" name="Freeform 419"/>
                <p:cNvSpPr>
                  <a:spLocks/>
                </p:cNvSpPr>
                <p:nvPr/>
              </p:nvSpPr>
              <p:spPr bwMode="auto">
                <a:xfrm>
                  <a:off x="1524" y="2536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1" y="12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8" y="2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2"/>
                    </a:cxn>
                    <a:cxn ang="0">
                      <a:pos x="18" y="46"/>
                    </a:cxn>
                    <a:cxn ang="0">
                      <a:pos x="27" y="46"/>
                    </a:cxn>
                    <a:cxn ang="0">
                      <a:pos x="35" y="42"/>
                    </a:cxn>
                    <a:cxn ang="0">
                      <a:pos x="41" y="37"/>
                    </a:cxn>
                    <a:cxn ang="0">
                      <a:pos x="44" y="29"/>
                    </a:cxn>
                    <a:cxn ang="0">
                      <a:pos x="44" y="23"/>
                    </a:cxn>
                    <a:cxn ang="0">
                      <a:pos x="42" y="16"/>
                    </a:cxn>
                    <a:cxn ang="0">
                      <a:pos x="39" y="8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6" y="40"/>
                    </a:cxn>
                    <a:cxn ang="0">
                      <a:pos x="14" y="44"/>
                    </a:cxn>
                    <a:cxn ang="0">
                      <a:pos x="23" y="46"/>
                    </a:cxn>
                    <a:cxn ang="0">
                      <a:pos x="31" y="44"/>
                    </a:cxn>
                    <a:cxn ang="0">
                      <a:pos x="39" y="40"/>
                    </a:cxn>
                    <a:cxn ang="0">
                      <a:pos x="42" y="33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44" h="46">
                      <a:moveTo>
                        <a:pt x="44" y="23"/>
                      </a:moveTo>
                      <a:lnTo>
                        <a:pt x="44" y="19"/>
                      </a:lnTo>
                      <a:lnTo>
                        <a:pt x="44" y="16"/>
                      </a:lnTo>
                      <a:lnTo>
                        <a:pt x="41" y="12"/>
                      </a:lnTo>
                      <a:lnTo>
                        <a:pt x="39" y="8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0"/>
                      </a:lnTo>
                      <a:lnTo>
                        <a:pt x="10" y="42"/>
                      </a:lnTo>
                      <a:lnTo>
                        <a:pt x="14" y="44"/>
                      </a:lnTo>
                      <a:lnTo>
                        <a:pt x="18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1" y="44"/>
                      </a:lnTo>
                      <a:lnTo>
                        <a:pt x="35" y="42"/>
                      </a:lnTo>
                      <a:lnTo>
                        <a:pt x="39" y="40"/>
                      </a:lnTo>
                      <a:lnTo>
                        <a:pt x="41" y="37"/>
                      </a:lnTo>
                      <a:lnTo>
                        <a:pt x="44" y="33"/>
                      </a:lnTo>
                      <a:lnTo>
                        <a:pt x="44" y="29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2" y="16"/>
                      </a:lnTo>
                      <a:lnTo>
                        <a:pt x="41" y="12"/>
                      </a:lnTo>
                      <a:lnTo>
                        <a:pt x="39" y="8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0"/>
                      </a:lnTo>
                      <a:lnTo>
                        <a:pt x="10" y="42"/>
                      </a:lnTo>
                      <a:lnTo>
                        <a:pt x="14" y="44"/>
                      </a:lnTo>
                      <a:lnTo>
                        <a:pt x="18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1" y="44"/>
                      </a:lnTo>
                      <a:lnTo>
                        <a:pt x="35" y="42"/>
                      </a:lnTo>
                      <a:lnTo>
                        <a:pt x="39" y="40"/>
                      </a:lnTo>
                      <a:lnTo>
                        <a:pt x="41" y="37"/>
                      </a:lnTo>
                      <a:lnTo>
                        <a:pt x="42" y="33"/>
                      </a:lnTo>
                      <a:lnTo>
                        <a:pt x="44" y="29"/>
                      </a:lnTo>
                      <a:lnTo>
                        <a:pt x="44" y="23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8F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4" name="Freeform 420"/>
                <p:cNvSpPr>
                  <a:spLocks/>
                </p:cNvSpPr>
                <p:nvPr/>
              </p:nvSpPr>
              <p:spPr bwMode="auto">
                <a:xfrm>
                  <a:off x="1524" y="2536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1" y="12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8" y="2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2"/>
                    </a:cxn>
                    <a:cxn ang="0">
                      <a:pos x="18" y="46"/>
                    </a:cxn>
                    <a:cxn ang="0">
                      <a:pos x="27" y="46"/>
                    </a:cxn>
                    <a:cxn ang="0">
                      <a:pos x="35" y="42"/>
                    </a:cxn>
                    <a:cxn ang="0">
                      <a:pos x="41" y="37"/>
                    </a:cxn>
                    <a:cxn ang="0">
                      <a:pos x="44" y="29"/>
                    </a:cxn>
                    <a:cxn ang="0">
                      <a:pos x="44" y="23"/>
                    </a:cxn>
                    <a:cxn ang="0">
                      <a:pos x="42" y="16"/>
                    </a:cxn>
                    <a:cxn ang="0">
                      <a:pos x="39" y="8"/>
                    </a:cxn>
                    <a:cxn ang="0">
                      <a:pos x="31" y="4"/>
                    </a:cxn>
                    <a:cxn ang="0">
                      <a:pos x="23" y="2"/>
                    </a:cxn>
                    <a:cxn ang="0">
                      <a:pos x="14" y="4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6" y="39"/>
                    </a:cxn>
                    <a:cxn ang="0">
                      <a:pos x="14" y="44"/>
                    </a:cxn>
                    <a:cxn ang="0">
                      <a:pos x="23" y="46"/>
                    </a:cxn>
                    <a:cxn ang="0">
                      <a:pos x="31" y="44"/>
                    </a:cxn>
                    <a:cxn ang="0">
                      <a:pos x="39" y="39"/>
                    </a:cxn>
                    <a:cxn ang="0">
                      <a:pos x="42" y="33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44" h="46">
                      <a:moveTo>
                        <a:pt x="44" y="23"/>
                      </a:moveTo>
                      <a:lnTo>
                        <a:pt x="44" y="19"/>
                      </a:lnTo>
                      <a:lnTo>
                        <a:pt x="42" y="16"/>
                      </a:lnTo>
                      <a:lnTo>
                        <a:pt x="41" y="12"/>
                      </a:lnTo>
                      <a:lnTo>
                        <a:pt x="39" y="8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8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0"/>
                      </a:lnTo>
                      <a:lnTo>
                        <a:pt x="10" y="42"/>
                      </a:lnTo>
                      <a:lnTo>
                        <a:pt x="14" y="44"/>
                      </a:lnTo>
                      <a:lnTo>
                        <a:pt x="18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1" y="44"/>
                      </a:lnTo>
                      <a:lnTo>
                        <a:pt x="35" y="42"/>
                      </a:lnTo>
                      <a:lnTo>
                        <a:pt x="39" y="40"/>
                      </a:lnTo>
                      <a:lnTo>
                        <a:pt x="41" y="37"/>
                      </a:lnTo>
                      <a:lnTo>
                        <a:pt x="42" y="33"/>
                      </a:lnTo>
                      <a:lnTo>
                        <a:pt x="44" y="29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2" y="16"/>
                      </a:lnTo>
                      <a:lnTo>
                        <a:pt x="41" y="12"/>
                      </a:lnTo>
                      <a:lnTo>
                        <a:pt x="39" y="8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8" y="2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39"/>
                      </a:lnTo>
                      <a:lnTo>
                        <a:pt x="10" y="42"/>
                      </a:lnTo>
                      <a:lnTo>
                        <a:pt x="14" y="44"/>
                      </a:lnTo>
                      <a:lnTo>
                        <a:pt x="18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1" y="44"/>
                      </a:lnTo>
                      <a:lnTo>
                        <a:pt x="35" y="42"/>
                      </a:lnTo>
                      <a:lnTo>
                        <a:pt x="39" y="39"/>
                      </a:lnTo>
                      <a:lnTo>
                        <a:pt x="41" y="37"/>
                      </a:lnTo>
                      <a:lnTo>
                        <a:pt x="42" y="33"/>
                      </a:lnTo>
                      <a:lnTo>
                        <a:pt x="44" y="29"/>
                      </a:lnTo>
                      <a:lnTo>
                        <a:pt x="44" y="23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91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5" name="Freeform 421"/>
                <p:cNvSpPr>
                  <a:spLocks/>
                </p:cNvSpPr>
                <p:nvPr/>
              </p:nvSpPr>
              <p:spPr bwMode="auto">
                <a:xfrm>
                  <a:off x="1524" y="2538"/>
                  <a:ext cx="44" cy="44"/>
                </a:xfrm>
                <a:custGeom>
                  <a:avLst/>
                  <a:gdLst/>
                  <a:ahLst/>
                  <a:cxnLst>
                    <a:cxn ang="0">
                      <a:pos x="44" y="17"/>
                    </a:cxn>
                    <a:cxn ang="0">
                      <a:pos x="41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7"/>
                    </a:cxn>
                    <a:cxn ang="0">
                      <a:pos x="0" y="27"/>
                    </a:cxn>
                    <a:cxn ang="0">
                      <a:pos x="4" y="35"/>
                    </a:cxn>
                    <a:cxn ang="0">
                      <a:pos x="10" y="40"/>
                    </a:cxn>
                    <a:cxn ang="0">
                      <a:pos x="18" y="44"/>
                    </a:cxn>
                    <a:cxn ang="0">
                      <a:pos x="27" y="44"/>
                    </a:cxn>
                    <a:cxn ang="0">
                      <a:pos x="35" y="40"/>
                    </a:cxn>
                    <a:cxn ang="0">
                      <a:pos x="41" y="35"/>
                    </a:cxn>
                    <a:cxn ang="0">
                      <a:pos x="44" y="27"/>
                    </a:cxn>
                    <a:cxn ang="0">
                      <a:pos x="44" y="21"/>
                    </a:cxn>
                    <a:cxn ang="0">
                      <a:pos x="42" y="14"/>
                    </a:cxn>
                    <a:cxn ang="0">
                      <a:pos x="39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31"/>
                    </a:cxn>
                    <a:cxn ang="0">
                      <a:pos x="6" y="37"/>
                    </a:cxn>
                    <a:cxn ang="0">
                      <a:pos x="14" y="42"/>
                    </a:cxn>
                    <a:cxn ang="0">
                      <a:pos x="23" y="44"/>
                    </a:cxn>
                    <a:cxn ang="0">
                      <a:pos x="31" y="42"/>
                    </a:cxn>
                    <a:cxn ang="0">
                      <a:pos x="39" y="37"/>
                    </a:cxn>
                    <a:cxn ang="0">
                      <a:pos x="42" y="31"/>
                    </a:cxn>
                    <a:cxn ang="0">
                      <a:pos x="44" y="21"/>
                    </a:cxn>
                  </a:cxnLst>
                  <a:rect l="0" t="0" r="r" b="b"/>
                  <a:pathLst>
                    <a:path w="44" h="44">
                      <a:moveTo>
                        <a:pt x="44" y="21"/>
                      </a:moveTo>
                      <a:lnTo>
                        <a:pt x="44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6" y="37"/>
                      </a:lnTo>
                      <a:lnTo>
                        <a:pt x="10" y="40"/>
                      </a:lnTo>
                      <a:lnTo>
                        <a:pt x="14" y="42"/>
                      </a:lnTo>
                      <a:lnTo>
                        <a:pt x="18" y="44"/>
                      </a:lnTo>
                      <a:lnTo>
                        <a:pt x="23" y="44"/>
                      </a:lnTo>
                      <a:lnTo>
                        <a:pt x="27" y="44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9" y="37"/>
                      </a:lnTo>
                      <a:lnTo>
                        <a:pt x="41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4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6" y="37"/>
                      </a:lnTo>
                      <a:lnTo>
                        <a:pt x="10" y="40"/>
                      </a:lnTo>
                      <a:lnTo>
                        <a:pt x="14" y="42"/>
                      </a:lnTo>
                      <a:lnTo>
                        <a:pt x="18" y="44"/>
                      </a:lnTo>
                      <a:lnTo>
                        <a:pt x="23" y="44"/>
                      </a:lnTo>
                      <a:lnTo>
                        <a:pt x="27" y="44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9" y="37"/>
                      </a:lnTo>
                      <a:lnTo>
                        <a:pt x="41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1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solidFill>
                  <a:srgbClr val="FF92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6" name="Freeform 422"/>
                <p:cNvSpPr>
                  <a:spLocks/>
                </p:cNvSpPr>
                <p:nvPr/>
              </p:nvSpPr>
              <p:spPr bwMode="auto">
                <a:xfrm>
                  <a:off x="1524" y="2538"/>
                  <a:ext cx="44" cy="44"/>
                </a:xfrm>
                <a:custGeom>
                  <a:avLst/>
                  <a:gdLst/>
                  <a:ahLst/>
                  <a:cxnLst>
                    <a:cxn ang="0">
                      <a:pos x="44" y="17"/>
                    </a:cxn>
                    <a:cxn ang="0">
                      <a:pos x="41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7"/>
                    </a:cxn>
                    <a:cxn ang="0">
                      <a:pos x="0" y="27"/>
                    </a:cxn>
                    <a:cxn ang="0">
                      <a:pos x="4" y="35"/>
                    </a:cxn>
                    <a:cxn ang="0">
                      <a:pos x="10" y="40"/>
                    </a:cxn>
                    <a:cxn ang="0">
                      <a:pos x="18" y="44"/>
                    </a:cxn>
                    <a:cxn ang="0">
                      <a:pos x="27" y="44"/>
                    </a:cxn>
                    <a:cxn ang="0">
                      <a:pos x="35" y="40"/>
                    </a:cxn>
                    <a:cxn ang="0">
                      <a:pos x="41" y="35"/>
                    </a:cxn>
                    <a:cxn ang="0">
                      <a:pos x="44" y="27"/>
                    </a:cxn>
                    <a:cxn ang="0">
                      <a:pos x="44" y="21"/>
                    </a:cxn>
                    <a:cxn ang="0">
                      <a:pos x="42" y="14"/>
                    </a:cxn>
                    <a:cxn ang="0">
                      <a:pos x="39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31"/>
                    </a:cxn>
                    <a:cxn ang="0">
                      <a:pos x="6" y="37"/>
                    </a:cxn>
                    <a:cxn ang="0">
                      <a:pos x="14" y="42"/>
                    </a:cxn>
                    <a:cxn ang="0">
                      <a:pos x="23" y="44"/>
                    </a:cxn>
                    <a:cxn ang="0">
                      <a:pos x="31" y="42"/>
                    </a:cxn>
                    <a:cxn ang="0">
                      <a:pos x="39" y="37"/>
                    </a:cxn>
                    <a:cxn ang="0">
                      <a:pos x="42" y="31"/>
                    </a:cxn>
                    <a:cxn ang="0">
                      <a:pos x="44" y="21"/>
                    </a:cxn>
                  </a:cxnLst>
                  <a:rect l="0" t="0" r="r" b="b"/>
                  <a:pathLst>
                    <a:path w="44" h="44">
                      <a:moveTo>
                        <a:pt x="44" y="21"/>
                      </a:moveTo>
                      <a:lnTo>
                        <a:pt x="44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6" y="37"/>
                      </a:lnTo>
                      <a:lnTo>
                        <a:pt x="10" y="40"/>
                      </a:lnTo>
                      <a:lnTo>
                        <a:pt x="14" y="42"/>
                      </a:lnTo>
                      <a:lnTo>
                        <a:pt x="18" y="44"/>
                      </a:lnTo>
                      <a:lnTo>
                        <a:pt x="23" y="44"/>
                      </a:lnTo>
                      <a:lnTo>
                        <a:pt x="27" y="44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9" y="37"/>
                      </a:lnTo>
                      <a:lnTo>
                        <a:pt x="41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4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6" y="37"/>
                      </a:lnTo>
                      <a:lnTo>
                        <a:pt x="10" y="40"/>
                      </a:lnTo>
                      <a:lnTo>
                        <a:pt x="14" y="42"/>
                      </a:lnTo>
                      <a:lnTo>
                        <a:pt x="18" y="42"/>
                      </a:lnTo>
                      <a:lnTo>
                        <a:pt x="23" y="44"/>
                      </a:lnTo>
                      <a:lnTo>
                        <a:pt x="27" y="42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9" y="37"/>
                      </a:lnTo>
                      <a:lnTo>
                        <a:pt x="41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1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solidFill>
                  <a:srgbClr val="FF93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7" name="Freeform 423"/>
                <p:cNvSpPr>
                  <a:spLocks/>
                </p:cNvSpPr>
                <p:nvPr/>
              </p:nvSpPr>
              <p:spPr bwMode="auto">
                <a:xfrm>
                  <a:off x="1524" y="2538"/>
                  <a:ext cx="44" cy="44"/>
                </a:xfrm>
                <a:custGeom>
                  <a:avLst/>
                  <a:gdLst/>
                  <a:ahLst/>
                  <a:cxnLst>
                    <a:cxn ang="0">
                      <a:pos x="44" y="17"/>
                    </a:cxn>
                    <a:cxn ang="0">
                      <a:pos x="41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7"/>
                    </a:cxn>
                    <a:cxn ang="0">
                      <a:pos x="0" y="27"/>
                    </a:cxn>
                    <a:cxn ang="0">
                      <a:pos x="4" y="35"/>
                    </a:cxn>
                    <a:cxn ang="0">
                      <a:pos x="10" y="40"/>
                    </a:cxn>
                    <a:cxn ang="0">
                      <a:pos x="18" y="42"/>
                    </a:cxn>
                    <a:cxn ang="0">
                      <a:pos x="27" y="42"/>
                    </a:cxn>
                    <a:cxn ang="0">
                      <a:pos x="35" y="40"/>
                    </a:cxn>
                    <a:cxn ang="0">
                      <a:pos x="41" y="35"/>
                    </a:cxn>
                    <a:cxn ang="0">
                      <a:pos x="44" y="27"/>
                    </a:cxn>
                    <a:cxn ang="0">
                      <a:pos x="44" y="21"/>
                    </a:cxn>
                    <a:cxn ang="0">
                      <a:pos x="42" y="14"/>
                    </a:cxn>
                    <a:cxn ang="0">
                      <a:pos x="39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4" y="42"/>
                    </a:cxn>
                    <a:cxn ang="0">
                      <a:pos x="23" y="44"/>
                    </a:cxn>
                    <a:cxn ang="0">
                      <a:pos x="31" y="42"/>
                    </a:cxn>
                    <a:cxn ang="0">
                      <a:pos x="39" y="37"/>
                    </a:cxn>
                    <a:cxn ang="0">
                      <a:pos x="42" y="31"/>
                    </a:cxn>
                    <a:cxn ang="0">
                      <a:pos x="44" y="21"/>
                    </a:cxn>
                  </a:cxnLst>
                  <a:rect l="0" t="0" r="r" b="b"/>
                  <a:pathLst>
                    <a:path w="44" h="44">
                      <a:moveTo>
                        <a:pt x="44" y="21"/>
                      </a:moveTo>
                      <a:lnTo>
                        <a:pt x="44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6" y="37"/>
                      </a:lnTo>
                      <a:lnTo>
                        <a:pt x="10" y="40"/>
                      </a:lnTo>
                      <a:lnTo>
                        <a:pt x="14" y="42"/>
                      </a:lnTo>
                      <a:lnTo>
                        <a:pt x="18" y="42"/>
                      </a:lnTo>
                      <a:lnTo>
                        <a:pt x="23" y="44"/>
                      </a:lnTo>
                      <a:lnTo>
                        <a:pt x="27" y="42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9" y="37"/>
                      </a:lnTo>
                      <a:lnTo>
                        <a:pt x="41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4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0"/>
                      </a:lnTo>
                      <a:lnTo>
                        <a:pt x="14" y="42"/>
                      </a:lnTo>
                      <a:lnTo>
                        <a:pt x="18" y="42"/>
                      </a:lnTo>
                      <a:lnTo>
                        <a:pt x="23" y="44"/>
                      </a:lnTo>
                      <a:lnTo>
                        <a:pt x="27" y="42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9" y="37"/>
                      </a:lnTo>
                      <a:lnTo>
                        <a:pt x="41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1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solidFill>
                  <a:srgbClr val="FF93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8" name="Freeform 424"/>
                <p:cNvSpPr>
                  <a:spLocks/>
                </p:cNvSpPr>
                <p:nvPr/>
              </p:nvSpPr>
              <p:spPr bwMode="auto">
                <a:xfrm>
                  <a:off x="1524" y="2538"/>
                  <a:ext cx="44" cy="44"/>
                </a:xfrm>
                <a:custGeom>
                  <a:avLst/>
                  <a:gdLst/>
                  <a:ahLst/>
                  <a:cxnLst>
                    <a:cxn ang="0">
                      <a:pos x="44" y="17"/>
                    </a:cxn>
                    <a:cxn ang="0">
                      <a:pos x="41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7"/>
                    </a:cxn>
                    <a:cxn ang="0">
                      <a:pos x="0" y="27"/>
                    </a:cxn>
                    <a:cxn ang="0">
                      <a:pos x="4" y="35"/>
                    </a:cxn>
                    <a:cxn ang="0">
                      <a:pos x="10" y="40"/>
                    </a:cxn>
                    <a:cxn ang="0">
                      <a:pos x="18" y="42"/>
                    </a:cxn>
                    <a:cxn ang="0">
                      <a:pos x="27" y="42"/>
                    </a:cxn>
                    <a:cxn ang="0">
                      <a:pos x="35" y="40"/>
                    </a:cxn>
                    <a:cxn ang="0">
                      <a:pos x="41" y="35"/>
                    </a:cxn>
                    <a:cxn ang="0">
                      <a:pos x="44" y="27"/>
                    </a:cxn>
                    <a:cxn ang="0">
                      <a:pos x="44" y="21"/>
                    </a:cxn>
                    <a:cxn ang="0">
                      <a:pos x="42" y="14"/>
                    </a:cxn>
                    <a:cxn ang="0">
                      <a:pos x="39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4" y="42"/>
                    </a:cxn>
                    <a:cxn ang="0">
                      <a:pos x="23" y="42"/>
                    </a:cxn>
                    <a:cxn ang="0">
                      <a:pos x="31" y="42"/>
                    </a:cxn>
                    <a:cxn ang="0">
                      <a:pos x="39" y="37"/>
                    </a:cxn>
                    <a:cxn ang="0">
                      <a:pos x="42" y="31"/>
                    </a:cxn>
                    <a:cxn ang="0">
                      <a:pos x="44" y="21"/>
                    </a:cxn>
                  </a:cxnLst>
                  <a:rect l="0" t="0" r="r" b="b"/>
                  <a:pathLst>
                    <a:path w="44" h="44">
                      <a:moveTo>
                        <a:pt x="44" y="21"/>
                      </a:moveTo>
                      <a:lnTo>
                        <a:pt x="44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0"/>
                      </a:lnTo>
                      <a:lnTo>
                        <a:pt x="14" y="42"/>
                      </a:lnTo>
                      <a:lnTo>
                        <a:pt x="18" y="42"/>
                      </a:lnTo>
                      <a:lnTo>
                        <a:pt x="23" y="44"/>
                      </a:lnTo>
                      <a:lnTo>
                        <a:pt x="27" y="42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9" y="37"/>
                      </a:lnTo>
                      <a:lnTo>
                        <a:pt x="41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4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0"/>
                      </a:lnTo>
                      <a:lnTo>
                        <a:pt x="14" y="42"/>
                      </a:lnTo>
                      <a:lnTo>
                        <a:pt x="18" y="42"/>
                      </a:lnTo>
                      <a:lnTo>
                        <a:pt x="23" y="42"/>
                      </a:lnTo>
                      <a:lnTo>
                        <a:pt x="27" y="42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9" y="37"/>
                      </a:lnTo>
                      <a:lnTo>
                        <a:pt x="41" y="35"/>
                      </a:lnTo>
                      <a:lnTo>
                        <a:pt x="42" y="31"/>
                      </a:lnTo>
                      <a:lnTo>
                        <a:pt x="44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solidFill>
                  <a:srgbClr val="FF94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19" name="Freeform 425"/>
                <p:cNvSpPr>
                  <a:spLocks/>
                </p:cNvSpPr>
                <p:nvPr/>
              </p:nvSpPr>
              <p:spPr bwMode="auto">
                <a:xfrm>
                  <a:off x="1524" y="2538"/>
                  <a:ext cx="44" cy="42"/>
                </a:xfrm>
                <a:custGeom>
                  <a:avLst/>
                  <a:gdLst/>
                  <a:ahLst/>
                  <a:cxnLst>
                    <a:cxn ang="0">
                      <a:pos x="44" y="17"/>
                    </a:cxn>
                    <a:cxn ang="0">
                      <a:pos x="41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2" y="17"/>
                    </a:cxn>
                    <a:cxn ang="0">
                      <a:pos x="2" y="25"/>
                    </a:cxn>
                    <a:cxn ang="0">
                      <a:pos x="4" y="35"/>
                    </a:cxn>
                    <a:cxn ang="0">
                      <a:pos x="10" y="40"/>
                    </a:cxn>
                    <a:cxn ang="0">
                      <a:pos x="18" y="42"/>
                    </a:cxn>
                    <a:cxn ang="0">
                      <a:pos x="27" y="42"/>
                    </a:cxn>
                    <a:cxn ang="0">
                      <a:pos x="35" y="40"/>
                    </a:cxn>
                    <a:cxn ang="0">
                      <a:pos x="41" y="35"/>
                    </a:cxn>
                    <a:cxn ang="0">
                      <a:pos x="44" y="25"/>
                    </a:cxn>
                    <a:cxn ang="0">
                      <a:pos x="44" y="21"/>
                    </a:cxn>
                    <a:cxn ang="0">
                      <a:pos x="42" y="14"/>
                    </a:cxn>
                    <a:cxn ang="0">
                      <a:pos x="37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4" y="40"/>
                    </a:cxn>
                    <a:cxn ang="0">
                      <a:pos x="23" y="42"/>
                    </a:cxn>
                    <a:cxn ang="0">
                      <a:pos x="31" y="40"/>
                    </a:cxn>
                    <a:cxn ang="0">
                      <a:pos x="37" y="37"/>
                    </a:cxn>
                    <a:cxn ang="0">
                      <a:pos x="42" y="31"/>
                    </a:cxn>
                    <a:cxn ang="0">
                      <a:pos x="44" y="21"/>
                    </a:cxn>
                  </a:cxnLst>
                  <a:rect l="0" t="0" r="r" b="b"/>
                  <a:pathLst>
                    <a:path w="44" h="42">
                      <a:moveTo>
                        <a:pt x="44" y="21"/>
                      </a:moveTo>
                      <a:lnTo>
                        <a:pt x="44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9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0"/>
                      </a:lnTo>
                      <a:lnTo>
                        <a:pt x="14" y="42"/>
                      </a:lnTo>
                      <a:lnTo>
                        <a:pt x="18" y="42"/>
                      </a:lnTo>
                      <a:lnTo>
                        <a:pt x="23" y="42"/>
                      </a:lnTo>
                      <a:lnTo>
                        <a:pt x="27" y="42"/>
                      </a:lnTo>
                      <a:lnTo>
                        <a:pt x="31" y="42"/>
                      </a:lnTo>
                      <a:lnTo>
                        <a:pt x="35" y="40"/>
                      </a:lnTo>
                      <a:lnTo>
                        <a:pt x="39" y="37"/>
                      </a:lnTo>
                      <a:lnTo>
                        <a:pt x="41" y="35"/>
                      </a:lnTo>
                      <a:lnTo>
                        <a:pt x="42" y="31"/>
                      </a:lnTo>
                      <a:lnTo>
                        <a:pt x="44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2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7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8" y="37"/>
                      </a:lnTo>
                      <a:lnTo>
                        <a:pt x="10" y="38"/>
                      </a:lnTo>
                      <a:lnTo>
                        <a:pt x="14" y="40"/>
                      </a:lnTo>
                      <a:lnTo>
                        <a:pt x="18" y="42"/>
                      </a:lnTo>
                      <a:lnTo>
                        <a:pt x="23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5" y="38"/>
                      </a:lnTo>
                      <a:lnTo>
                        <a:pt x="37" y="37"/>
                      </a:lnTo>
                      <a:lnTo>
                        <a:pt x="41" y="33"/>
                      </a:lnTo>
                      <a:lnTo>
                        <a:pt x="42" y="31"/>
                      </a:lnTo>
                      <a:lnTo>
                        <a:pt x="42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solidFill>
                  <a:srgbClr val="FF95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0" name="Freeform 426"/>
                <p:cNvSpPr>
                  <a:spLocks/>
                </p:cNvSpPr>
                <p:nvPr/>
              </p:nvSpPr>
              <p:spPr bwMode="auto">
                <a:xfrm>
                  <a:off x="1524" y="2538"/>
                  <a:ext cx="44" cy="42"/>
                </a:xfrm>
                <a:custGeom>
                  <a:avLst/>
                  <a:gdLst/>
                  <a:ahLst/>
                  <a:cxnLst>
                    <a:cxn ang="0">
                      <a:pos x="42" y="17"/>
                    </a:cxn>
                    <a:cxn ang="0">
                      <a:pos x="41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2" y="17"/>
                    </a:cxn>
                    <a:cxn ang="0">
                      <a:pos x="2" y="25"/>
                    </a:cxn>
                    <a:cxn ang="0">
                      <a:pos x="4" y="33"/>
                    </a:cxn>
                    <a:cxn ang="0">
                      <a:pos x="10" y="38"/>
                    </a:cxn>
                    <a:cxn ang="0">
                      <a:pos x="18" y="42"/>
                    </a:cxn>
                    <a:cxn ang="0">
                      <a:pos x="27" y="42"/>
                    </a:cxn>
                    <a:cxn ang="0">
                      <a:pos x="35" y="38"/>
                    </a:cxn>
                    <a:cxn ang="0">
                      <a:pos x="41" y="33"/>
                    </a:cxn>
                    <a:cxn ang="0">
                      <a:pos x="42" y="25"/>
                    </a:cxn>
                    <a:cxn ang="0">
                      <a:pos x="44" y="21"/>
                    </a:cxn>
                    <a:cxn ang="0">
                      <a:pos x="42" y="14"/>
                    </a:cxn>
                    <a:cxn ang="0">
                      <a:pos x="37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2" y="21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4" y="40"/>
                    </a:cxn>
                    <a:cxn ang="0">
                      <a:pos x="23" y="42"/>
                    </a:cxn>
                    <a:cxn ang="0">
                      <a:pos x="31" y="40"/>
                    </a:cxn>
                    <a:cxn ang="0">
                      <a:pos x="37" y="37"/>
                    </a:cxn>
                    <a:cxn ang="0">
                      <a:pos x="42" y="31"/>
                    </a:cxn>
                    <a:cxn ang="0">
                      <a:pos x="44" y="21"/>
                    </a:cxn>
                  </a:cxnLst>
                  <a:rect l="0" t="0" r="r" b="b"/>
                  <a:pathLst>
                    <a:path w="44" h="42">
                      <a:moveTo>
                        <a:pt x="44" y="21"/>
                      </a:moveTo>
                      <a:lnTo>
                        <a:pt x="42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7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8" y="37"/>
                      </a:lnTo>
                      <a:lnTo>
                        <a:pt x="10" y="38"/>
                      </a:lnTo>
                      <a:lnTo>
                        <a:pt x="14" y="40"/>
                      </a:lnTo>
                      <a:lnTo>
                        <a:pt x="18" y="42"/>
                      </a:lnTo>
                      <a:lnTo>
                        <a:pt x="23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5" y="38"/>
                      </a:lnTo>
                      <a:lnTo>
                        <a:pt x="37" y="37"/>
                      </a:lnTo>
                      <a:lnTo>
                        <a:pt x="41" y="33"/>
                      </a:lnTo>
                      <a:lnTo>
                        <a:pt x="42" y="31"/>
                      </a:lnTo>
                      <a:lnTo>
                        <a:pt x="42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2" y="17"/>
                      </a:lnTo>
                      <a:lnTo>
                        <a:pt x="42" y="14"/>
                      </a:lnTo>
                      <a:lnTo>
                        <a:pt x="41" y="10"/>
                      </a:lnTo>
                      <a:lnTo>
                        <a:pt x="37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8" y="37"/>
                      </a:lnTo>
                      <a:lnTo>
                        <a:pt x="10" y="38"/>
                      </a:lnTo>
                      <a:lnTo>
                        <a:pt x="14" y="40"/>
                      </a:lnTo>
                      <a:lnTo>
                        <a:pt x="18" y="42"/>
                      </a:lnTo>
                      <a:lnTo>
                        <a:pt x="23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5" y="38"/>
                      </a:lnTo>
                      <a:lnTo>
                        <a:pt x="37" y="37"/>
                      </a:lnTo>
                      <a:lnTo>
                        <a:pt x="41" y="33"/>
                      </a:lnTo>
                      <a:lnTo>
                        <a:pt x="42" y="31"/>
                      </a:lnTo>
                      <a:lnTo>
                        <a:pt x="42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solidFill>
                  <a:srgbClr val="FF97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1" name="Freeform 427"/>
                <p:cNvSpPr>
                  <a:spLocks/>
                </p:cNvSpPr>
                <p:nvPr/>
              </p:nvSpPr>
              <p:spPr bwMode="auto">
                <a:xfrm>
                  <a:off x="1526" y="2538"/>
                  <a:ext cx="42" cy="42"/>
                </a:xfrm>
                <a:custGeom>
                  <a:avLst/>
                  <a:gdLst/>
                  <a:ahLst/>
                  <a:cxnLst>
                    <a:cxn ang="0">
                      <a:pos x="40" y="17"/>
                    </a:cxn>
                    <a:cxn ang="0">
                      <a:pos x="39" y="10"/>
                    </a:cxn>
                    <a:cxn ang="0">
                      <a:pos x="33" y="4"/>
                    </a:cxn>
                    <a:cxn ang="0">
                      <a:pos x="25" y="0"/>
                    </a:cxn>
                    <a:cxn ang="0">
                      <a:pos x="16" y="0"/>
                    </a:cxn>
                    <a:cxn ang="0">
                      <a:pos x="8" y="4"/>
                    </a:cxn>
                    <a:cxn ang="0">
                      <a:pos x="2" y="10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2" y="33"/>
                    </a:cxn>
                    <a:cxn ang="0">
                      <a:pos x="8" y="38"/>
                    </a:cxn>
                    <a:cxn ang="0">
                      <a:pos x="16" y="42"/>
                    </a:cxn>
                    <a:cxn ang="0">
                      <a:pos x="25" y="42"/>
                    </a:cxn>
                    <a:cxn ang="0">
                      <a:pos x="33" y="38"/>
                    </a:cxn>
                    <a:cxn ang="0">
                      <a:pos x="39" y="33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40" y="14"/>
                    </a:cxn>
                    <a:cxn ang="0">
                      <a:pos x="35" y="8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2" y="2"/>
                    </a:cxn>
                    <a:cxn ang="0">
                      <a:pos x="6" y="8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6" y="37"/>
                    </a:cxn>
                    <a:cxn ang="0">
                      <a:pos x="12" y="40"/>
                    </a:cxn>
                    <a:cxn ang="0">
                      <a:pos x="21" y="42"/>
                    </a:cxn>
                    <a:cxn ang="0">
                      <a:pos x="29" y="40"/>
                    </a:cxn>
                    <a:cxn ang="0">
                      <a:pos x="35" y="37"/>
                    </a:cxn>
                    <a:cxn ang="0">
                      <a:pos x="40" y="29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2" h="42">
                      <a:moveTo>
                        <a:pt x="42" y="21"/>
                      </a:moveTo>
                      <a:lnTo>
                        <a:pt x="40" y="17"/>
                      </a:lnTo>
                      <a:lnTo>
                        <a:pt x="40" y="14"/>
                      </a:lnTo>
                      <a:lnTo>
                        <a:pt x="39" y="10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3"/>
                      </a:lnTo>
                      <a:lnTo>
                        <a:pt x="6" y="37"/>
                      </a:lnTo>
                      <a:lnTo>
                        <a:pt x="8" y="38"/>
                      </a:lnTo>
                      <a:lnTo>
                        <a:pt x="12" y="40"/>
                      </a:lnTo>
                      <a:lnTo>
                        <a:pt x="16" y="42"/>
                      </a:lnTo>
                      <a:lnTo>
                        <a:pt x="21" y="42"/>
                      </a:lnTo>
                      <a:lnTo>
                        <a:pt x="25" y="42"/>
                      </a:lnTo>
                      <a:lnTo>
                        <a:pt x="29" y="40"/>
                      </a:lnTo>
                      <a:lnTo>
                        <a:pt x="33" y="38"/>
                      </a:lnTo>
                      <a:lnTo>
                        <a:pt x="35" y="37"/>
                      </a:lnTo>
                      <a:lnTo>
                        <a:pt x="39" y="33"/>
                      </a:lnTo>
                      <a:lnTo>
                        <a:pt x="40" y="31"/>
                      </a:lnTo>
                      <a:lnTo>
                        <a:pt x="40" y="25"/>
                      </a:lnTo>
                      <a:lnTo>
                        <a:pt x="42" y="21"/>
                      </a:lnTo>
                      <a:lnTo>
                        <a:pt x="40" y="21"/>
                      </a:lnTo>
                      <a:lnTo>
                        <a:pt x="40" y="17"/>
                      </a:lnTo>
                      <a:lnTo>
                        <a:pt x="40" y="14"/>
                      </a:lnTo>
                      <a:lnTo>
                        <a:pt x="39" y="10"/>
                      </a:lnTo>
                      <a:lnTo>
                        <a:pt x="35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8" y="38"/>
                      </a:lnTo>
                      <a:lnTo>
                        <a:pt x="12" y="40"/>
                      </a:lnTo>
                      <a:lnTo>
                        <a:pt x="16" y="42"/>
                      </a:lnTo>
                      <a:lnTo>
                        <a:pt x="21" y="42"/>
                      </a:lnTo>
                      <a:lnTo>
                        <a:pt x="25" y="42"/>
                      </a:lnTo>
                      <a:lnTo>
                        <a:pt x="29" y="40"/>
                      </a:lnTo>
                      <a:lnTo>
                        <a:pt x="33" y="38"/>
                      </a:lnTo>
                      <a:lnTo>
                        <a:pt x="35" y="37"/>
                      </a:lnTo>
                      <a:lnTo>
                        <a:pt x="39" y="33"/>
                      </a:lnTo>
                      <a:lnTo>
                        <a:pt x="40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2" y="21"/>
                      </a:lnTo>
                      <a:close/>
                    </a:path>
                  </a:pathLst>
                </a:custGeom>
                <a:solidFill>
                  <a:srgbClr val="FF98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2" name="Freeform 428"/>
                <p:cNvSpPr>
                  <a:spLocks/>
                </p:cNvSpPr>
                <p:nvPr/>
              </p:nvSpPr>
              <p:spPr bwMode="auto">
                <a:xfrm>
                  <a:off x="1526" y="2538"/>
                  <a:ext cx="40" cy="42"/>
                </a:xfrm>
                <a:custGeom>
                  <a:avLst/>
                  <a:gdLst/>
                  <a:ahLst/>
                  <a:cxnLst>
                    <a:cxn ang="0">
                      <a:pos x="40" y="17"/>
                    </a:cxn>
                    <a:cxn ang="0">
                      <a:pos x="39" y="10"/>
                    </a:cxn>
                    <a:cxn ang="0">
                      <a:pos x="33" y="4"/>
                    </a:cxn>
                    <a:cxn ang="0">
                      <a:pos x="25" y="2"/>
                    </a:cxn>
                    <a:cxn ang="0">
                      <a:pos x="16" y="2"/>
                    </a:cxn>
                    <a:cxn ang="0">
                      <a:pos x="8" y="4"/>
                    </a:cxn>
                    <a:cxn ang="0">
                      <a:pos x="4" y="10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4" y="33"/>
                    </a:cxn>
                    <a:cxn ang="0">
                      <a:pos x="8" y="38"/>
                    </a:cxn>
                    <a:cxn ang="0">
                      <a:pos x="16" y="42"/>
                    </a:cxn>
                    <a:cxn ang="0">
                      <a:pos x="25" y="42"/>
                    </a:cxn>
                    <a:cxn ang="0">
                      <a:pos x="33" y="38"/>
                    </a:cxn>
                    <a:cxn ang="0">
                      <a:pos x="39" y="33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40" y="14"/>
                    </a:cxn>
                    <a:cxn ang="0">
                      <a:pos x="35" y="8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2" y="2"/>
                    </a:cxn>
                    <a:cxn ang="0">
                      <a:pos x="6" y="8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6" y="37"/>
                    </a:cxn>
                    <a:cxn ang="0">
                      <a:pos x="12" y="40"/>
                    </a:cxn>
                    <a:cxn ang="0">
                      <a:pos x="21" y="42"/>
                    </a:cxn>
                    <a:cxn ang="0">
                      <a:pos x="29" y="40"/>
                    </a:cxn>
                    <a:cxn ang="0">
                      <a:pos x="35" y="37"/>
                    </a:cxn>
                    <a:cxn ang="0">
                      <a:pos x="40" y="29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2">
                      <a:moveTo>
                        <a:pt x="40" y="21"/>
                      </a:moveTo>
                      <a:lnTo>
                        <a:pt x="40" y="17"/>
                      </a:lnTo>
                      <a:lnTo>
                        <a:pt x="40" y="14"/>
                      </a:lnTo>
                      <a:lnTo>
                        <a:pt x="39" y="10"/>
                      </a:lnTo>
                      <a:lnTo>
                        <a:pt x="35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8" y="38"/>
                      </a:lnTo>
                      <a:lnTo>
                        <a:pt x="12" y="40"/>
                      </a:lnTo>
                      <a:lnTo>
                        <a:pt x="16" y="42"/>
                      </a:lnTo>
                      <a:lnTo>
                        <a:pt x="21" y="42"/>
                      </a:lnTo>
                      <a:lnTo>
                        <a:pt x="25" y="42"/>
                      </a:lnTo>
                      <a:lnTo>
                        <a:pt x="29" y="40"/>
                      </a:lnTo>
                      <a:lnTo>
                        <a:pt x="33" y="38"/>
                      </a:lnTo>
                      <a:lnTo>
                        <a:pt x="35" y="37"/>
                      </a:lnTo>
                      <a:lnTo>
                        <a:pt x="39" y="33"/>
                      </a:lnTo>
                      <a:lnTo>
                        <a:pt x="40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7"/>
                      </a:lnTo>
                      <a:lnTo>
                        <a:pt x="40" y="14"/>
                      </a:lnTo>
                      <a:lnTo>
                        <a:pt x="39" y="10"/>
                      </a:lnTo>
                      <a:lnTo>
                        <a:pt x="35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0" y="38"/>
                      </a:lnTo>
                      <a:lnTo>
                        <a:pt x="12" y="40"/>
                      </a:lnTo>
                      <a:lnTo>
                        <a:pt x="16" y="42"/>
                      </a:lnTo>
                      <a:lnTo>
                        <a:pt x="21" y="42"/>
                      </a:lnTo>
                      <a:lnTo>
                        <a:pt x="25" y="42"/>
                      </a:lnTo>
                      <a:lnTo>
                        <a:pt x="29" y="40"/>
                      </a:lnTo>
                      <a:lnTo>
                        <a:pt x="33" y="38"/>
                      </a:lnTo>
                      <a:lnTo>
                        <a:pt x="35" y="37"/>
                      </a:lnTo>
                      <a:lnTo>
                        <a:pt x="39" y="33"/>
                      </a:lnTo>
                      <a:lnTo>
                        <a:pt x="40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9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3" name="Freeform 429"/>
                <p:cNvSpPr>
                  <a:spLocks/>
                </p:cNvSpPr>
                <p:nvPr/>
              </p:nvSpPr>
              <p:spPr bwMode="auto">
                <a:xfrm>
                  <a:off x="1526" y="2538"/>
                  <a:ext cx="40" cy="42"/>
                </a:xfrm>
                <a:custGeom>
                  <a:avLst/>
                  <a:gdLst/>
                  <a:ahLst/>
                  <a:cxnLst>
                    <a:cxn ang="0">
                      <a:pos x="40" y="17"/>
                    </a:cxn>
                    <a:cxn ang="0">
                      <a:pos x="39" y="10"/>
                    </a:cxn>
                    <a:cxn ang="0">
                      <a:pos x="33" y="4"/>
                    </a:cxn>
                    <a:cxn ang="0">
                      <a:pos x="25" y="2"/>
                    </a:cxn>
                    <a:cxn ang="0">
                      <a:pos x="16" y="2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4" y="33"/>
                    </a:cxn>
                    <a:cxn ang="0">
                      <a:pos x="10" y="38"/>
                    </a:cxn>
                    <a:cxn ang="0">
                      <a:pos x="16" y="42"/>
                    </a:cxn>
                    <a:cxn ang="0">
                      <a:pos x="25" y="42"/>
                    </a:cxn>
                    <a:cxn ang="0">
                      <a:pos x="33" y="38"/>
                    </a:cxn>
                    <a:cxn ang="0">
                      <a:pos x="39" y="33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39" y="14"/>
                    </a:cxn>
                    <a:cxn ang="0">
                      <a:pos x="35" y="8"/>
                    </a:cxn>
                    <a:cxn ang="0">
                      <a:pos x="29" y="2"/>
                    </a:cxn>
                    <a:cxn ang="0">
                      <a:pos x="21" y="2"/>
                    </a:cxn>
                    <a:cxn ang="0">
                      <a:pos x="12" y="2"/>
                    </a:cxn>
                    <a:cxn ang="0">
                      <a:pos x="6" y="8"/>
                    </a:cxn>
                    <a:cxn ang="0">
                      <a:pos x="2" y="14"/>
                    </a:cxn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6" y="37"/>
                    </a:cxn>
                    <a:cxn ang="0">
                      <a:pos x="12" y="40"/>
                    </a:cxn>
                    <a:cxn ang="0">
                      <a:pos x="21" y="42"/>
                    </a:cxn>
                    <a:cxn ang="0">
                      <a:pos x="29" y="40"/>
                    </a:cxn>
                    <a:cxn ang="0">
                      <a:pos x="35" y="37"/>
                    </a:cxn>
                    <a:cxn ang="0">
                      <a:pos x="39" y="29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2">
                      <a:moveTo>
                        <a:pt x="40" y="21"/>
                      </a:moveTo>
                      <a:lnTo>
                        <a:pt x="40" y="17"/>
                      </a:lnTo>
                      <a:lnTo>
                        <a:pt x="40" y="14"/>
                      </a:lnTo>
                      <a:lnTo>
                        <a:pt x="39" y="10"/>
                      </a:lnTo>
                      <a:lnTo>
                        <a:pt x="35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0" y="38"/>
                      </a:lnTo>
                      <a:lnTo>
                        <a:pt x="12" y="40"/>
                      </a:lnTo>
                      <a:lnTo>
                        <a:pt x="16" y="42"/>
                      </a:lnTo>
                      <a:lnTo>
                        <a:pt x="21" y="42"/>
                      </a:lnTo>
                      <a:lnTo>
                        <a:pt x="25" y="42"/>
                      </a:lnTo>
                      <a:lnTo>
                        <a:pt x="29" y="40"/>
                      </a:lnTo>
                      <a:lnTo>
                        <a:pt x="33" y="38"/>
                      </a:lnTo>
                      <a:lnTo>
                        <a:pt x="35" y="37"/>
                      </a:lnTo>
                      <a:lnTo>
                        <a:pt x="39" y="33"/>
                      </a:lnTo>
                      <a:lnTo>
                        <a:pt x="40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7"/>
                      </a:lnTo>
                      <a:lnTo>
                        <a:pt x="39" y="14"/>
                      </a:lnTo>
                      <a:lnTo>
                        <a:pt x="37" y="10"/>
                      </a:lnTo>
                      <a:lnTo>
                        <a:pt x="35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0" y="38"/>
                      </a:lnTo>
                      <a:lnTo>
                        <a:pt x="12" y="40"/>
                      </a:lnTo>
                      <a:lnTo>
                        <a:pt x="16" y="42"/>
                      </a:lnTo>
                      <a:lnTo>
                        <a:pt x="21" y="42"/>
                      </a:lnTo>
                      <a:lnTo>
                        <a:pt x="25" y="42"/>
                      </a:lnTo>
                      <a:lnTo>
                        <a:pt x="29" y="40"/>
                      </a:lnTo>
                      <a:lnTo>
                        <a:pt x="33" y="38"/>
                      </a:lnTo>
                      <a:lnTo>
                        <a:pt x="35" y="37"/>
                      </a:lnTo>
                      <a:lnTo>
                        <a:pt x="37" y="33"/>
                      </a:lnTo>
                      <a:lnTo>
                        <a:pt x="39" y="29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9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4" name="Freeform 430"/>
                <p:cNvSpPr>
                  <a:spLocks/>
                </p:cNvSpPr>
                <p:nvPr/>
              </p:nvSpPr>
              <p:spPr bwMode="auto">
                <a:xfrm>
                  <a:off x="1526" y="2540"/>
                  <a:ext cx="40" cy="40"/>
                </a:xfrm>
                <a:custGeom>
                  <a:avLst/>
                  <a:gdLst/>
                  <a:ahLst/>
                  <a:cxnLst>
                    <a:cxn ang="0">
                      <a:pos x="40" y="15"/>
                    </a:cxn>
                    <a:cxn ang="0">
                      <a:pos x="37" y="8"/>
                    </a:cxn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4" y="8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4" y="31"/>
                    </a:cxn>
                    <a:cxn ang="0">
                      <a:pos x="10" y="36"/>
                    </a:cxn>
                    <a:cxn ang="0">
                      <a:pos x="16" y="40"/>
                    </a:cxn>
                    <a:cxn ang="0">
                      <a:pos x="25" y="40"/>
                    </a:cxn>
                    <a:cxn ang="0">
                      <a:pos x="33" y="36"/>
                    </a:cxn>
                    <a:cxn ang="0">
                      <a:pos x="37" y="31"/>
                    </a:cxn>
                    <a:cxn ang="0">
                      <a:pos x="40" y="23"/>
                    </a:cxn>
                    <a:cxn ang="0">
                      <a:pos x="40" y="19"/>
                    </a:cxn>
                    <a:cxn ang="0">
                      <a:pos x="39" y="12"/>
                    </a:cxn>
                    <a:cxn ang="0">
                      <a:pos x="35" y="6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2" y="0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6" y="35"/>
                    </a:cxn>
                    <a:cxn ang="0">
                      <a:pos x="12" y="38"/>
                    </a:cxn>
                    <a:cxn ang="0">
                      <a:pos x="21" y="40"/>
                    </a:cxn>
                    <a:cxn ang="0">
                      <a:pos x="29" y="38"/>
                    </a:cxn>
                    <a:cxn ang="0">
                      <a:pos x="35" y="35"/>
                    </a:cxn>
                    <a:cxn ang="0">
                      <a:pos x="39" y="27"/>
                    </a:cxn>
                    <a:cxn ang="0">
                      <a:pos x="40" y="19"/>
                    </a:cxn>
                  </a:cxnLst>
                  <a:rect l="0" t="0" r="r" b="b"/>
                  <a:pathLst>
                    <a:path w="40" h="40">
                      <a:moveTo>
                        <a:pt x="40" y="19"/>
                      </a:move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6" y="40"/>
                      </a:lnTo>
                      <a:lnTo>
                        <a:pt x="21" y="40"/>
                      </a:lnTo>
                      <a:lnTo>
                        <a:pt x="25" y="40"/>
                      </a:lnTo>
                      <a:lnTo>
                        <a:pt x="29" y="38"/>
                      </a:lnTo>
                      <a:lnTo>
                        <a:pt x="33" y="36"/>
                      </a:lnTo>
                      <a:lnTo>
                        <a:pt x="35" y="35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1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6" y="40"/>
                      </a:lnTo>
                      <a:lnTo>
                        <a:pt x="21" y="40"/>
                      </a:lnTo>
                      <a:lnTo>
                        <a:pt x="25" y="40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5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A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5" name="Freeform 431"/>
                <p:cNvSpPr>
                  <a:spLocks/>
                </p:cNvSpPr>
                <p:nvPr/>
              </p:nvSpPr>
              <p:spPr bwMode="auto">
                <a:xfrm>
                  <a:off x="1526" y="2540"/>
                  <a:ext cx="40" cy="40"/>
                </a:xfrm>
                <a:custGeom>
                  <a:avLst/>
                  <a:gdLst/>
                  <a:ahLst/>
                  <a:cxnLst>
                    <a:cxn ang="0">
                      <a:pos x="40" y="15"/>
                    </a:cxn>
                    <a:cxn ang="0">
                      <a:pos x="37" y="8"/>
                    </a:cxn>
                    <a:cxn ang="0">
                      <a:pos x="31" y="2"/>
                    </a:cxn>
                    <a:cxn ang="0">
                      <a:pos x="25" y="0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4" y="8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4" y="31"/>
                    </a:cxn>
                    <a:cxn ang="0">
                      <a:pos x="10" y="36"/>
                    </a:cxn>
                    <a:cxn ang="0">
                      <a:pos x="16" y="40"/>
                    </a:cxn>
                    <a:cxn ang="0">
                      <a:pos x="25" y="40"/>
                    </a:cxn>
                    <a:cxn ang="0">
                      <a:pos x="31" y="36"/>
                    </a:cxn>
                    <a:cxn ang="0">
                      <a:pos x="37" y="31"/>
                    </a:cxn>
                    <a:cxn ang="0">
                      <a:pos x="40" y="23"/>
                    </a:cxn>
                    <a:cxn ang="0">
                      <a:pos x="40" y="19"/>
                    </a:cxn>
                    <a:cxn ang="0">
                      <a:pos x="39" y="12"/>
                    </a:cxn>
                    <a:cxn ang="0">
                      <a:pos x="35" y="6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6" y="35"/>
                    </a:cxn>
                    <a:cxn ang="0">
                      <a:pos x="14" y="38"/>
                    </a:cxn>
                    <a:cxn ang="0">
                      <a:pos x="21" y="40"/>
                    </a:cxn>
                    <a:cxn ang="0">
                      <a:pos x="29" y="38"/>
                    </a:cxn>
                    <a:cxn ang="0">
                      <a:pos x="35" y="35"/>
                    </a:cxn>
                    <a:cxn ang="0">
                      <a:pos x="39" y="27"/>
                    </a:cxn>
                    <a:cxn ang="0">
                      <a:pos x="40" y="19"/>
                    </a:cxn>
                  </a:cxnLst>
                  <a:rect l="0" t="0" r="r" b="b"/>
                  <a:pathLst>
                    <a:path w="40" h="40">
                      <a:moveTo>
                        <a:pt x="40" y="19"/>
                      </a:move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1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2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6"/>
                      </a:lnTo>
                      <a:lnTo>
                        <a:pt x="12" y="38"/>
                      </a:lnTo>
                      <a:lnTo>
                        <a:pt x="16" y="40"/>
                      </a:lnTo>
                      <a:lnTo>
                        <a:pt x="21" y="40"/>
                      </a:lnTo>
                      <a:lnTo>
                        <a:pt x="25" y="40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5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21" y="40"/>
                      </a:lnTo>
                      <a:lnTo>
                        <a:pt x="25" y="38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5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B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6" name="Freeform 432"/>
                <p:cNvSpPr>
                  <a:spLocks/>
                </p:cNvSpPr>
                <p:nvPr/>
              </p:nvSpPr>
              <p:spPr bwMode="auto">
                <a:xfrm>
                  <a:off x="1526" y="2540"/>
                  <a:ext cx="40" cy="40"/>
                </a:xfrm>
                <a:custGeom>
                  <a:avLst/>
                  <a:gdLst/>
                  <a:ahLst/>
                  <a:cxnLst>
                    <a:cxn ang="0">
                      <a:pos x="40" y="15"/>
                    </a:cxn>
                    <a:cxn ang="0">
                      <a:pos x="37" y="8"/>
                    </a:cxn>
                    <a:cxn ang="0">
                      <a:pos x="31" y="4"/>
                    </a:cxn>
                    <a:cxn ang="0">
                      <a:pos x="25" y="0"/>
                    </a:cxn>
                    <a:cxn ang="0">
                      <a:pos x="16" y="0"/>
                    </a:cxn>
                    <a:cxn ang="0">
                      <a:pos x="10" y="4"/>
                    </a:cxn>
                    <a:cxn ang="0">
                      <a:pos x="4" y="8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4" y="31"/>
                    </a:cxn>
                    <a:cxn ang="0">
                      <a:pos x="10" y="36"/>
                    </a:cxn>
                    <a:cxn ang="0">
                      <a:pos x="16" y="38"/>
                    </a:cxn>
                    <a:cxn ang="0">
                      <a:pos x="25" y="38"/>
                    </a:cxn>
                    <a:cxn ang="0">
                      <a:pos x="31" y="36"/>
                    </a:cxn>
                    <a:cxn ang="0">
                      <a:pos x="37" y="31"/>
                    </a:cxn>
                    <a:cxn ang="0">
                      <a:pos x="40" y="23"/>
                    </a:cxn>
                    <a:cxn ang="0">
                      <a:pos x="40" y="19"/>
                    </a:cxn>
                    <a:cxn ang="0">
                      <a:pos x="39" y="12"/>
                    </a:cxn>
                    <a:cxn ang="0">
                      <a:pos x="35" y="6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6" y="35"/>
                    </a:cxn>
                    <a:cxn ang="0">
                      <a:pos x="14" y="38"/>
                    </a:cxn>
                    <a:cxn ang="0">
                      <a:pos x="21" y="40"/>
                    </a:cxn>
                    <a:cxn ang="0">
                      <a:pos x="29" y="38"/>
                    </a:cxn>
                    <a:cxn ang="0">
                      <a:pos x="35" y="35"/>
                    </a:cxn>
                    <a:cxn ang="0">
                      <a:pos x="39" y="27"/>
                    </a:cxn>
                    <a:cxn ang="0">
                      <a:pos x="40" y="19"/>
                    </a:cxn>
                  </a:cxnLst>
                  <a:rect l="0" t="0" r="r" b="b"/>
                  <a:pathLst>
                    <a:path w="40" h="40">
                      <a:moveTo>
                        <a:pt x="40" y="19"/>
                      </a:move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21" y="40"/>
                      </a:lnTo>
                      <a:lnTo>
                        <a:pt x="25" y="38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5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21" y="40"/>
                      </a:lnTo>
                      <a:lnTo>
                        <a:pt x="25" y="38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5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D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7" name="Freeform 433"/>
                <p:cNvSpPr>
                  <a:spLocks/>
                </p:cNvSpPr>
                <p:nvPr/>
              </p:nvSpPr>
              <p:spPr bwMode="auto">
                <a:xfrm>
                  <a:off x="1526" y="2540"/>
                  <a:ext cx="40" cy="40"/>
                </a:xfrm>
                <a:custGeom>
                  <a:avLst/>
                  <a:gdLst/>
                  <a:ahLst/>
                  <a:cxnLst>
                    <a:cxn ang="0">
                      <a:pos x="40" y="15"/>
                    </a:cxn>
                    <a:cxn ang="0">
                      <a:pos x="37" y="8"/>
                    </a:cxn>
                    <a:cxn ang="0">
                      <a:pos x="31" y="4"/>
                    </a:cxn>
                    <a:cxn ang="0">
                      <a:pos x="25" y="0"/>
                    </a:cxn>
                    <a:cxn ang="0">
                      <a:pos x="16" y="0"/>
                    </a:cxn>
                    <a:cxn ang="0">
                      <a:pos x="10" y="4"/>
                    </a:cxn>
                    <a:cxn ang="0">
                      <a:pos x="4" y="8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4" y="31"/>
                    </a:cxn>
                    <a:cxn ang="0">
                      <a:pos x="10" y="36"/>
                    </a:cxn>
                    <a:cxn ang="0">
                      <a:pos x="16" y="38"/>
                    </a:cxn>
                    <a:cxn ang="0">
                      <a:pos x="25" y="38"/>
                    </a:cxn>
                    <a:cxn ang="0">
                      <a:pos x="31" y="36"/>
                    </a:cxn>
                    <a:cxn ang="0">
                      <a:pos x="37" y="31"/>
                    </a:cxn>
                    <a:cxn ang="0">
                      <a:pos x="40" y="23"/>
                    </a:cxn>
                    <a:cxn ang="0">
                      <a:pos x="40" y="19"/>
                    </a:cxn>
                    <a:cxn ang="0">
                      <a:pos x="39" y="12"/>
                    </a:cxn>
                    <a:cxn ang="0">
                      <a:pos x="35" y="6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4" y="38"/>
                    </a:cxn>
                    <a:cxn ang="0">
                      <a:pos x="21" y="38"/>
                    </a:cxn>
                    <a:cxn ang="0">
                      <a:pos x="29" y="38"/>
                    </a:cxn>
                    <a:cxn ang="0">
                      <a:pos x="35" y="33"/>
                    </a:cxn>
                    <a:cxn ang="0">
                      <a:pos x="39" y="27"/>
                    </a:cxn>
                    <a:cxn ang="0">
                      <a:pos x="40" y="19"/>
                    </a:cxn>
                  </a:cxnLst>
                  <a:rect l="0" t="0" r="r" b="b"/>
                  <a:pathLst>
                    <a:path w="40" h="40">
                      <a:moveTo>
                        <a:pt x="40" y="19"/>
                      </a:move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21" y="40"/>
                      </a:lnTo>
                      <a:lnTo>
                        <a:pt x="25" y="38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5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10" y="36"/>
                      </a:lnTo>
                      <a:lnTo>
                        <a:pt x="14" y="38"/>
                      </a:lnTo>
                      <a:lnTo>
                        <a:pt x="17" y="38"/>
                      </a:lnTo>
                      <a:lnTo>
                        <a:pt x="21" y="38"/>
                      </a:lnTo>
                      <a:lnTo>
                        <a:pt x="25" y="38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3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E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8" name="Freeform 434"/>
                <p:cNvSpPr>
                  <a:spLocks/>
                </p:cNvSpPr>
                <p:nvPr/>
              </p:nvSpPr>
              <p:spPr bwMode="auto">
                <a:xfrm>
                  <a:off x="1526" y="2540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40" y="15"/>
                    </a:cxn>
                    <a:cxn ang="0">
                      <a:pos x="37" y="8"/>
                    </a:cxn>
                    <a:cxn ang="0">
                      <a:pos x="31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8"/>
                    </a:cxn>
                    <a:cxn ang="0">
                      <a:pos x="2" y="15"/>
                    </a:cxn>
                    <a:cxn ang="0">
                      <a:pos x="2" y="23"/>
                    </a:cxn>
                    <a:cxn ang="0">
                      <a:pos x="4" y="31"/>
                    </a:cxn>
                    <a:cxn ang="0">
                      <a:pos x="10" y="36"/>
                    </a:cxn>
                    <a:cxn ang="0">
                      <a:pos x="17" y="38"/>
                    </a:cxn>
                    <a:cxn ang="0">
                      <a:pos x="25" y="38"/>
                    </a:cxn>
                    <a:cxn ang="0">
                      <a:pos x="31" y="36"/>
                    </a:cxn>
                    <a:cxn ang="0">
                      <a:pos x="37" y="31"/>
                    </a:cxn>
                    <a:cxn ang="0">
                      <a:pos x="40" y="23"/>
                    </a:cxn>
                    <a:cxn ang="0">
                      <a:pos x="40" y="19"/>
                    </a:cxn>
                    <a:cxn ang="0">
                      <a:pos x="39" y="12"/>
                    </a:cxn>
                    <a:cxn ang="0">
                      <a:pos x="35" y="6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4" y="38"/>
                    </a:cxn>
                    <a:cxn ang="0">
                      <a:pos x="21" y="38"/>
                    </a:cxn>
                    <a:cxn ang="0">
                      <a:pos x="29" y="38"/>
                    </a:cxn>
                    <a:cxn ang="0">
                      <a:pos x="35" y="33"/>
                    </a:cxn>
                    <a:cxn ang="0">
                      <a:pos x="39" y="27"/>
                    </a:cxn>
                    <a:cxn ang="0">
                      <a:pos x="40" y="19"/>
                    </a:cxn>
                  </a:cxnLst>
                  <a:rect l="0" t="0" r="r" b="b"/>
                  <a:pathLst>
                    <a:path w="40" h="38">
                      <a:moveTo>
                        <a:pt x="40" y="19"/>
                      </a:move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8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10" y="36"/>
                      </a:lnTo>
                      <a:lnTo>
                        <a:pt x="14" y="38"/>
                      </a:lnTo>
                      <a:lnTo>
                        <a:pt x="17" y="38"/>
                      </a:lnTo>
                      <a:lnTo>
                        <a:pt x="21" y="38"/>
                      </a:lnTo>
                      <a:lnTo>
                        <a:pt x="25" y="38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3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10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10" y="36"/>
                      </a:lnTo>
                      <a:lnTo>
                        <a:pt x="14" y="38"/>
                      </a:lnTo>
                      <a:lnTo>
                        <a:pt x="17" y="38"/>
                      </a:lnTo>
                      <a:lnTo>
                        <a:pt x="21" y="38"/>
                      </a:lnTo>
                      <a:lnTo>
                        <a:pt x="25" y="38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3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E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29" name="Freeform 435"/>
                <p:cNvSpPr>
                  <a:spLocks/>
                </p:cNvSpPr>
                <p:nvPr/>
              </p:nvSpPr>
              <p:spPr bwMode="auto">
                <a:xfrm>
                  <a:off x="1526" y="2540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40" y="15"/>
                    </a:cxn>
                    <a:cxn ang="0">
                      <a:pos x="37" y="10"/>
                    </a:cxn>
                    <a:cxn ang="0">
                      <a:pos x="31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2" y="15"/>
                    </a:cxn>
                    <a:cxn ang="0">
                      <a:pos x="2" y="23"/>
                    </a:cxn>
                    <a:cxn ang="0">
                      <a:pos x="4" y="31"/>
                    </a:cxn>
                    <a:cxn ang="0">
                      <a:pos x="10" y="36"/>
                    </a:cxn>
                    <a:cxn ang="0">
                      <a:pos x="17" y="38"/>
                    </a:cxn>
                    <a:cxn ang="0">
                      <a:pos x="25" y="38"/>
                    </a:cxn>
                    <a:cxn ang="0">
                      <a:pos x="31" y="36"/>
                    </a:cxn>
                    <a:cxn ang="0">
                      <a:pos x="37" y="31"/>
                    </a:cxn>
                    <a:cxn ang="0">
                      <a:pos x="40" y="23"/>
                    </a:cxn>
                    <a:cxn ang="0">
                      <a:pos x="40" y="19"/>
                    </a:cxn>
                    <a:cxn ang="0">
                      <a:pos x="39" y="12"/>
                    </a:cxn>
                    <a:cxn ang="0">
                      <a:pos x="35" y="6"/>
                    </a:cxn>
                    <a:cxn ang="0">
                      <a:pos x="27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2" y="19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4" y="36"/>
                    </a:cxn>
                    <a:cxn ang="0">
                      <a:pos x="21" y="38"/>
                    </a:cxn>
                    <a:cxn ang="0">
                      <a:pos x="27" y="36"/>
                    </a:cxn>
                    <a:cxn ang="0">
                      <a:pos x="35" y="33"/>
                    </a:cxn>
                    <a:cxn ang="0">
                      <a:pos x="39" y="27"/>
                    </a:cxn>
                    <a:cxn ang="0">
                      <a:pos x="40" y="19"/>
                    </a:cxn>
                  </a:cxnLst>
                  <a:rect l="0" t="0" r="r" b="b"/>
                  <a:pathLst>
                    <a:path w="40" h="38">
                      <a:moveTo>
                        <a:pt x="40" y="19"/>
                      </a:moveTo>
                      <a:lnTo>
                        <a:pt x="40" y="15"/>
                      </a:lnTo>
                      <a:lnTo>
                        <a:pt x="39" y="12"/>
                      </a:lnTo>
                      <a:lnTo>
                        <a:pt x="37" y="10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10" y="36"/>
                      </a:lnTo>
                      <a:lnTo>
                        <a:pt x="14" y="38"/>
                      </a:lnTo>
                      <a:lnTo>
                        <a:pt x="17" y="38"/>
                      </a:lnTo>
                      <a:lnTo>
                        <a:pt x="21" y="38"/>
                      </a:lnTo>
                      <a:lnTo>
                        <a:pt x="25" y="38"/>
                      </a:lnTo>
                      <a:lnTo>
                        <a:pt x="29" y="38"/>
                      </a:lnTo>
                      <a:lnTo>
                        <a:pt x="31" y="36"/>
                      </a:lnTo>
                      <a:lnTo>
                        <a:pt x="35" y="33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39" y="15"/>
                      </a:lnTo>
                      <a:lnTo>
                        <a:pt x="39" y="12"/>
                      </a:lnTo>
                      <a:lnTo>
                        <a:pt x="37" y="10"/>
                      </a:lnTo>
                      <a:lnTo>
                        <a:pt x="35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10" y="36"/>
                      </a:lnTo>
                      <a:lnTo>
                        <a:pt x="14" y="36"/>
                      </a:lnTo>
                      <a:lnTo>
                        <a:pt x="17" y="38"/>
                      </a:lnTo>
                      <a:lnTo>
                        <a:pt x="21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31" y="36"/>
                      </a:lnTo>
                      <a:lnTo>
                        <a:pt x="35" y="33"/>
                      </a:lnTo>
                      <a:lnTo>
                        <a:pt x="37" y="31"/>
                      </a:lnTo>
                      <a:lnTo>
                        <a:pt x="39" y="27"/>
                      </a:lnTo>
                      <a:lnTo>
                        <a:pt x="39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0" name="Freeform 436"/>
                <p:cNvSpPr>
                  <a:spLocks/>
                </p:cNvSpPr>
                <p:nvPr/>
              </p:nvSpPr>
              <p:spPr bwMode="auto">
                <a:xfrm>
                  <a:off x="1528" y="2540"/>
                  <a:ext cx="38" cy="38"/>
                </a:xfrm>
                <a:custGeom>
                  <a:avLst/>
                  <a:gdLst/>
                  <a:ahLst/>
                  <a:cxnLst>
                    <a:cxn ang="0">
                      <a:pos x="37" y="15"/>
                    </a:cxn>
                    <a:cxn ang="0">
                      <a:pos x="35" y="10"/>
                    </a:cxn>
                    <a:cxn ang="0">
                      <a:pos x="29" y="4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2" y="31"/>
                    </a:cxn>
                    <a:cxn ang="0">
                      <a:pos x="8" y="36"/>
                    </a:cxn>
                    <a:cxn ang="0">
                      <a:pos x="15" y="38"/>
                    </a:cxn>
                    <a:cxn ang="0">
                      <a:pos x="23" y="38"/>
                    </a:cxn>
                    <a:cxn ang="0">
                      <a:pos x="29" y="36"/>
                    </a:cxn>
                    <a:cxn ang="0">
                      <a:pos x="35" y="31"/>
                    </a:cxn>
                    <a:cxn ang="0">
                      <a:pos x="37" y="23"/>
                    </a:cxn>
                    <a:cxn ang="0">
                      <a:pos x="38" y="19"/>
                    </a:cxn>
                    <a:cxn ang="0">
                      <a:pos x="37" y="12"/>
                    </a:cxn>
                    <a:cxn ang="0">
                      <a:pos x="33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0" y="12"/>
                    </a:cxn>
                    <a:cxn ang="0">
                      <a:pos x="0" y="19"/>
                    </a:cxn>
                    <a:cxn ang="0">
                      <a:pos x="0" y="27"/>
                    </a:cxn>
                    <a:cxn ang="0">
                      <a:pos x="6" y="33"/>
                    </a:cxn>
                    <a:cxn ang="0">
                      <a:pos x="12" y="36"/>
                    </a:cxn>
                    <a:cxn ang="0">
                      <a:pos x="19" y="38"/>
                    </a:cxn>
                    <a:cxn ang="0">
                      <a:pos x="25" y="36"/>
                    </a:cxn>
                    <a:cxn ang="0">
                      <a:pos x="33" y="33"/>
                    </a:cxn>
                    <a:cxn ang="0">
                      <a:pos x="37" y="27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8">
                      <a:moveTo>
                        <a:pt x="38" y="19"/>
                      </a:moveTo>
                      <a:lnTo>
                        <a:pt x="37" y="15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8" y="36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5" y="36"/>
                      </a:lnTo>
                      <a:lnTo>
                        <a:pt x="29" y="36"/>
                      </a:lnTo>
                      <a:lnTo>
                        <a:pt x="33" y="33"/>
                      </a:lnTo>
                      <a:lnTo>
                        <a:pt x="35" y="31"/>
                      </a:lnTo>
                      <a:lnTo>
                        <a:pt x="37" y="27"/>
                      </a:lnTo>
                      <a:lnTo>
                        <a:pt x="37" y="23"/>
                      </a:lnTo>
                      <a:lnTo>
                        <a:pt x="38" y="19"/>
                      </a:lnTo>
                      <a:lnTo>
                        <a:pt x="38" y="19"/>
                      </a:lnTo>
                      <a:lnTo>
                        <a:pt x="37" y="15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5" y="36"/>
                      </a:lnTo>
                      <a:lnTo>
                        <a:pt x="29" y="35"/>
                      </a:lnTo>
                      <a:lnTo>
                        <a:pt x="33" y="33"/>
                      </a:lnTo>
                      <a:lnTo>
                        <a:pt x="35" y="31"/>
                      </a:lnTo>
                      <a:lnTo>
                        <a:pt x="37" y="27"/>
                      </a:lnTo>
                      <a:lnTo>
                        <a:pt x="37" y="23"/>
                      </a:lnTo>
                      <a:lnTo>
                        <a:pt x="38" y="19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A0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1" name="Freeform 437"/>
                <p:cNvSpPr>
                  <a:spLocks/>
                </p:cNvSpPr>
                <p:nvPr/>
              </p:nvSpPr>
              <p:spPr bwMode="auto">
                <a:xfrm>
                  <a:off x="1528" y="2540"/>
                  <a:ext cx="38" cy="38"/>
                </a:xfrm>
                <a:custGeom>
                  <a:avLst/>
                  <a:gdLst/>
                  <a:ahLst/>
                  <a:cxnLst>
                    <a:cxn ang="0">
                      <a:pos x="37" y="15"/>
                    </a:cxn>
                    <a:cxn ang="0">
                      <a:pos x="35" y="10"/>
                    </a:cxn>
                    <a:cxn ang="0">
                      <a:pos x="29" y="4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2" y="31"/>
                    </a:cxn>
                    <a:cxn ang="0">
                      <a:pos x="8" y="35"/>
                    </a:cxn>
                    <a:cxn ang="0">
                      <a:pos x="15" y="38"/>
                    </a:cxn>
                    <a:cxn ang="0">
                      <a:pos x="23" y="38"/>
                    </a:cxn>
                    <a:cxn ang="0">
                      <a:pos x="29" y="35"/>
                    </a:cxn>
                    <a:cxn ang="0">
                      <a:pos x="35" y="31"/>
                    </a:cxn>
                    <a:cxn ang="0">
                      <a:pos x="37" y="23"/>
                    </a:cxn>
                    <a:cxn ang="0">
                      <a:pos x="37" y="19"/>
                    </a:cxn>
                    <a:cxn ang="0">
                      <a:pos x="37" y="12"/>
                    </a:cxn>
                    <a:cxn ang="0">
                      <a:pos x="33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2" y="36"/>
                    </a:cxn>
                    <a:cxn ang="0">
                      <a:pos x="19" y="38"/>
                    </a:cxn>
                    <a:cxn ang="0">
                      <a:pos x="25" y="36"/>
                    </a:cxn>
                    <a:cxn ang="0">
                      <a:pos x="33" y="33"/>
                    </a:cxn>
                    <a:cxn ang="0">
                      <a:pos x="37" y="27"/>
                    </a:cxn>
                    <a:cxn ang="0">
                      <a:pos x="37" y="19"/>
                    </a:cxn>
                  </a:cxnLst>
                  <a:rect l="0" t="0" r="r" b="b"/>
                  <a:pathLst>
                    <a:path w="38" h="38">
                      <a:moveTo>
                        <a:pt x="38" y="19"/>
                      </a:moveTo>
                      <a:lnTo>
                        <a:pt x="37" y="15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5" y="36"/>
                      </a:lnTo>
                      <a:lnTo>
                        <a:pt x="29" y="35"/>
                      </a:lnTo>
                      <a:lnTo>
                        <a:pt x="33" y="33"/>
                      </a:lnTo>
                      <a:lnTo>
                        <a:pt x="35" y="31"/>
                      </a:lnTo>
                      <a:lnTo>
                        <a:pt x="37" y="27"/>
                      </a:lnTo>
                      <a:lnTo>
                        <a:pt x="37" y="23"/>
                      </a:lnTo>
                      <a:lnTo>
                        <a:pt x="38" y="19"/>
                      </a:lnTo>
                      <a:lnTo>
                        <a:pt x="37" y="19"/>
                      </a:lnTo>
                      <a:lnTo>
                        <a:pt x="37" y="15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5" y="36"/>
                      </a:lnTo>
                      <a:lnTo>
                        <a:pt x="29" y="35"/>
                      </a:lnTo>
                      <a:lnTo>
                        <a:pt x="33" y="33"/>
                      </a:lnTo>
                      <a:lnTo>
                        <a:pt x="35" y="31"/>
                      </a:lnTo>
                      <a:lnTo>
                        <a:pt x="37" y="27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A2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2" name="Freeform 438"/>
                <p:cNvSpPr>
                  <a:spLocks/>
                </p:cNvSpPr>
                <p:nvPr/>
              </p:nvSpPr>
              <p:spPr bwMode="auto">
                <a:xfrm>
                  <a:off x="1528" y="2540"/>
                  <a:ext cx="37" cy="38"/>
                </a:xfrm>
                <a:custGeom>
                  <a:avLst/>
                  <a:gdLst/>
                  <a:ahLst/>
                  <a:cxnLst>
                    <a:cxn ang="0">
                      <a:pos x="37" y="15"/>
                    </a:cxn>
                    <a:cxn ang="0">
                      <a:pos x="35" y="10"/>
                    </a:cxn>
                    <a:cxn ang="0">
                      <a:pos x="29" y="4"/>
                    </a:cxn>
                    <a:cxn ang="0">
                      <a:pos x="23" y="2"/>
                    </a:cxn>
                    <a:cxn ang="0">
                      <a:pos x="15" y="2"/>
                    </a:cxn>
                    <a:cxn ang="0">
                      <a:pos x="8" y="4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2" y="31"/>
                    </a:cxn>
                    <a:cxn ang="0">
                      <a:pos x="8" y="35"/>
                    </a:cxn>
                    <a:cxn ang="0">
                      <a:pos x="15" y="38"/>
                    </a:cxn>
                    <a:cxn ang="0">
                      <a:pos x="23" y="38"/>
                    </a:cxn>
                    <a:cxn ang="0">
                      <a:pos x="29" y="35"/>
                    </a:cxn>
                    <a:cxn ang="0">
                      <a:pos x="35" y="31"/>
                    </a:cxn>
                    <a:cxn ang="0">
                      <a:pos x="37" y="23"/>
                    </a:cxn>
                    <a:cxn ang="0">
                      <a:pos x="37" y="19"/>
                    </a:cxn>
                    <a:cxn ang="0">
                      <a:pos x="37" y="12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2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9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2" y="36"/>
                    </a:cxn>
                    <a:cxn ang="0">
                      <a:pos x="19" y="38"/>
                    </a:cxn>
                    <a:cxn ang="0">
                      <a:pos x="25" y="36"/>
                    </a:cxn>
                    <a:cxn ang="0">
                      <a:pos x="31" y="33"/>
                    </a:cxn>
                    <a:cxn ang="0">
                      <a:pos x="37" y="27"/>
                    </a:cxn>
                    <a:cxn ang="0">
                      <a:pos x="37" y="19"/>
                    </a:cxn>
                  </a:cxnLst>
                  <a:rect l="0" t="0" r="r" b="b"/>
                  <a:pathLst>
                    <a:path w="37" h="38">
                      <a:moveTo>
                        <a:pt x="37" y="19"/>
                      </a:moveTo>
                      <a:lnTo>
                        <a:pt x="37" y="15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5" y="36"/>
                      </a:lnTo>
                      <a:lnTo>
                        <a:pt x="29" y="35"/>
                      </a:lnTo>
                      <a:lnTo>
                        <a:pt x="33" y="33"/>
                      </a:lnTo>
                      <a:lnTo>
                        <a:pt x="35" y="31"/>
                      </a:lnTo>
                      <a:lnTo>
                        <a:pt x="37" y="27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7" y="19"/>
                      </a:lnTo>
                      <a:lnTo>
                        <a:pt x="37" y="15"/>
                      </a:lnTo>
                      <a:lnTo>
                        <a:pt x="37" y="12"/>
                      </a:lnTo>
                      <a:lnTo>
                        <a:pt x="35" y="10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2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5" y="36"/>
                      </a:lnTo>
                      <a:lnTo>
                        <a:pt x="29" y="35"/>
                      </a:lnTo>
                      <a:lnTo>
                        <a:pt x="31" y="33"/>
                      </a:lnTo>
                      <a:lnTo>
                        <a:pt x="35" y="31"/>
                      </a:lnTo>
                      <a:lnTo>
                        <a:pt x="37" y="27"/>
                      </a:lnTo>
                      <a:lnTo>
                        <a:pt x="37" y="23"/>
                      </a:lnTo>
                      <a:lnTo>
                        <a:pt x="37" y="19"/>
                      </a:lnTo>
                      <a:lnTo>
                        <a:pt x="37" y="19"/>
                      </a:lnTo>
                      <a:close/>
                    </a:path>
                  </a:pathLst>
                </a:custGeom>
                <a:solidFill>
                  <a:srgbClr val="FFA3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3" name="Freeform 439"/>
                <p:cNvSpPr>
                  <a:spLocks/>
                </p:cNvSpPr>
                <p:nvPr/>
              </p:nvSpPr>
              <p:spPr bwMode="auto">
                <a:xfrm>
                  <a:off x="1528" y="2542"/>
                  <a:ext cx="37" cy="36"/>
                </a:xfrm>
                <a:custGeom>
                  <a:avLst/>
                  <a:gdLst/>
                  <a:ahLst/>
                  <a:cxnLst>
                    <a:cxn ang="0">
                      <a:pos x="37" y="13"/>
                    </a:cxn>
                    <a:cxn ang="0">
                      <a:pos x="35" y="8"/>
                    </a:cxn>
                    <a:cxn ang="0">
                      <a:pos x="29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4" y="29"/>
                    </a:cxn>
                    <a:cxn ang="0">
                      <a:pos x="8" y="33"/>
                    </a:cxn>
                    <a:cxn ang="0">
                      <a:pos x="15" y="36"/>
                    </a:cxn>
                    <a:cxn ang="0">
                      <a:pos x="23" y="36"/>
                    </a:cxn>
                    <a:cxn ang="0">
                      <a:pos x="29" y="33"/>
                    </a:cxn>
                    <a:cxn ang="0">
                      <a:pos x="35" y="29"/>
                    </a:cxn>
                    <a:cxn ang="0">
                      <a:pos x="37" y="21"/>
                    </a:cxn>
                    <a:cxn ang="0">
                      <a:pos x="37" y="17"/>
                    </a:cxn>
                    <a:cxn ang="0">
                      <a:pos x="35" y="10"/>
                    </a:cxn>
                    <a:cxn ang="0">
                      <a:pos x="31" y="4"/>
                    </a:cxn>
                    <a:cxn ang="0">
                      <a:pos x="25" y="0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2" y="34"/>
                    </a:cxn>
                    <a:cxn ang="0">
                      <a:pos x="19" y="36"/>
                    </a:cxn>
                    <a:cxn ang="0">
                      <a:pos x="25" y="34"/>
                    </a:cxn>
                    <a:cxn ang="0">
                      <a:pos x="31" y="31"/>
                    </a:cxn>
                    <a:cxn ang="0">
                      <a:pos x="35" y="25"/>
                    </a:cxn>
                    <a:cxn ang="0">
                      <a:pos x="37" y="17"/>
                    </a:cxn>
                  </a:cxnLst>
                  <a:rect l="0" t="0" r="r" b="b"/>
                  <a:pathLst>
                    <a:path w="37" h="36">
                      <a:moveTo>
                        <a:pt x="37" y="17"/>
                      </a:moveTo>
                      <a:lnTo>
                        <a:pt x="37" y="13"/>
                      </a:lnTo>
                      <a:lnTo>
                        <a:pt x="37" y="10"/>
                      </a:lnTo>
                      <a:lnTo>
                        <a:pt x="35" y="8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6"/>
                      </a:lnTo>
                      <a:lnTo>
                        <a:pt x="19" y="36"/>
                      </a:lnTo>
                      <a:lnTo>
                        <a:pt x="23" y="36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5" y="29"/>
                      </a:lnTo>
                      <a:lnTo>
                        <a:pt x="37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7" y="13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6"/>
                      </a:lnTo>
                      <a:lnTo>
                        <a:pt x="19" y="36"/>
                      </a:lnTo>
                      <a:lnTo>
                        <a:pt x="23" y="36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5" y="29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FFA4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4" name="Freeform 440"/>
                <p:cNvSpPr>
                  <a:spLocks/>
                </p:cNvSpPr>
                <p:nvPr/>
              </p:nvSpPr>
              <p:spPr bwMode="auto">
                <a:xfrm>
                  <a:off x="1528" y="2542"/>
                  <a:ext cx="37" cy="36"/>
                </a:xfrm>
                <a:custGeom>
                  <a:avLst/>
                  <a:gdLst/>
                  <a:ahLst/>
                  <a:cxnLst>
                    <a:cxn ang="0">
                      <a:pos x="37" y="13"/>
                    </a:cxn>
                    <a:cxn ang="0">
                      <a:pos x="35" y="8"/>
                    </a:cxn>
                    <a:cxn ang="0">
                      <a:pos x="29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4" y="29"/>
                    </a:cxn>
                    <a:cxn ang="0">
                      <a:pos x="8" y="33"/>
                    </a:cxn>
                    <a:cxn ang="0">
                      <a:pos x="15" y="36"/>
                    </a:cxn>
                    <a:cxn ang="0">
                      <a:pos x="23" y="36"/>
                    </a:cxn>
                    <a:cxn ang="0">
                      <a:pos x="29" y="33"/>
                    </a:cxn>
                    <a:cxn ang="0">
                      <a:pos x="35" y="29"/>
                    </a:cxn>
                    <a:cxn ang="0">
                      <a:pos x="37" y="21"/>
                    </a:cxn>
                    <a:cxn ang="0">
                      <a:pos x="37" y="17"/>
                    </a:cxn>
                    <a:cxn ang="0">
                      <a:pos x="35" y="11"/>
                    </a:cxn>
                    <a:cxn ang="0">
                      <a:pos x="31" y="6"/>
                    </a:cxn>
                    <a:cxn ang="0">
                      <a:pos x="25" y="0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6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2" y="34"/>
                    </a:cxn>
                    <a:cxn ang="0">
                      <a:pos x="19" y="36"/>
                    </a:cxn>
                    <a:cxn ang="0">
                      <a:pos x="25" y="34"/>
                    </a:cxn>
                    <a:cxn ang="0">
                      <a:pos x="31" y="31"/>
                    </a:cxn>
                    <a:cxn ang="0">
                      <a:pos x="35" y="25"/>
                    </a:cxn>
                    <a:cxn ang="0">
                      <a:pos x="37" y="17"/>
                    </a:cxn>
                  </a:cxnLst>
                  <a:rect l="0" t="0" r="r" b="b"/>
                  <a:pathLst>
                    <a:path w="37" h="36">
                      <a:moveTo>
                        <a:pt x="37" y="17"/>
                      </a:moveTo>
                      <a:lnTo>
                        <a:pt x="37" y="13"/>
                      </a:lnTo>
                      <a:lnTo>
                        <a:pt x="35" y="10"/>
                      </a:lnTo>
                      <a:lnTo>
                        <a:pt x="35" y="8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6"/>
                      </a:lnTo>
                      <a:lnTo>
                        <a:pt x="19" y="36"/>
                      </a:lnTo>
                      <a:lnTo>
                        <a:pt x="23" y="36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5" y="29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7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6"/>
                      </a:lnTo>
                      <a:lnTo>
                        <a:pt x="19" y="36"/>
                      </a:lnTo>
                      <a:lnTo>
                        <a:pt x="21" y="36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9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FFA4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5" name="Freeform 441"/>
                <p:cNvSpPr>
                  <a:spLocks/>
                </p:cNvSpPr>
                <p:nvPr/>
              </p:nvSpPr>
              <p:spPr bwMode="auto">
                <a:xfrm>
                  <a:off x="1528" y="2542"/>
                  <a:ext cx="37" cy="36"/>
                </a:xfrm>
                <a:custGeom>
                  <a:avLst/>
                  <a:gdLst/>
                  <a:ahLst/>
                  <a:cxnLst>
                    <a:cxn ang="0">
                      <a:pos x="37" y="13"/>
                    </a:cxn>
                    <a:cxn ang="0">
                      <a:pos x="33" y="8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4" y="29"/>
                    </a:cxn>
                    <a:cxn ang="0">
                      <a:pos x="8" y="33"/>
                    </a:cxn>
                    <a:cxn ang="0">
                      <a:pos x="15" y="36"/>
                    </a:cxn>
                    <a:cxn ang="0">
                      <a:pos x="21" y="36"/>
                    </a:cxn>
                    <a:cxn ang="0">
                      <a:pos x="29" y="33"/>
                    </a:cxn>
                    <a:cxn ang="0">
                      <a:pos x="33" y="29"/>
                    </a:cxn>
                    <a:cxn ang="0">
                      <a:pos x="37" y="21"/>
                    </a:cxn>
                    <a:cxn ang="0">
                      <a:pos x="37" y="17"/>
                    </a:cxn>
                    <a:cxn ang="0">
                      <a:pos x="35" y="11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2" y="34"/>
                    </a:cxn>
                    <a:cxn ang="0">
                      <a:pos x="19" y="36"/>
                    </a:cxn>
                    <a:cxn ang="0">
                      <a:pos x="25" y="34"/>
                    </a:cxn>
                    <a:cxn ang="0">
                      <a:pos x="31" y="31"/>
                    </a:cxn>
                    <a:cxn ang="0">
                      <a:pos x="35" y="25"/>
                    </a:cxn>
                    <a:cxn ang="0">
                      <a:pos x="37" y="17"/>
                    </a:cxn>
                  </a:cxnLst>
                  <a:rect l="0" t="0" r="r" b="b"/>
                  <a:pathLst>
                    <a:path w="37" h="36">
                      <a:moveTo>
                        <a:pt x="37" y="17"/>
                      </a:moveTo>
                      <a:lnTo>
                        <a:pt x="37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6"/>
                      </a:lnTo>
                      <a:lnTo>
                        <a:pt x="19" y="36"/>
                      </a:lnTo>
                      <a:lnTo>
                        <a:pt x="21" y="36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9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7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9" y="36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FFA5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6" name="Freeform 442"/>
                <p:cNvSpPr>
                  <a:spLocks/>
                </p:cNvSpPr>
                <p:nvPr/>
              </p:nvSpPr>
              <p:spPr bwMode="auto">
                <a:xfrm>
                  <a:off x="1528" y="2542"/>
                  <a:ext cx="37" cy="36"/>
                </a:xfrm>
                <a:custGeom>
                  <a:avLst/>
                  <a:gdLst/>
                  <a:ahLst/>
                  <a:cxnLst>
                    <a:cxn ang="0">
                      <a:pos x="37" y="13"/>
                    </a:cxn>
                    <a:cxn ang="0">
                      <a:pos x="33" y="8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8" y="33"/>
                    </a:cxn>
                    <a:cxn ang="0">
                      <a:pos x="15" y="34"/>
                    </a:cxn>
                    <a:cxn ang="0">
                      <a:pos x="21" y="34"/>
                    </a:cxn>
                    <a:cxn ang="0">
                      <a:pos x="29" y="33"/>
                    </a:cxn>
                    <a:cxn ang="0">
                      <a:pos x="33" y="27"/>
                    </a:cxn>
                    <a:cxn ang="0">
                      <a:pos x="37" y="21"/>
                    </a:cxn>
                    <a:cxn ang="0">
                      <a:pos x="37" y="17"/>
                    </a:cxn>
                    <a:cxn ang="0">
                      <a:pos x="35" y="11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2" y="34"/>
                    </a:cxn>
                    <a:cxn ang="0">
                      <a:pos x="19" y="36"/>
                    </a:cxn>
                    <a:cxn ang="0">
                      <a:pos x="25" y="34"/>
                    </a:cxn>
                    <a:cxn ang="0">
                      <a:pos x="31" y="31"/>
                    </a:cxn>
                    <a:cxn ang="0">
                      <a:pos x="35" y="25"/>
                    </a:cxn>
                    <a:cxn ang="0">
                      <a:pos x="37" y="17"/>
                    </a:cxn>
                  </a:cxnLst>
                  <a:rect l="0" t="0" r="r" b="b"/>
                  <a:pathLst>
                    <a:path w="37" h="36">
                      <a:moveTo>
                        <a:pt x="37" y="17"/>
                      </a:moveTo>
                      <a:lnTo>
                        <a:pt x="37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9" y="36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7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9" y="36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FFA6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7" name="Freeform 443"/>
                <p:cNvSpPr>
                  <a:spLocks/>
                </p:cNvSpPr>
                <p:nvPr/>
              </p:nvSpPr>
              <p:spPr bwMode="auto">
                <a:xfrm>
                  <a:off x="1528" y="2542"/>
                  <a:ext cx="37" cy="36"/>
                </a:xfrm>
                <a:custGeom>
                  <a:avLst/>
                  <a:gdLst/>
                  <a:ahLst/>
                  <a:cxnLst>
                    <a:cxn ang="0">
                      <a:pos x="37" y="13"/>
                    </a:cxn>
                    <a:cxn ang="0">
                      <a:pos x="33" y="8"/>
                    </a:cxn>
                    <a:cxn ang="0">
                      <a:pos x="29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4" y="8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8" y="33"/>
                    </a:cxn>
                    <a:cxn ang="0">
                      <a:pos x="15" y="34"/>
                    </a:cxn>
                    <a:cxn ang="0">
                      <a:pos x="21" y="34"/>
                    </a:cxn>
                    <a:cxn ang="0">
                      <a:pos x="29" y="33"/>
                    </a:cxn>
                    <a:cxn ang="0">
                      <a:pos x="33" y="27"/>
                    </a:cxn>
                    <a:cxn ang="0">
                      <a:pos x="37" y="21"/>
                    </a:cxn>
                    <a:cxn ang="0">
                      <a:pos x="37" y="17"/>
                    </a:cxn>
                    <a:cxn ang="0">
                      <a:pos x="35" y="11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2" y="34"/>
                    </a:cxn>
                    <a:cxn ang="0">
                      <a:pos x="19" y="34"/>
                    </a:cxn>
                    <a:cxn ang="0">
                      <a:pos x="25" y="34"/>
                    </a:cxn>
                    <a:cxn ang="0">
                      <a:pos x="31" y="31"/>
                    </a:cxn>
                    <a:cxn ang="0">
                      <a:pos x="35" y="25"/>
                    </a:cxn>
                    <a:cxn ang="0">
                      <a:pos x="37" y="17"/>
                    </a:cxn>
                  </a:cxnLst>
                  <a:rect l="0" t="0" r="r" b="b"/>
                  <a:pathLst>
                    <a:path w="37" h="36">
                      <a:moveTo>
                        <a:pt x="37" y="17"/>
                      </a:moveTo>
                      <a:lnTo>
                        <a:pt x="37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9" y="36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7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FFA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8" name="Freeform 444"/>
                <p:cNvSpPr>
                  <a:spLocks/>
                </p:cNvSpPr>
                <p:nvPr/>
              </p:nvSpPr>
              <p:spPr bwMode="auto">
                <a:xfrm>
                  <a:off x="1528" y="2542"/>
                  <a:ext cx="37" cy="34"/>
                </a:xfrm>
                <a:custGeom>
                  <a:avLst/>
                  <a:gdLst/>
                  <a:ahLst/>
                  <a:cxnLst>
                    <a:cxn ang="0">
                      <a:pos x="37" y="13"/>
                    </a:cxn>
                    <a:cxn ang="0">
                      <a:pos x="33" y="8"/>
                    </a:cxn>
                    <a:cxn ang="0">
                      <a:pos x="29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4" y="8"/>
                    </a:cxn>
                    <a:cxn ang="0">
                      <a:pos x="2" y="13"/>
                    </a:cxn>
                    <a:cxn ang="0">
                      <a:pos x="2" y="21"/>
                    </a:cxn>
                    <a:cxn ang="0">
                      <a:pos x="4" y="27"/>
                    </a:cxn>
                    <a:cxn ang="0">
                      <a:pos x="8" y="33"/>
                    </a:cxn>
                    <a:cxn ang="0">
                      <a:pos x="15" y="34"/>
                    </a:cxn>
                    <a:cxn ang="0">
                      <a:pos x="21" y="34"/>
                    </a:cxn>
                    <a:cxn ang="0">
                      <a:pos x="29" y="33"/>
                    </a:cxn>
                    <a:cxn ang="0">
                      <a:pos x="33" y="27"/>
                    </a:cxn>
                    <a:cxn ang="0">
                      <a:pos x="37" y="21"/>
                    </a:cxn>
                    <a:cxn ang="0">
                      <a:pos x="37" y="17"/>
                    </a:cxn>
                    <a:cxn ang="0">
                      <a:pos x="35" y="11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2" y="34"/>
                    </a:cxn>
                    <a:cxn ang="0">
                      <a:pos x="19" y="34"/>
                    </a:cxn>
                    <a:cxn ang="0">
                      <a:pos x="25" y="34"/>
                    </a:cxn>
                    <a:cxn ang="0">
                      <a:pos x="31" y="31"/>
                    </a:cxn>
                    <a:cxn ang="0">
                      <a:pos x="35" y="25"/>
                    </a:cxn>
                    <a:cxn ang="0">
                      <a:pos x="37" y="17"/>
                    </a:cxn>
                  </a:cxnLst>
                  <a:rect l="0" t="0" r="r" b="b"/>
                  <a:pathLst>
                    <a:path w="37" h="34">
                      <a:moveTo>
                        <a:pt x="37" y="17"/>
                      </a:moveTo>
                      <a:lnTo>
                        <a:pt x="37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7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5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10" y="33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5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FFA9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39" name="Freeform 445"/>
                <p:cNvSpPr>
                  <a:spLocks/>
                </p:cNvSpPr>
                <p:nvPr/>
              </p:nvSpPr>
              <p:spPr bwMode="auto">
                <a:xfrm>
                  <a:off x="1528" y="2542"/>
                  <a:ext cx="37" cy="34"/>
                </a:xfrm>
                <a:custGeom>
                  <a:avLst/>
                  <a:gdLst/>
                  <a:ahLst/>
                  <a:cxnLst>
                    <a:cxn ang="0">
                      <a:pos x="35" y="13"/>
                    </a:cxn>
                    <a:cxn ang="0">
                      <a:pos x="33" y="8"/>
                    </a:cxn>
                    <a:cxn ang="0">
                      <a:pos x="29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10" y="4"/>
                    </a:cxn>
                    <a:cxn ang="0">
                      <a:pos x="4" y="8"/>
                    </a:cxn>
                    <a:cxn ang="0">
                      <a:pos x="2" y="13"/>
                    </a:cxn>
                    <a:cxn ang="0">
                      <a:pos x="2" y="21"/>
                    </a:cxn>
                    <a:cxn ang="0">
                      <a:pos x="4" y="27"/>
                    </a:cxn>
                    <a:cxn ang="0">
                      <a:pos x="10" y="33"/>
                    </a:cxn>
                    <a:cxn ang="0">
                      <a:pos x="15" y="34"/>
                    </a:cxn>
                    <a:cxn ang="0">
                      <a:pos x="21" y="34"/>
                    </a:cxn>
                    <a:cxn ang="0">
                      <a:pos x="29" y="33"/>
                    </a:cxn>
                    <a:cxn ang="0">
                      <a:pos x="33" y="27"/>
                    </a:cxn>
                    <a:cxn ang="0">
                      <a:pos x="35" y="21"/>
                    </a:cxn>
                    <a:cxn ang="0">
                      <a:pos x="37" y="17"/>
                    </a:cxn>
                    <a:cxn ang="0">
                      <a:pos x="35" y="11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1"/>
                    </a:cxn>
                    <a:cxn ang="0">
                      <a:pos x="2" y="17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2" y="34"/>
                    </a:cxn>
                    <a:cxn ang="0">
                      <a:pos x="19" y="34"/>
                    </a:cxn>
                    <a:cxn ang="0">
                      <a:pos x="25" y="34"/>
                    </a:cxn>
                    <a:cxn ang="0">
                      <a:pos x="31" y="31"/>
                    </a:cxn>
                    <a:cxn ang="0">
                      <a:pos x="35" y="25"/>
                    </a:cxn>
                    <a:cxn ang="0">
                      <a:pos x="37" y="17"/>
                    </a:cxn>
                  </a:cxnLst>
                  <a:rect l="0" t="0" r="r" b="b"/>
                  <a:pathLst>
                    <a:path w="37" h="34">
                      <a:moveTo>
                        <a:pt x="37" y="17"/>
                      </a:moveTo>
                      <a:lnTo>
                        <a:pt x="35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10" y="33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5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lnTo>
                        <a:pt x="35" y="13"/>
                      </a:lnTo>
                      <a:lnTo>
                        <a:pt x="35" y="11"/>
                      </a:ln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10" y="33"/>
                      </a:lnTo>
                      <a:lnTo>
                        <a:pt x="12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3" y="27"/>
                      </a:lnTo>
                      <a:lnTo>
                        <a:pt x="35" y="25"/>
                      </a:lnTo>
                      <a:lnTo>
                        <a:pt x="35" y="21"/>
                      </a:lnTo>
                      <a:lnTo>
                        <a:pt x="37" y="17"/>
                      </a:lnTo>
                      <a:lnTo>
                        <a:pt x="37" y="17"/>
                      </a:lnTo>
                      <a:close/>
                    </a:path>
                  </a:pathLst>
                </a:custGeom>
                <a:solidFill>
                  <a:srgbClr val="FFAA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0" name="Freeform 446"/>
                <p:cNvSpPr>
                  <a:spLocks/>
                </p:cNvSpPr>
                <p:nvPr/>
              </p:nvSpPr>
              <p:spPr bwMode="auto">
                <a:xfrm>
                  <a:off x="1530" y="2542"/>
                  <a:ext cx="35" cy="34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31" y="8"/>
                    </a:cxn>
                    <a:cxn ang="0">
                      <a:pos x="27" y="4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8" y="4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2" y="27"/>
                    </a:cxn>
                    <a:cxn ang="0">
                      <a:pos x="8" y="33"/>
                    </a:cxn>
                    <a:cxn ang="0">
                      <a:pos x="13" y="34"/>
                    </a:cxn>
                    <a:cxn ang="0">
                      <a:pos x="19" y="34"/>
                    </a:cxn>
                    <a:cxn ang="0">
                      <a:pos x="27" y="33"/>
                    </a:cxn>
                    <a:cxn ang="0">
                      <a:pos x="31" y="27"/>
                    </a:cxn>
                    <a:cxn ang="0">
                      <a:pos x="33" y="21"/>
                    </a:cxn>
                    <a:cxn ang="0">
                      <a:pos x="33" y="17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0" y="2"/>
                    </a:cxn>
                    <a:cxn ang="0">
                      <a:pos x="4" y="6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4" y="31"/>
                    </a:cxn>
                    <a:cxn ang="0">
                      <a:pos x="10" y="33"/>
                    </a:cxn>
                    <a:cxn ang="0">
                      <a:pos x="17" y="34"/>
                    </a:cxn>
                    <a:cxn ang="0">
                      <a:pos x="23" y="33"/>
                    </a:cxn>
                    <a:cxn ang="0">
                      <a:pos x="29" y="31"/>
                    </a:cxn>
                    <a:cxn ang="0">
                      <a:pos x="33" y="25"/>
                    </a:cxn>
                    <a:cxn ang="0">
                      <a:pos x="33" y="17"/>
                    </a:cxn>
                  </a:cxnLst>
                  <a:rect l="0" t="0" r="r" b="b"/>
                  <a:pathLst>
                    <a:path w="35" h="34">
                      <a:moveTo>
                        <a:pt x="35" y="17"/>
                      </a:move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10" y="34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3" y="34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5" y="17"/>
                      </a:lnTo>
                      <a:lnTo>
                        <a:pt x="33" y="17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10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3" y="33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7"/>
                      </a:lnTo>
                      <a:lnTo>
                        <a:pt x="35" y="17"/>
                      </a:lnTo>
                      <a:close/>
                    </a:path>
                  </a:pathLst>
                </a:custGeom>
                <a:solidFill>
                  <a:srgbClr val="FFAA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1" name="Freeform 447"/>
                <p:cNvSpPr>
                  <a:spLocks/>
                </p:cNvSpPr>
                <p:nvPr/>
              </p:nvSpPr>
              <p:spPr bwMode="auto">
                <a:xfrm>
                  <a:off x="1530" y="2542"/>
                  <a:ext cx="33" cy="34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31" y="8"/>
                    </a:cxn>
                    <a:cxn ang="0">
                      <a:pos x="27" y="4"/>
                    </a:cxn>
                    <a:cxn ang="0">
                      <a:pos x="19" y="2"/>
                    </a:cxn>
                    <a:cxn ang="0">
                      <a:pos x="13" y="2"/>
                    </a:cxn>
                    <a:cxn ang="0">
                      <a:pos x="8" y="4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2" y="27"/>
                    </a:cxn>
                    <a:cxn ang="0">
                      <a:pos x="8" y="33"/>
                    </a:cxn>
                    <a:cxn ang="0">
                      <a:pos x="13" y="34"/>
                    </a:cxn>
                    <a:cxn ang="0">
                      <a:pos x="19" y="34"/>
                    </a:cxn>
                    <a:cxn ang="0">
                      <a:pos x="27" y="33"/>
                    </a:cxn>
                    <a:cxn ang="0">
                      <a:pos x="31" y="27"/>
                    </a:cxn>
                    <a:cxn ang="0">
                      <a:pos x="33" y="21"/>
                    </a:cxn>
                    <a:cxn ang="0">
                      <a:pos x="33" y="17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0" y="2"/>
                    </a:cxn>
                    <a:cxn ang="0">
                      <a:pos x="4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4" y="29"/>
                    </a:cxn>
                    <a:cxn ang="0">
                      <a:pos x="10" y="33"/>
                    </a:cxn>
                    <a:cxn ang="0">
                      <a:pos x="17" y="34"/>
                    </a:cxn>
                    <a:cxn ang="0">
                      <a:pos x="23" y="33"/>
                    </a:cxn>
                    <a:cxn ang="0">
                      <a:pos x="29" y="29"/>
                    </a:cxn>
                    <a:cxn ang="0">
                      <a:pos x="33" y="25"/>
                    </a:cxn>
                    <a:cxn ang="0">
                      <a:pos x="33" y="17"/>
                    </a:cxn>
                  </a:cxnLst>
                  <a:rect l="0" t="0" r="r" b="b"/>
                  <a:pathLst>
                    <a:path w="33" h="34">
                      <a:moveTo>
                        <a:pt x="33" y="17"/>
                      </a:move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10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3" y="33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8" y="33"/>
                      </a:lnTo>
                      <a:lnTo>
                        <a:pt x="10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3" y="33"/>
                      </a:lnTo>
                      <a:lnTo>
                        <a:pt x="25" y="33"/>
                      </a:lnTo>
                      <a:lnTo>
                        <a:pt x="29" y="29"/>
                      </a:lnTo>
                      <a:lnTo>
                        <a:pt x="31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7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solidFill>
                  <a:srgbClr val="FFAB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2" name="Freeform 448"/>
                <p:cNvSpPr>
                  <a:spLocks/>
                </p:cNvSpPr>
                <p:nvPr/>
              </p:nvSpPr>
              <p:spPr bwMode="auto">
                <a:xfrm>
                  <a:off x="1530" y="2542"/>
                  <a:ext cx="33" cy="34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31" y="8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2"/>
                    </a:cxn>
                    <a:cxn ang="0">
                      <a:pos x="8" y="4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2" y="27"/>
                    </a:cxn>
                    <a:cxn ang="0">
                      <a:pos x="8" y="33"/>
                    </a:cxn>
                    <a:cxn ang="0">
                      <a:pos x="13" y="34"/>
                    </a:cxn>
                    <a:cxn ang="0">
                      <a:pos x="19" y="34"/>
                    </a:cxn>
                    <a:cxn ang="0">
                      <a:pos x="25" y="33"/>
                    </a:cxn>
                    <a:cxn ang="0">
                      <a:pos x="31" y="27"/>
                    </a:cxn>
                    <a:cxn ang="0">
                      <a:pos x="33" y="21"/>
                    </a:cxn>
                    <a:cxn ang="0">
                      <a:pos x="33" y="17"/>
                    </a:cxn>
                    <a:cxn ang="0">
                      <a:pos x="33" y="11"/>
                    </a:cxn>
                    <a:cxn ang="0">
                      <a:pos x="29" y="6"/>
                    </a:cxn>
                    <a:cxn ang="0">
                      <a:pos x="23" y="2"/>
                    </a:cxn>
                    <a:cxn ang="0">
                      <a:pos x="17" y="2"/>
                    </a:cxn>
                    <a:cxn ang="0">
                      <a:pos x="10" y="2"/>
                    </a:cxn>
                    <a:cxn ang="0">
                      <a:pos x="4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4" y="29"/>
                    </a:cxn>
                    <a:cxn ang="0">
                      <a:pos x="10" y="33"/>
                    </a:cxn>
                    <a:cxn ang="0">
                      <a:pos x="17" y="34"/>
                    </a:cxn>
                    <a:cxn ang="0">
                      <a:pos x="23" y="33"/>
                    </a:cxn>
                    <a:cxn ang="0">
                      <a:pos x="29" y="29"/>
                    </a:cxn>
                    <a:cxn ang="0">
                      <a:pos x="33" y="25"/>
                    </a:cxn>
                    <a:cxn ang="0">
                      <a:pos x="33" y="17"/>
                    </a:cxn>
                  </a:cxnLst>
                  <a:rect l="0" t="0" r="r" b="b"/>
                  <a:pathLst>
                    <a:path w="33" h="34">
                      <a:moveTo>
                        <a:pt x="33" y="17"/>
                      </a:move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8" y="33"/>
                      </a:lnTo>
                      <a:lnTo>
                        <a:pt x="10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3" y="33"/>
                      </a:lnTo>
                      <a:lnTo>
                        <a:pt x="25" y="33"/>
                      </a:lnTo>
                      <a:lnTo>
                        <a:pt x="29" y="29"/>
                      </a:lnTo>
                      <a:lnTo>
                        <a:pt x="31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7"/>
                      </a:lnTo>
                      <a:lnTo>
                        <a:pt x="33" y="17"/>
                      </a:lnTo>
                      <a:lnTo>
                        <a:pt x="33" y="13"/>
                      </a:lnTo>
                      <a:lnTo>
                        <a:pt x="33" y="11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4" y="29"/>
                      </a:lnTo>
                      <a:lnTo>
                        <a:pt x="8" y="31"/>
                      </a:lnTo>
                      <a:lnTo>
                        <a:pt x="10" y="33"/>
                      </a:lnTo>
                      <a:lnTo>
                        <a:pt x="13" y="34"/>
                      </a:lnTo>
                      <a:lnTo>
                        <a:pt x="17" y="34"/>
                      </a:lnTo>
                      <a:lnTo>
                        <a:pt x="19" y="34"/>
                      </a:lnTo>
                      <a:lnTo>
                        <a:pt x="23" y="33"/>
                      </a:lnTo>
                      <a:lnTo>
                        <a:pt x="25" y="31"/>
                      </a:lnTo>
                      <a:lnTo>
                        <a:pt x="29" y="29"/>
                      </a:lnTo>
                      <a:lnTo>
                        <a:pt x="31" y="27"/>
                      </a:lnTo>
                      <a:lnTo>
                        <a:pt x="33" y="25"/>
                      </a:lnTo>
                      <a:lnTo>
                        <a:pt x="33" y="21"/>
                      </a:lnTo>
                      <a:lnTo>
                        <a:pt x="33" y="17"/>
                      </a:lnTo>
                      <a:lnTo>
                        <a:pt x="33" y="17"/>
                      </a:lnTo>
                      <a:close/>
                    </a:path>
                  </a:pathLst>
                </a:custGeom>
                <a:solidFill>
                  <a:srgbClr val="FFAC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3" name="Freeform 449"/>
                <p:cNvSpPr>
                  <a:spLocks/>
                </p:cNvSpPr>
                <p:nvPr/>
              </p:nvSpPr>
              <p:spPr bwMode="auto">
                <a:xfrm>
                  <a:off x="1530" y="2544"/>
                  <a:ext cx="33" cy="32"/>
                </a:xfrm>
                <a:custGeom>
                  <a:avLst/>
                  <a:gdLst/>
                  <a:ahLst/>
                  <a:cxnLst>
                    <a:cxn ang="0">
                      <a:pos x="33" y="11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8" y="29"/>
                    </a:cxn>
                    <a:cxn ang="0">
                      <a:pos x="13" y="32"/>
                    </a:cxn>
                    <a:cxn ang="0">
                      <a:pos x="19" y="32"/>
                    </a:cxn>
                    <a:cxn ang="0">
                      <a:pos x="25" y="29"/>
                    </a:cxn>
                    <a:cxn ang="0">
                      <a:pos x="31" y="25"/>
                    </a:cxn>
                    <a:cxn ang="0">
                      <a:pos x="33" y="19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9" y="4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10" y="0"/>
                    </a:cxn>
                    <a:cxn ang="0">
                      <a:pos x="6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10" y="31"/>
                    </a:cxn>
                    <a:cxn ang="0">
                      <a:pos x="17" y="32"/>
                    </a:cxn>
                    <a:cxn ang="0">
                      <a:pos x="23" y="31"/>
                    </a:cxn>
                    <a:cxn ang="0">
                      <a:pos x="29" y="27"/>
                    </a:cxn>
                    <a:cxn ang="0">
                      <a:pos x="31" y="23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33" h="32">
                      <a:moveTo>
                        <a:pt x="33" y="15"/>
                      </a:moveTo>
                      <a:lnTo>
                        <a:pt x="33" y="11"/>
                      </a:lnTo>
                      <a:lnTo>
                        <a:pt x="33" y="9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2"/>
                      </a:ln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3" y="23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2"/>
                      </a:ln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AE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4" name="Freeform 450"/>
                <p:cNvSpPr>
                  <a:spLocks/>
                </p:cNvSpPr>
                <p:nvPr/>
              </p:nvSpPr>
              <p:spPr bwMode="auto">
                <a:xfrm>
                  <a:off x="1530" y="2544"/>
                  <a:ext cx="33" cy="32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2" y="6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8" y="29"/>
                    </a:cxn>
                    <a:cxn ang="0">
                      <a:pos x="13" y="32"/>
                    </a:cxn>
                    <a:cxn ang="0">
                      <a:pos x="19" y="32"/>
                    </a:cxn>
                    <a:cxn ang="0">
                      <a:pos x="25" y="29"/>
                    </a:cxn>
                    <a:cxn ang="0">
                      <a:pos x="31" y="25"/>
                    </a:cxn>
                    <a:cxn ang="0">
                      <a:pos x="33" y="19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9" y="4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10" y="0"/>
                    </a:cxn>
                    <a:cxn ang="0">
                      <a:pos x="6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10" y="31"/>
                    </a:cxn>
                    <a:cxn ang="0">
                      <a:pos x="17" y="32"/>
                    </a:cxn>
                    <a:cxn ang="0">
                      <a:pos x="23" y="31"/>
                    </a:cxn>
                    <a:cxn ang="0">
                      <a:pos x="29" y="27"/>
                    </a:cxn>
                    <a:cxn ang="0">
                      <a:pos x="31" y="23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33" h="32">
                      <a:moveTo>
                        <a:pt x="33" y="15"/>
                      </a:move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2"/>
                      </a:ln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2"/>
                      </a:ln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AF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5" name="Freeform 451"/>
                <p:cNvSpPr>
                  <a:spLocks/>
                </p:cNvSpPr>
                <p:nvPr/>
              </p:nvSpPr>
              <p:spPr bwMode="auto">
                <a:xfrm>
                  <a:off x="1530" y="2544"/>
                  <a:ext cx="33" cy="32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31" y="8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4" y="25"/>
                    </a:cxn>
                    <a:cxn ang="0">
                      <a:pos x="8" y="29"/>
                    </a:cxn>
                    <a:cxn ang="0">
                      <a:pos x="13" y="32"/>
                    </a:cxn>
                    <a:cxn ang="0">
                      <a:pos x="19" y="32"/>
                    </a:cxn>
                    <a:cxn ang="0">
                      <a:pos x="25" y="29"/>
                    </a:cxn>
                    <a:cxn ang="0">
                      <a:pos x="31" y="25"/>
                    </a:cxn>
                    <a:cxn ang="0">
                      <a:pos x="33" y="19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4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0" y="2"/>
                    </a:cxn>
                    <a:cxn ang="0">
                      <a:pos x="6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1"/>
                    </a:cxn>
                    <a:cxn ang="0">
                      <a:pos x="6" y="27"/>
                    </a:cxn>
                    <a:cxn ang="0">
                      <a:pos x="10" y="31"/>
                    </a:cxn>
                    <a:cxn ang="0">
                      <a:pos x="17" y="32"/>
                    </a:cxn>
                    <a:cxn ang="0">
                      <a:pos x="23" y="31"/>
                    </a:cxn>
                    <a:cxn ang="0">
                      <a:pos x="27" y="27"/>
                    </a:cxn>
                    <a:cxn ang="0">
                      <a:pos x="31" y="21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33" h="32">
                      <a:moveTo>
                        <a:pt x="33" y="15"/>
                      </a:move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31" y="8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2"/>
                      </a:lnTo>
                      <a:lnTo>
                        <a:pt x="17" y="32"/>
                      </a:lnTo>
                      <a:lnTo>
                        <a:pt x="19" y="32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29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1"/>
                      </a:lnTo>
                      <a:lnTo>
                        <a:pt x="17" y="32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31" y="21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AF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6" name="Freeform 452"/>
                <p:cNvSpPr>
                  <a:spLocks/>
                </p:cNvSpPr>
                <p:nvPr/>
              </p:nvSpPr>
              <p:spPr bwMode="auto">
                <a:xfrm>
                  <a:off x="1530" y="2544"/>
                  <a:ext cx="33" cy="32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29" y="8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4" y="25"/>
                    </a:cxn>
                    <a:cxn ang="0">
                      <a:pos x="8" y="29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9"/>
                    </a:cxn>
                    <a:cxn ang="0">
                      <a:pos x="29" y="25"/>
                    </a:cxn>
                    <a:cxn ang="0">
                      <a:pos x="33" y="19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4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0" y="2"/>
                    </a:cxn>
                    <a:cxn ang="0">
                      <a:pos x="6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1"/>
                    </a:cxn>
                    <a:cxn ang="0">
                      <a:pos x="6" y="27"/>
                    </a:cxn>
                    <a:cxn ang="0">
                      <a:pos x="10" y="31"/>
                    </a:cxn>
                    <a:cxn ang="0">
                      <a:pos x="17" y="31"/>
                    </a:cxn>
                    <a:cxn ang="0">
                      <a:pos x="23" y="31"/>
                    </a:cxn>
                    <a:cxn ang="0">
                      <a:pos x="27" y="27"/>
                    </a:cxn>
                    <a:cxn ang="0">
                      <a:pos x="31" y="21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33" h="32">
                      <a:moveTo>
                        <a:pt x="33" y="15"/>
                      </a:move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29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1"/>
                      </a:lnTo>
                      <a:lnTo>
                        <a:pt x="17" y="32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31" y="21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29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1"/>
                      </a:lnTo>
                      <a:lnTo>
                        <a:pt x="17" y="31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31" y="21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B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7" name="Freeform 453"/>
                <p:cNvSpPr>
                  <a:spLocks/>
                </p:cNvSpPr>
                <p:nvPr/>
              </p:nvSpPr>
              <p:spPr bwMode="auto">
                <a:xfrm>
                  <a:off x="1530" y="2544"/>
                  <a:ext cx="33" cy="31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29" y="8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2" y="13"/>
                    </a:cxn>
                    <a:cxn ang="0">
                      <a:pos x="2" y="19"/>
                    </a:cxn>
                    <a:cxn ang="0">
                      <a:pos x="4" y="25"/>
                    </a:cxn>
                    <a:cxn ang="0">
                      <a:pos x="8" y="29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9"/>
                    </a:cxn>
                    <a:cxn ang="0">
                      <a:pos x="29" y="25"/>
                    </a:cxn>
                    <a:cxn ang="0">
                      <a:pos x="33" y="19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4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0" y="2"/>
                    </a:cxn>
                    <a:cxn ang="0">
                      <a:pos x="6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1"/>
                    </a:cxn>
                    <a:cxn ang="0">
                      <a:pos x="6" y="27"/>
                    </a:cxn>
                    <a:cxn ang="0">
                      <a:pos x="10" y="31"/>
                    </a:cxn>
                    <a:cxn ang="0">
                      <a:pos x="17" y="31"/>
                    </a:cxn>
                    <a:cxn ang="0">
                      <a:pos x="23" y="31"/>
                    </a:cxn>
                    <a:cxn ang="0">
                      <a:pos x="27" y="27"/>
                    </a:cxn>
                    <a:cxn ang="0">
                      <a:pos x="31" y="21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33" h="31">
                      <a:moveTo>
                        <a:pt x="33" y="15"/>
                      </a:move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29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1"/>
                      </a:lnTo>
                      <a:lnTo>
                        <a:pt x="17" y="31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31" y="21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29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1"/>
                      </a:lnTo>
                      <a:lnTo>
                        <a:pt x="17" y="31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31" y="21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B1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8" name="Freeform 454"/>
                <p:cNvSpPr>
                  <a:spLocks/>
                </p:cNvSpPr>
                <p:nvPr/>
              </p:nvSpPr>
              <p:spPr bwMode="auto">
                <a:xfrm>
                  <a:off x="1530" y="2544"/>
                  <a:ext cx="33" cy="31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29" y="8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2" y="13"/>
                    </a:cxn>
                    <a:cxn ang="0">
                      <a:pos x="2" y="19"/>
                    </a:cxn>
                    <a:cxn ang="0">
                      <a:pos x="4" y="25"/>
                    </a:cxn>
                    <a:cxn ang="0">
                      <a:pos x="8" y="29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9"/>
                    </a:cxn>
                    <a:cxn ang="0">
                      <a:pos x="29" y="25"/>
                    </a:cxn>
                    <a:cxn ang="0">
                      <a:pos x="33" y="19"/>
                    </a:cxn>
                    <a:cxn ang="0">
                      <a:pos x="33" y="15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0" y="2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2" y="15"/>
                    </a:cxn>
                    <a:cxn ang="0">
                      <a:pos x="2" y="21"/>
                    </a:cxn>
                    <a:cxn ang="0">
                      <a:pos x="6" y="27"/>
                    </a:cxn>
                    <a:cxn ang="0">
                      <a:pos x="10" y="31"/>
                    </a:cxn>
                    <a:cxn ang="0">
                      <a:pos x="17" y="31"/>
                    </a:cxn>
                    <a:cxn ang="0">
                      <a:pos x="23" y="31"/>
                    </a:cxn>
                    <a:cxn ang="0">
                      <a:pos x="27" y="27"/>
                    </a:cxn>
                    <a:cxn ang="0">
                      <a:pos x="31" y="21"/>
                    </a:cxn>
                    <a:cxn ang="0">
                      <a:pos x="33" y="15"/>
                    </a:cxn>
                  </a:cxnLst>
                  <a:rect l="0" t="0" r="r" b="b"/>
                  <a:pathLst>
                    <a:path w="33" h="31">
                      <a:moveTo>
                        <a:pt x="33" y="15"/>
                      </a:moveTo>
                      <a:lnTo>
                        <a:pt x="33" y="13"/>
                      </a:lnTo>
                      <a:lnTo>
                        <a:pt x="31" y="9"/>
                      </a:lnTo>
                      <a:lnTo>
                        <a:pt x="29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1"/>
                      </a:lnTo>
                      <a:lnTo>
                        <a:pt x="17" y="31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31" y="21"/>
                      </a:lnTo>
                      <a:lnTo>
                        <a:pt x="33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lnTo>
                        <a:pt x="31" y="13"/>
                      </a:lnTo>
                      <a:lnTo>
                        <a:pt x="31" y="9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0" y="31"/>
                      </a:lnTo>
                      <a:lnTo>
                        <a:pt x="13" y="31"/>
                      </a:lnTo>
                      <a:lnTo>
                        <a:pt x="17" y="31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31" y="21"/>
                      </a:lnTo>
                      <a:lnTo>
                        <a:pt x="31" y="19"/>
                      </a:lnTo>
                      <a:lnTo>
                        <a:pt x="33" y="15"/>
                      </a:lnTo>
                      <a:lnTo>
                        <a:pt x="33" y="15"/>
                      </a:lnTo>
                      <a:close/>
                    </a:path>
                  </a:pathLst>
                </a:custGeom>
                <a:solidFill>
                  <a:srgbClr val="FFB2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49" name="Freeform 455"/>
                <p:cNvSpPr>
                  <a:spLocks/>
                </p:cNvSpPr>
                <p:nvPr/>
              </p:nvSpPr>
              <p:spPr bwMode="auto">
                <a:xfrm>
                  <a:off x="1532" y="2544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9" y="13"/>
                    </a:cxn>
                    <a:cxn ang="0">
                      <a:pos x="27" y="8"/>
                    </a:cxn>
                    <a:cxn ang="0">
                      <a:pos x="23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6" y="29"/>
                    </a:cxn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3" y="29"/>
                    </a:cxn>
                    <a:cxn ang="0">
                      <a:pos x="27" y="25"/>
                    </a:cxn>
                    <a:cxn ang="0">
                      <a:pos x="29" y="19"/>
                    </a:cxn>
                    <a:cxn ang="0">
                      <a:pos x="29" y="15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10" y="31"/>
                    </a:cxn>
                    <a:cxn ang="0">
                      <a:pos x="15" y="31"/>
                    </a:cxn>
                    <a:cxn ang="0">
                      <a:pos x="21" y="31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29" y="15"/>
                    </a:cxn>
                  </a:cxnLst>
                  <a:rect l="0" t="0" r="r" b="b"/>
                  <a:pathLst>
                    <a:path w="31" h="31">
                      <a:moveTo>
                        <a:pt x="31" y="15"/>
                      </a:moveTo>
                      <a:lnTo>
                        <a:pt x="29" y="13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8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1" y="15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10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29" y="15"/>
                      </a:lnTo>
                      <a:lnTo>
                        <a:pt x="31" y="15"/>
                      </a:lnTo>
                      <a:close/>
                    </a:path>
                  </a:pathLst>
                </a:custGeom>
                <a:solidFill>
                  <a:srgbClr val="FFB4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0" name="Freeform 456"/>
                <p:cNvSpPr>
                  <a:spLocks/>
                </p:cNvSpPr>
                <p:nvPr/>
              </p:nvSpPr>
              <p:spPr bwMode="auto">
                <a:xfrm>
                  <a:off x="1532" y="2544"/>
                  <a:ext cx="29" cy="31"/>
                </a:xfrm>
                <a:custGeom>
                  <a:avLst/>
                  <a:gdLst/>
                  <a:ahLst/>
                  <a:cxnLst>
                    <a:cxn ang="0">
                      <a:pos x="29" y="13"/>
                    </a:cxn>
                    <a:cxn ang="0">
                      <a:pos x="27" y="8"/>
                    </a:cxn>
                    <a:cxn ang="0">
                      <a:pos x="23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6" y="29"/>
                    </a:cxn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3" y="29"/>
                    </a:cxn>
                    <a:cxn ang="0">
                      <a:pos x="27" y="25"/>
                    </a:cxn>
                    <a:cxn ang="0">
                      <a:pos x="29" y="19"/>
                    </a:cxn>
                    <a:cxn ang="0">
                      <a:pos x="29" y="15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10" y="29"/>
                    </a:cxn>
                    <a:cxn ang="0">
                      <a:pos x="15" y="31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29" y="15"/>
                    </a:cxn>
                  </a:cxnLst>
                  <a:rect l="0" t="0" r="r" b="b"/>
                  <a:pathLst>
                    <a:path w="29" h="31">
                      <a:moveTo>
                        <a:pt x="29" y="15"/>
                      </a:moveTo>
                      <a:lnTo>
                        <a:pt x="29" y="13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10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29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29" y="15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FFB5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1" name="Freeform 457"/>
                <p:cNvSpPr>
                  <a:spLocks/>
                </p:cNvSpPr>
                <p:nvPr/>
              </p:nvSpPr>
              <p:spPr bwMode="auto">
                <a:xfrm>
                  <a:off x="1532" y="2544"/>
                  <a:ext cx="29" cy="31"/>
                </a:xfrm>
                <a:custGeom>
                  <a:avLst/>
                  <a:gdLst/>
                  <a:ahLst/>
                  <a:cxnLst>
                    <a:cxn ang="0">
                      <a:pos x="29" y="13"/>
                    </a:cxn>
                    <a:cxn ang="0">
                      <a:pos x="27" y="8"/>
                    </a:cxn>
                    <a:cxn ang="0">
                      <a:pos x="23" y="4"/>
                    </a:cxn>
                    <a:cxn ang="0">
                      <a:pos x="17" y="2"/>
                    </a:cxn>
                    <a:cxn ang="0">
                      <a:pos x="11" y="2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6" y="29"/>
                    </a:cxn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3" y="29"/>
                    </a:cxn>
                    <a:cxn ang="0">
                      <a:pos x="27" y="25"/>
                    </a:cxn>
                    <a:cxn ang="0">
                      <a:pos x="29" y="19"/>
                    </a:cxn>
                    <a:cxn ang="0">
                      <a:pos x="29" y="15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5" y="2"/>
                    </a:cxn>
                    <a:cxn ang="0">
                      <a:pos x="10" y="2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10" y="29"/>
                    </a:cxn>
                    <a:cxn ang="0">
                      <a:pos x="15" y="31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29" y="15"/>
                    </a:cxn>
                  </a:cxnLst>
                  <a:rect l="0" t="0" r="r" b="b"/>
                  <a:pathLst>
                    <a:path w="29" h="31">
                      <a:moveTo>
                        <a:pt x="29" y="15"/>
                      </a:moveTo>
                      <a:lnTo>
                        <a:pt x="29" y="13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29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3"/>
                      </a:lnTo>
                      <a:lnTo>
                        <a:pt x="29" y="9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10" y="29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29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29" y="15"/>
                      </a:lnTo>
                      <a:lnTo>
                        <a:pt x="29" y="15"/>
                      </a:lnTo>
                      <a:close/>
                    </a:path>
                  </a:pathLst>
                </a:custGeom>
                <a:solidFill>
                  <a:srgbClr val="FFB5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2" name="Freeform 458"/>
                <p:cNvSpPr>
                  <a:spLocks/>
                </p:cNvSpPr>
                <p:nvPr/>
              </p:nvSpPr>
              <p:spPr bwMode="auto">
                <a:xfrm>
                  <a:off x="1532" y="2546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29" y="11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7" y="23"/>
                    </a:cxn>
                    <a:cxn ang="0">
                      <a:pos x="29" y="17"/>
                    </a:cxn>
                    <a:cxn ang="0">
                      <a:pos x="29" y="13"/>
                    </a:cxn>
                    <a:cxn ang="0">
                      <a:pos x="29" y="7"/>
                    </a:cxn>
                    <a:cxn ang="0">
                      <a:pos x="25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4" y="25"/>
                    </a:cxn>
                    <a:cxn ang="0">
                      <a:pos x="10" y="27"/>
                    </a:cxn>
                    <a:cxn ang="0">
                      <a:pos x="15" y="29"/>
                    </a:cxn>
                    <a:cxn ang="0">
                      <a:pos x="21" y="27"/>
                    </a:cxn>
                    <a:cxn ang="0">
                      <a:pos x="25" y="25"/>
                    </a:cxn>
                    <a:cxn ang="0">
                      <a:pos x="29" y="19"/>
                    </a:cxn>
                    <a:cxn ang="0">
                      <a:pos x="29" y="13"/>
                    </a:cxn>
                  </a:cxnLst>
                  <a:rect l="0" t="0" r="r" b="b"/>
                  <a:pathLst>
                    <a:path w="29" h="29">
                      <a:moveTo>
                        <a:pt x="29" y="13"/>
                      </a:moveTo>
                      <a:lnTo>
                        <a:pt x="29" y="11"/>
                      </a:lnTo>
                      <a:lnTo>
                        <a:pt x="29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10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9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10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1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FFB6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3" name="Freeform 459"/>
                <p:cNvSpPr>
                  <a:spLocks/>
                </p:cNvSpPr>
                <p:nvPr/>
              </p:nvSpPr>
              <p:spPr bwMode="auto">
                <a:xfrm>
                  <a:off x="1532" y="2546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29" y="11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6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7" y="21"/>
                    </a:cxn>
                    <a:cxn ang="0">
                      <a:pos x="29" y="17"/>
                    </a:cxn>
                    <a:cxn ang="0">
                      <a:pos x="29" y="13"/>
                    </a:cxn>
                    <a:cxn ang="0">
                      <a:pos x="27" y="7"/>
                    </a:cxn>
                    <a:cxn ang="0">
                      <a:pos x="25" y="4"/>
                    </a:cxn>
                    <a:cxn ang="0">
                      <a:pos x="19" y="0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4" y="25"/>
                    </a:cxn>
                    <a:cxn ang="0">
                      <a:pos x="10" y="27"/>
                    </a:cxn>
                    <a:cxn ang="0">
                      <a:pos x="15" y="29"/>
                    </a:cxn>
                    <a:cxn ang="0">
                      <a:pos x="19" y="27"/>
                    </a:cxn>
                    <a:cxn ang="0">
                      <a:pos x="25" y="25"/>
                    </a:cxn>
                    <a:cxn ang="0">
                      <a:pos x="27" y="19"/>
                    </a:cxn>
                    <a:cxn ang="0">
                      <a:pos x="29" y="13"/>
                    </a:cxn>
                  </a:cxnLst>
                  <a:rect l="0" t="0" r="r" b="b"/>
                  <a:pathLst>
                    <a:path w="29" h="29">
                      <a:moveTo>
                        <a:pt x="29" y="13"/>
                      </a:moveTo>
                      <a:lnTo>
                        <a:pt x="29" y="11"/>
                      </a:lnTo>
                      <a:lnTo>
                        <a:pt x="29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10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1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10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5"/>
                      </a:lnTo>
                      <a:lnTo>
                        <a:pt x="27" y="21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FFB7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4" name="Freeform 460"/>
                <p:cNvSpPr>
                  <a:spLocks/>
                </p:cNvSpPr>
                <p:nvPr/>
              </p:nvSpPr>
              <p:spPr bwMode="auto">
                <a:xfrm>
                  <a:off x="1532" y="2546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29" y="11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5"/>
                    </a:cxn>
                    <a:cxn ang="0">
                      <a:pos x="27" y="21"/>
                    </a:cxn>
                    <a:cxn ang="0">
                      <a:pos x="29" y="17"/>
                    </a:cxn>
                    <a:cxn ang="0">
                      <a:pos x="29" y="13"/>
                    </a:cxn>
                    <a:cxn ang="0">
                      <a:pos x="27" y="7"/>
                    </a:cxn>
                    <a:cxn ang="0">
                      <a:pos x="25" y="4"/>
                    </a:cxn>
                    <a:cxn ang="0">
                      <a:pos x="19" y="0"/>
                    </a:cxn>
                    <a:cxn ang="0">
                      <a:pos x="15" y="0"/>
                    </a:cxn>
                    <a:cxn ang="0">
                      <a:pos x="10" y="0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4" y="23"/>
                    </a:cxn>
                    <a:cxn ang="0">
                      <a:pos x="10" y="27"/>
                    </a:cxn>
                    <a:cxn ang="0">
                      <a:pos x="15" y="29"/>
                    </a:cxn>
                    <a:cxn ang="0">
                      <a:pos x="19" y="27"/>
                    </a:cxn>
                    <a:cxn ang="0">
                      <a:pos x="25" y="23"/>
                    </a:cxn>
                    <a:cxn ang="0">
                      <a:pos x="27" y="19"/>
                    </a:cxn>
                    <a:cxn ang="0">
                      <a:pos x="29" y="13"/>
                    </a:cxn>
                  </a:cxnLst>
                  <a:rect l="0" t="0" r="r" b="b"/>
                  <a:pathLst>
                    <a:path w="29" h="29">
                      <a:moveTo>
                        <a:pt x="29" y="13"/>
                      </a:move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5"/>
                      </a:lnTo>
                      <a:lnTo>
                        <a:pt x="6" y="25"/>
                      </a:lnTo>
                      <a:lnTo>
                        <a:pt x="10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5"/>
                      </a:lnTo>
                      <a:lnTo>
                        <a:pt x="27" y="21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10" y="27"/>
                      </a:lnTo>
                      <a:lnTo>
                        <a:pt x="11" y="27"/>
                      </a:lnTo>
                      <a:lnTo>
                        <a:pt x="15" y="29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FFB8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5" name="Freeform 461"/>
                <p:cNvSpPr>
                  <a:spLocks/>
                </p:cNvSpPr>
                <p:nvPr/>
              </p:nvSpPr>
              <p:spPr bwMode="auto">
                <a:xfrm>
                  <a:off x="1532" y="2546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29" y="11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6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3" y="25"/>
                    </a:cxn>
                    <a:cxn ang="0">
                      <a:pos x="27" y="21"/>
                    </a:cxn>
                    <a:cxn ang="0">
                      <a:pos x="29" y="17"/>
                    </a:cxn>
                    <a:cxn ang="0">
                      <a:pos x="29" y="13"/>
                    </a:cxn>
                    <a:cxn ang="0">
                      <a:pos x="27" y="7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4" y="23"/>
                    </a:cxn>
                    <a:cxn ang="0">
                      <a:pos x="10" y="27"/>
                    </a:cxn>
                    <a:cxn ang="0">
                      <a:pos x="15" y="27"/>
                    </a:cxn>
                    <a:cxn ang="0">
                      <a:pos x="19" y="27"/>
                    </a:cxn>
                    <a:cxn ang="0">
                      <a:pos x="25" y="23"/>
                    </a:cxn>
                    <a:cxn ang="0">
                      <a:pos x="27" y="19"/>
                    </a:cxn>
                    <a:cxn ang="0">
                      <a:pos x="29" y="13"/>
                    </a:cxn>
                  </a:cxnLst>
                  <a:rect l="0" t="0" r="r" b="b"/>
                  <a:pathLst>
                    <a:path w="29" h="29">
                      <a:moveTo>
                        <a:pt x="29" y="13"/>
                      </a:move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10" y="27"/>
                      </a:lnTo>
                      <a:lnTo>
                        <a:pt x="11" y="27"/>
                      </a:lnTo>
                      <a:lnTo>
                        <a:pt x="15" y="29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FFBA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6" name="Freeform 462"/>
                <p:cNvSpPr>
                  <a:spLocks/>
                </p:cNvSpPr>
                <p:nvPr/>
              </p:nvSpPr>
              <p:spPr bwMode="auto">
                <a:xfrm>
                  <a:off x="1532" y="2546"/>
                  <a:ext cx="29" cy="27"/>
                </a:xfrm>
                <a:custGeom>
                  <a:avLst/>
                  <a:gdLst/>
                  <a:ahLst/>
                  <a:cxnLst>
                    <a:cxn ang="0">
                      <a:pos x="29" y="11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8" y="2"/>
                    </a:cxn>
                    <a:cxn ang="0">
                      <a:pos x="4" y="6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4" y="21"/>
                    </a:cxn>
                    <a:cxn ang="0">
                      <a:pos x="8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3" y="25"/>
                    </a:cxn>
                    <a:cxn ang="0">
                      <a:pos x="27" y="21"/>
                    </a:cxn>
                    <a:cxn ang="0">
                      <a:pos x="29" y="17"/>
                    </a:cxn>
                    <a:cxn ang="0">
                      <a:pos x="29" y="13"/>
                    </a:cxn>
                    <a:cxn ang="0">
                      <a:pos x="27" y="7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6" y="4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27"/>
                    </a:cxn>
                    <a:cxn ang="0">
                      <a:pos x="15" y="27"/>
                    </a:cxn>
                    <a:cxn ang="0">
                      <a:pos x="19" y="27"/>
                    </a:cxn>
                    <a:cxn ang="0">
                      <a:pos x="25" y="23"/>
                    </a:cxn>
                    <a:cxn ang="0">
                      <a:pos x="27" y="19"/>
                    </a:cxn>
                    <a:cxn ang="0">
                      <a:pos x="29" y="13"/>
                    </a:cxn>
                  </a:cxnLst>
                  <a:rect l="0" t="0" r="r" b="b"/>
                  <a:pathLst>
                    <a:path w="29" h="27">
                      <a:moveTo>
                        <a:pt x="29" y="13"/>
                      </a:move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4" y="23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FFBB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7" name="Freeform 463"/>
                <p:cNvSpPr>
                  <a:spLocks/>
                </p:cNvSpPr>
                <p:nvPr/>
              </p:nvSpPr>
              <p:spPr bwMode="auto">
                <a:xfrm>
                  <a:off x="1532" y="2546"/>
                  <a:ext cx="29" cy="27"/>
                </a:xfrm>
                <a:custGeom>
                  <a:avLst/>
                  <a:gdLst/>
                  <a:ahLst/>
                  <a:cxnLst>
                    <a:cxn ang="0">
                      <a:pos x="29" y="11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8" y="2"/>
                    </a:cxn>
                    <a:cxn ang="0">
                      <a:pos x="4" y="6"/>
                    </a:cxn>
                    <a:cxn ang="0">
                      <a:pos x="2" y="11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3" y="25"/>
                    </a:cxn>
                    <a:cxn ang="0">
                      <a:pos x="27" y="21"/>
                    </a:cxn>
                    <a:cxn ang="0">
                      <a:pos x="29" y="17"/>
                    </a:cxn>
                    <a:cxn ang="0">
                      <a:pos x="29" y="13"/>
                    </a:cxn>
                    <a:cxn ang="0">
                      <a:pos x="27" y="7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6" y="4"/>
                    </a:cxn>
                    <a:cxn ang="0">
                      <a:pos x="2" y="7"/>
                    </a:cxn>
                    <a:cxn ang="0">
                      <a:pos x="2" y="13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0" y="27"/>
                    </a:cxn>
                    <a:cxn ang="0">
                      <a:pos x="15" y="27"/>
                    </a:cxn>
                    <a:cxn ang="0">
                      <a:pos x="19" y="27"/>
                    </a:cxn>
                    <a:cxn ang="0">
                      <a:pos x="25" y="23"/>
                    </a:cxn>
                    <a:cxn ang="0">
                      <a:pos x="27" y="19"/>
                    </a:cxn>
                    <a:cxn ang="0">
                      <a:pos x="29" y="13"/>
                    </a:cxn>
                  </a:cxnLst>
                  <a:rect l="0" t="0" r="r" b="b"/>
                  <a:pathLst>
                    <a:path w="29" h="27">
                      <a:moveTo>
                        <a:pt x="29" y="13"/>
                      </a:moveTo>
                      <a:lnTo>
                        <a:pt x="29" y="11"/>
                      </a:lnTo>
                      <a:lnTo>
                        <a:pt x="27" y="7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7" y="19"/>
                      </a:lnTo>
                      <a:lnTo>
                        <a:pt x="29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lnTo>
                        <a:pt x="27" y="11"/>
                      </a:lnTo>
                      <a:lnTo>
                        <a:pt x="27" y="7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5"/>
                      </a:lnTo>
                      <a:lnTo>
                        <a:pt x="10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5" y="21"/>
                      </a:lnTo>
                      <a:lnTo>
                        <a:pt x="27" y="19"/>
                      </a:lnTo>
                      <a:lnTo>
                        <a:pt x="27" y="17"/>
                      </a:lnTo>
                      <a:lnTo>
                        <a:pt x="29" y="13"/>
                      </a:lnTo>
                      <a:lnTo>
                        <a:pt x="29" y="13"/>
                      </a:lnTo>
                      <a:close/>
                    </a:path>
                  </a:pathLst>
                </a:custGeom>
                <a:solidFill>
                  <a:srgbClr val="FFBB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8" name="Freeform 464"/>
                <p:cNvSpPr>
                  <a:spLocks/>
                </p:cNvSpPr>
                <p:nvPr/>
              </p:nvSpPr>
              <p:spPr bwMode="auto">
                <a:xfrm>
                  <a:off x="1534" y="2546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25" y="11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6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21" y="25"/>
                    </a:cxn>
                    <a:cxn ang="0">
                      <a:pos x="23" y="21"/>
                    </a:cxn>
                    <a:cxn ang="0">
                      <a:pos x="25" y="17"/>
                    </a:cxn>
                    <a:cxn ang="0">
                      <a:pos x="27" y="13"/>
                    </a:cxn>
                    <a:cxn ang="0">
                      <a:pos x="25" y="9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4" y="23"/>
                    </a:cxn>
                    <a:cxn ang="0">
                      <a:pos x="8" y="27"/>
                    </a:cxn>
                    <a:cxn ang="0">
                      <a:pos x="13" y="27"/>
                    </a:cxn>
                    <a:cxn ang="0">
                      <a:pos x="17" y="27"/>
                    </a:cxn>
                    <a:cxn ang="0">
                      <a:pos x="21" y="23"/>
                    </a:cxn>
                    <a:cxn ang="0">
                      <a:pos x="25" y="19"/>
                    </a:cxn>
                    <a:cxn ang="0">
                      <a:pos x="27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5" y="11"/>
                      </a:lnTo>
                      <a:lnTo>
                        <a:pt x="25" y="7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7" y="13"/>
                      </a:lnTo>
                      <a:lnTo>
                        <a:pt x="27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7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BC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59" name="Freeform 465"/>
                <p:cNvSpPr>
                  <a:spLocks/>
                </p:cNvSpPr>
                <p:nvPr/>
              </p:nvSpPr>
              <p:spPr bwMode="auto">
                <a:xfrm>
                  <a:off x="1534" y="2546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25" y="11"/>
                    </a:cxn>
                    <a:cxn ang="0">
                      <a:pos x="23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6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19" y="25"/>
                    </a:cxn>
                    <a:cxn ang="0">
                      <a:pos x="23" y="21"/>
                    </a:cxn>
                    <a:cxn ang="0">
                      <a:pos x="25" y="17"/>
                    </a:cxn>
                    <a:cxn ang="0">
                      <a:pos x="25" y="13"/>
                    </a:cxn>
                    <a:cxn ang="0">
                      <a:pos x="25" y="9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4" y="23"/>
                    </a:cxn>
                    <a:cxn ang="0">
                      <a:pos x="8" y="27"/>
                    </a:cxn>
                    <a:cxn ang="0">
                      <a:pos x="13" y="27"/>
                    </a:cxn>
                    <a:cxn ang="0">
                      <a:pos x="17" y="27"/>
                    </a:cxn>
                    <a:cxn ang="0">
                      <a:pos x="21" y="23"/>
                    </a:cxn>
                    <a:cxn ang="0">
                      <a:pos x="25" y="19"/>
                    </a:cxn>
                    <a:cxn ang="0">
                      <a:pos x="25" y="13"/>
                    </a:cxn>
                  </a:cxnLst>
                  <a:rect l="0" t="0" r="r" b="b"/>
                  <a:pathLst>
                    <a:path w="27" h="27">
                      <a:moveTo>
                        <a:pt x="27" y="13"/>
                      </a:move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7" y="1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27" y="13"/>
                      </a:lnTo>
                      <a:close/>
                    </a:path>
                  </a:pathLst>
                </a:custGeom>
                <a:solidFill>
                  <a:srgbClr val="FFBD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0" name="Freeform 466"/>
                <p:cNvSpPr>
                  <a:spLocks/>
                </p:cNvSpPr>
                <p:nvPr/>
              </p:nvSpPr>
              <p:spPr bwMode="auto">
                <a:xfrm>
                  <a:off x="1534" y="2546"/>
                  <a:ext cx="25" cy="27"/>
                </a:xfrm>
                <a:custGeom>
                  <a:avLst/>
                  <a:gdLst/>
                  <a:ahLst/>
                  <a:cxnLst>
                    <a:cxn ang="0">
                      <a:pos x="25" y="11"/>
                    </a:cxn>
                    <a:cxn ang="0">
                      <a:pos x="23" y="6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9" y="2"/>
                    </a:cxn>
                    <a:cxn ang="0">
                      <a:pos x="6" y="4"/>
                    </a:cxn>
                    <a:cxn ang="0">
                      <a:pos x="2" y="6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6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19" y="25"/>
                    </a:cxn>
                    <a:cxn ang="0">
                      <a:pos x="23" y="21"/>
                    </a:cxn>
                    <a:cxn ang="0">
                      <a:pos x="25" y="17"/>
                    </a:cxn>
                    <a:cxn ang="0">
                      <a:pos x="25" y="13"/>
                    </a:cxn>
                    <a:cxn ang="0">
                      <a:pos x="25" y="9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3" y="2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0" y="19"/>
                    </a:cxn>
                    <a:cxn ang="0">
                      <a:pos x="4" y="23"/>
                    </a:cxn>
                    <a:cxn ang="0">
                      <a:pos x="8" y="25"/>
                    </a:cxn>
                    <a:cxn ang="0">
                      <a:pos x="13" y="27"/>
                    </a:cxn>
                    <a:cxn ang="0">
                      <a:pos x="17" y="25"/>
                    </a:cxn>
                    <a:cxn ang="0">
                      <a:pos x="21" y="23"/>
                    </a:cxn>
                    <a:cxn ang="0">
                      <a:pos x="25" y="19"/>
                    </a:cxn>
                    <a:cxn ang="0">
                      <a:pos x="25" y="13"/>
                    </a:cxn>
                  </a:cxnLst>
                  <a:rect l="0" t="0" r="r" b="b"/>
                  <a:pathLst>
                    <a:path w="25" h="27">
                      <a:moveTo>
                        <a:pt x="25" y="13"/>
                      </a:move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8" y="25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5" y="13"/>
                      </a:lnTo>
                      <a:lnTo>
                        <a:pt x="25" y="13"/>
                      </a:lnTo>
                      <a:close/>
                    </a:path>
                  </a:pathLst>
                </a:custGeom>
                <a:solidFill>
                  <a:srgbClr val="FFBF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1" name="Freeform 467"/>
                <p:cNvSpPr>
                  <a:spLocks/>
                </p:cNvSpPr>
                <p:nvPr/>
              </p:nvSpPr>
              <p:spPr bwMode="auto">
                <a:xfrm>
                  <a:off x="1534" y="254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9"/>
                    </a:cxn>
                    <a:cxn ang="0">
                      <a:pos x="23" y="4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9" y="25"/>
                    </a:cxn>
                    <a:cxn ang="0">
                      <a:pos x="15" y="25"/>
                    </a:cxn>
                    <a:cxn ang="0">
                      <a:pos x="19" y="23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25" y="11"/>
                    </a:cxn>
                    <a:cxn ang="0">
                      <a:pos x="25" y="7"/>
                    </a:cxn>
                    <a:cxn ang="0">
                      <a:pos x="21" y="4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4" y="4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3" y="25"/>
                    </a:cxn>
                    <a:cxn ang="0">
                      <a:pos x="17" y="23"/>
                    </a:cxn>
                    <a:cxn ang="0">
                      <a:pos x="21" y="21"/>
                    </a:cxn>
                    <a:cxn ang="0">
                      <a:pos x="25" y="17"/>
                    </a:cxn>
                    <a:cxn ang="0">
                      <a:pos x="25" y="11"/>
                    </a:cxn>
                  </a:cxnLst>
                  <a:rect l="0" t="0" r="r" b="b"/>
                  <a:pathLst>
                    <a:path w="25" h="25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C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2" name="Freeform 468"/>
                <p:cNvSpPr>
                  <a:spLocks/>
                </p:cNvSpPr>
                <p:nvPr/>
              </p:nvSpPr>
              <p:spPr bwMode="auto">
                <a:xfrm>
                  <a:off x="1534" y="254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9"/>
                    </a:cxn>
                    <a:cxn ang="0">
                      <a:pos x="23" y="5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9" y="25"/>
                    </a:cxn>
                    <a:cxn ang="0">
                      <a:pos x="15" y="25"/>
                    </a:cxn>
                    <a:cxn ang="0">
                      <a:pos x="19" y="23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25" y="11"/>
                    </a:cxn>
                    <a:cxn ang="0">
                      <a:pos x="25" y="7"/>
                    </a:cxn>
                    <a:cxn ang="0">
                      <a:pos x="21" y="4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3" y="25"/>
                    </a:cxn>
                    <a:cxn ang="0">
                      <a:pos x="17" y="23"/>
                    </a:cxn>
                    <a:cxn ang="0">
                      <a:pos x="21" y="21"/>
                    </a:cxn>
                    <a:cxn ang="0">
                      <a:pos x="25" y="17"/>
                    </a:cxn>
                    <a:cxn ang="0">
                      <a:pos x="25" y="11"/>
                    </a:cxn>
                  </a:cxnLst>
                  <a:rect l="0" t="0" r="r" b="b"/>
                  <a:pathLst>
                    <a:path w="25" h="25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C0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3" name="Freeform 469"/>
                <p:cNvSpPr>
                  <a:spLocks/>
                </p:cNvSpPr>
                <p:nvPr/>
              </p:nvSpPr>
              <p:spPr bwMode="auto">
                <a:xfrm>
                  <a:off x="1534" y="254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9"/>
                    </a:cxn>
                    <a:cxn ang="0">
                      <a:pos x="23" y="5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9" y="25"/>
                    </a:cxn>
                    <a:cxn ang="0">
                      <a:pos x="15" y="25"/>
                    </a:cxn>
                    <a:cxn ang="0">
                      <a:pos x="19" y="23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25" y="11"/>
                    </a:cxn>
                    <a:cxn ang="0">
                      <a:pos x="23" y="7"/>
                    </a:cxn>
                    <a:cxn ang="0">
                      <a:pos x="21" y="4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3" y="25"/>
                    </a:cxn>
                    <a:cxn ang="0">
                      <a:pos x="17" y="23"/>
                    </a:cxn>
                    <a:cxn ang="0">
                      <a:pos x="21" y="21"/>
                    </a:cxn>
                    <a:cxn ang="0">
                      <a:pos x="23" y="17"/>
                    </a:cxn>
                    <a:cxn ang="0">
                      <a:pos x="25" y="11"/>
                    </a:cxn>
                  </a:cxnLst>
                  <a:rect l="0" t="0" r="r" b="b"/>
                  <a:pathLst>
                    <a:path w="25" h="25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5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C1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4" name="Freeform 470"/>
                <p:cNvSpPr>
                  <a:spLocks/>
                </p:cNvSpPr>
                <p:nvPr/>
              </p:nvSpPr>
              <p:spPr bwMode="auto">
                <a:xfrm>
                  <a:off x="1534" y="254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9"/>
                    </a:cxn>
                    <a:cxn ang="0">
                      <a:pos x="23" y="5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9" y="25"/>
                    </a:cxn>
                    <a:cxn ang="0">
                      <a:pos x="15" y="25"/>
                    </a:cxn>
                    <a:cxn ang="0">
                      <a:pos x="19" y="23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25" y="11"/>
                    </a:cxn>
                    <a:cxn ang="0">
                      <a:pos x="23" y="7"/>
                    </a:cxn>
                    <a:cxn ang="0">
                      <a:pos x="21" y="4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8" y="0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3" y="25"/>
                    </a:cxn>
                    <a:cxn ang="0">
                      <a:pos x="17" y="23"/>
                    </a:cxn>
                    <a:cxn ang="0">
                      <a:pos x="21" y="21"/>
                    </a:cxn>
                    <a:cxn ang="0">
                      <a:pos x="23" y="17"/>
                    </a:cxn>
                    <a:cxn ang="0">
                      <a:pos x="25" y="11"/>
                    </a:cxn>
                  </a:cxnLst>
                  <a:rect l="0" t="0" r="r" b="b"/>
                  <a:pathLst>
                    <a:path w="25" h="25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8" y="23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3" y="25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C2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5" name="Freeform 471"/>
                <p:cNvSpPr>
                  <a:spLocks/>
                </p:cNvSpPr>
                <p:nvPr/>
              </p:nvSpPr>
              <p:spPr bwMode="auto">
                <a:xfrm>
                  <a:off x="1534" y="2548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9"/>
                    </a:cxn>
                    <a:cxn ang="0">
                      <a:pos x="23" y="5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6" y="21"/>
                    </a:cxn>
                    <a:cxn ang="0">
                      <a:pos x="9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25" y="11"/>
                    </a:cxn>
                    <a:cxn ang="0">
                      <a:pos x="23" y="7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3" y="23"/>
                    </a:cxn>
                    <a:cxn ang="0">
                      <a:pos x="17" y="23"/>
                    </a:cxn>
                    <a:cxn ang="0">
                      <a:pos x="21" y="21"/>
                    </a:cxn>
                    <a:cxn ang="0">
                      <a:pos x="23" y="17"/>
                    </a:cxn>
                    <a:cxn ang="0">
                      <a:pos x="25" y="11"/>
                    </a:cxn>
                  </a:cxnLst>
                  <a:rect l="0" t="0" r="r" b="b"/>
                  <a:pathLst>
                    <a:path w="25" h="25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3" y="25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5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C3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6" name="Freeform 472"/>
                <p:cNvSpPr>
                  <a:spLocks/>
                </p:cNvSpPr>
                <p:nvPr/>
              </p:nvSpPr>
              <p:spPr bwMode="auto">
                <a:xfrm>
                  <a:off x="1534" y="2548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25" y="9"/>
                    </a:cxn>
                    <a:cxn ang="0">
                      <a:pos x="23" y="5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5"/>
                    </a:cxn>
                    <a:cxn ang="0">
                      <a:pos x="2" y="9"/>
                    </a:cxn>
                    <a:cxn ang="0">
                      <a:pos x="2" y="13"/>
                    </a:cxn>
                    <a:cxn ang="0">
                      <a:pos x="2" y="19"/>
                    </a:cxn>
                    <a:cxn ang="0">
                      <a:pos x="6" y="21"/>
                    </a:cxn>
                    <a:cxn ang="0">
                      <a:pos x="9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3" y="19"/>
                    </a:cxn>
                    <a:cxn ang="0">
                      <a:pos x="25" y="13"/>
                    </a:cxn>
                    <a:cxn ang="0">
                      <a:pos x="25" y="11"/>
                    </a:cxn>
                    <a:cxn ang="0">
                      <a:pos x="23" y="7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3" y="23"/>
                    </a:cxn>
                    <a:cxn ang="0">
                      <a:pos x="17" y="23"/>
                    </a:cxn>
                    <a:cxn ang="0">
                      <a:pos x="21" y="21"/>
                    </a:cxn>
                    <a:cxn ang="0">
                      <a:pos x="23" y="17"/>
                    </a:cxn>
                    <a:cxn ang="0">
                      <a:pos x="25" y="11"/>
                    </a:cxn>
                  </a:cxnLst>
                  <a:rect l="0" t="0" r="r" b="b"/>
                  <a:pathLst>
                    <a:path w="25" h="23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C5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7" name="Freeform 473"/>
                <p:cNvSpPr>
                  <a:spLocks/>
                </p:cNvSpPr>
                <p:nvPr/>
              </p:nvSpPr>
              <p:spPr bwMode="auto">
                <a:xfrm>
                  <a:off x="1534" y="2548"/>
                  <a:ext cx="25" cy="23"/>
                </a:xfrm>
                <a:custGeom>
                  <a:avLst/>
                  <a:gdLst/>
                  <a:ahLst/>
                  <a:cxnLst>
                    <a:cxn ang="0">
                      <a:pos x="25" y="9"/>
                    </a:cxn>
                    <a:cxn ang="0">
                      <a:pos x="23" y="5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4" y="5"/>
                    </a:cxn>
                    <a:cxn ang="0">
                      <a:pos x="2" y="9"/>
                    </a:cxn>
                    <a:cxn ang="0">
                      <a:pos x="2" y="13"/>
                    </a:cxn>
                    <a:cxn ang="0">
                      <a:pos x="4" y="19"/>
                    </a:cxn>
                    <a:cxn ang="0">
                      <a:pos x="6" y="21"/>
                    </a:cxn>
                    <a:cxn ang="0">
                      <a:pos x="9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3" y="19"/>
                    </a:cxn>
                    <a:cxn ang="0">
                      <a:pos x="25" y="13"/>
                    </a:cxn>
                    <a:cxn ang="0">
                      <a:pos x="25" y="11"/>
                    </a:cxn>
                    <a:cxn ang="0">
                      <a:pos x="23" y="7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2" y="7"/>
                    </a:cxn>
                    <a:cxn ang="0">
                      <a:pos x="2" y="11"/>
                    </a:cxn>
                    <a:cxn ang="0">
                      <a:pos x="2" y="17"/>
                    </a:cxn>
                    <a:cxn ang="0">
                      <a:pos x="4" y="19"/>
                    </a:cxn>
                    <a:cxn ang="0">
                      <a:pos x="8" y="23"/>
                    </a:cxn>
                    <a:cxn ang="0">
                      <a:pos x="13" y="23"/>
                    </a:cxn>
                    <a:cxn ang="0">
                      <a:pos x="17" y="23"/>
                    </a:cxn>
                    <a:cxn ang="0">
                      <a:pos x="21" y="19"/>
                    </a:cxn>
                    <a:cxn ang="0">
                      <a:pos x="23" y="17"/>
                    </a:cxn>
                    <a:cxn ang="0">
                      <a:pos x="25" y="11"/>
                    </a:cxn>
                  </a:cxnLst>
                  <a:rect l="0" t="0" r="r" b="b"/>
                  <a:pathLst>
                    <a:path w="25" h="23">
                      <a:moveTo>
                        <a:pt x="25" y="11"/>
                      </a:moveTo>
                      <a:lnTo>
                        <a:pt x="25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5" y="11"/>
                      </a:lnTo>
                      <a:lnTo>
                        <a:pt x="23" y="9"/>
                      </a:lnTo>
                      <a:lnTo>
                        <a:pt x="23" y="7"/>
                      </a:lnTo>
                      <a:lnTo>
                        <a:pt x="23" y="5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9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9"/>
                      </a:lnTo>
                      <a:lnTo>
                        <a:pt x="23" y="17"/>
                      </a:lnTo>
                      <a:lnTo>
                        <a:pt x="23" y="13"/>
                      </a:lnTo>
                      <a:lnTo>
                        <a:pt x="25" y="11"/>
                      </a:lnTo>
                      <a:lnTo>
                        <a:pt x="25" y="11"/>
                      </a:lnTo>
                      <a:close/>
                    </a:path>
                  </a:pathLst>
                </a:custGeom>
                <a:solidFill>
                  <a:srgbClr val="FFC6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8" name="Freeform 474"/>
                <p:cNvSpPr>
                  <a:spLocks/>
                </p:cNvSpPr>
                <p:nvPr/>
              </p:nvSpPr>
              <p:spPr bwMode="auto">
                <a:xfrm>
                  <a:off x="1536" y="2548"/>
                  <a:ext cx="23" cy="23"/>
                </a:xfrm>
                <a:custGeom>
                  <a:avLst/>
                  <a:gdLst/>
                  <a:ahLst/>
                  <a:cxnLst>
                    <a:cxn ang="0">
                      <a:pos x="21" y="9"/>
                    </a:cxn>
                    <a:cxn ang="0">
                      <a:pos x="21" y="5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4" y="21"/>
                    </a:cxn>
                    <a:cxn ang="0">
                      <a:pos x="7" y="23"/>
                    </a:cxn>
                    <a:cxn ang="0">
                      <a:pos x="13" y="23"/>
                    </a:cxn>
                    <a:cxn ang="0">
                      <a:pos x="17" y="21"/>
                    </a:cxn>
                    <a:cxn ang="0">
                      <a:pos x="21" y="19"/>
                    </a:cxn>
                    <a:cxn ang="0">
                      <a:pos x="21" y="13"/>
                    </a:cxn>
                    <a:cxn ang="0">
                      <a:pos x="21" y="11"/>
                    </a:cxn>
                    <a:cxn ang="0">
                      <a:pos x="21" y="7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11" y="23"/>
                    </a:cxn>
                    <a:cxn ang="0">
                      <a:pos x="15" y="23"/>
                    </a:cxn>
                    <a:cxn ang="0">
                      <a:pos x="19" y="19"/>
                    </a:cxn>
                    <a:cxn ang="0">
                      <a:pos x="21" y="17"/>
                    </a:cxn>
                    <a:cxn ang="0">
                      <a:pos x="21" y="11"/>
                    </a:cxn>
                  </a:cxnLst>
                  <a:rect l="0" t="0" r="r" b="b"/>
                  <a:pathLst>
                    <a:path w="23" h="23">
                      <a:moveTo>
                        <a:pt x="23" y="11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1" y="13"/>
                      </a:lnTo>
                      <a:lnTo>
                        <a:pt x="23" y="11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7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3" y="11"/>
                      </a:lnTo>
                      <a:close/>
                    </a:path>
                  </a:pathLst>
                </a:custGeom>
                <a:solidFill>
                  <a:srgbClr val="FFC6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69" name="Freeform 475"/>
                <p:cNvSpPr>
                  <a:spLocks/>
                </p:cNvSpPr>
                <p:nvPr/>
              </p:nvSpPr>
              <p:spPr bwMode="auto">
                <a:xfrm>
                  <a:off x="1536" y="2548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21" y="9"/>
                    </a:cxn>
                    <a:cxn ang="0">
                      <a:pos x="19" y="5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9"/>
                    </a:cxn>
                    <a:cxn ang="0">
                      <a:pos x="4" y="21"/>
                    </a:cxn>
                    <a:cxn ang="0">
                      <a:pos x="7" y="23"/>
                    </a:cxn>
                    <a:cxn ang="0">
                      <a:pos x="13" y="23"/>
                    </a:cxn>
                    <a:cxn ang="0">
                      <a:pos x="17" y="21"/>
                    </a:cxn>
                    <a:cxn ang="0">
                      <a:pos x="19" y="19"/>
                    </a:cxn>
                    <a:cxn ang="0">
                      <a:pos x="21" y="13"/>
                    </a:cxn>
                    <a:cxn ang="0">
                      <a:pos x="21" y="11"/>
                    </a:cxn>
                    <a:cxn ang="0">
                      <a:pos x="21" y="7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4" y="19"/>
                    </a:cxn>
                    <a:cxn ang="0">
                      <a:pos x="6" y="23"/>
                    </a:cxn>
                    <a:cxn ang="0">
                      <a:pos x="11" y="23"/>
                    </a:cxn>
                    <a:cxn ang="0">
                      <a:pos x="15" y="23"/>
                    </a:cxn>
                    <a:cxn ang="0">
                      <a:pos x="19" y="19"/>
                    </a:cxn>
                    <a:cxn ang="0">
                      <a:pos x="21" y="15"/>
                    </a:cxn>
                    <a:cxn ang="0">
                      <a:pos x="21" y="11"/>
                    </a:cxn>
                  </a:cxnLst>
                  <a:rect l="0" t="0" r="r" b="b"/>
                  <a:pathLst>
                    <a:path w="21" h="23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9" y="19"/>
                      </a:lnTo>
                      <a:lnTo>
                        <a:pt x="21" y="17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C7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0" name="Freeform 476"/>
                <p:cNvSpPr>
                  <a:spLocks/>
                </p:cNvSpPr>
                <p:nvPr/>
              </p:nvSpPr>
              <p:spPr bwMode="auto">
                <a:xfrm>
                  <a:off x="1536" y="2548"/>
                  <a:ext cx="21" cy="23"/>
                </a:xfrm>
                <a:custGeom>
                  <a:avLst/>
                  <a:gdLst/>
                  <a:ahLst/>
                  <a:cxnLst>
                    <a:cxn ang="0">
                      <a:pos x="21" y="9"/>
                    </a:cxn>
                    <a:cxn ang="0">
                      <a:pos x="19" y="5"/>
                    </a:cxn>
                    <a:cxn ang="0">
                      <a:pos x="17" y="2"/>
                    </a:cxn>
                    <a:cxn ang="0">
                      <a:pos x="13" y="2"/>
                    </a:cxn>
                    <a:cxn ang="0">
                      <a:pos x="7" y="2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7" y="23"/>
                    </a:cxn>
                    <a:cxn ang="0">
                      <a:pos x="13" y="23"/>
                    </a:cxn>
                    <a:cxn ang="0">
                      <a:pos x="17" y="21"/>
                    </a:cxn>
                    <a:cxn ang="0">
                      <a:pos x="19" y="17"/>
                    </a:cxn>
                    <a:cxn ang="0">
                      <a:pos x="21" y="13"/>
                    </a:cxn>
                    <a:cxn ang="0">
                      <a:pos x="21" y="11"/>
                    </a:cxn>
                    <a:cxn ang="0">
                      <a:pos x="21" y="7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2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4" y="19"/>
                    </a:cxn>
                    <a:cxn ang="0">
                      <a:pos x="6" y="21"/>
                    </a:cxn>
                    <a:cxn ang="0">
                      <a:pos x="11" y="23"/>
                    </a:cxn>
                    <a:cxn ang="0">
                      <a:pos x="15" y="21"/>
                    </a:cxn>
                    <a:cxn ang="0">
                      <a:pos x="19" y="19"/>
                    </a:cxn>
                    <a:cxn ang="0">
                      <a:pos x="21" y="15"/>
                    </a:cxn>
                    <a:cxn ang="0">
                      <a:pos x="21" y="11"/>
                    </a:cxn>
                  </a:cxnLst>
                  <a:rect l="0" t="0" r="r" b="b"/>
                  <a:pathLst>
                    <a:path w="21" h="23">
                      <a:moveTo>
                        <a:pt x="21" y="11"/>
                      </a:move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7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1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19" y="17"/>
                      </a:lnTo>
                      <a:lnTo>
                        <a:pt x="21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1"/>
                      </a:lnTo>
                      <a:close/>
                    </a:path>
                  </a:pathLst>
                </a:custGeom>
                <a:solidFill>
                  <a:srgbClr val="FFC8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1" name="Freeform 477"/>
                <p:cNvSpPr>
                  <a:spLocks/>
                </p:cNvSpPr>
                <p:nvPr/>
              </p:nvSpPr>
              <p:spPr bwMode="auto">
                <a:xfrm>
                  <a:off x="1536" y="2550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21" y="7"/>
                    </a:cxn>
                    <a:cxn ang="0">
                      <a:pos x="19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4" y="19"/>
                    </a:cxn>
                    <a:cxn ang="0">
                      <a:pos x="7" y="21"/>
                    </a:cxn>
                    <a:cxn ang="0">
                      <a:pos x="13" y="21"/>
                    </a:cxn>
                    <a:cxn ang="0">
                      <a:pos x="17" y="19"/>
                    </a:cxn>
                    <a:cxn ang="0">
                      <a:pos x="19" y="15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21" y="5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4" y="17"/>
                    </a:cxn>
                    <a:cxn ang="0">
                      <a:pos x="6" y="19"/>
                    </a:cxn>
                    <a:cxn ang="0">
                      <a:pos x="11" y="21"/>
                    </a:cxn>
                    <a:cxn ang="0">
                      <a:pos x="15" y="19"/>
                    </a:cxn>
                    <a:cxn ang="0">
                      <a:pos x="19" y="17"/>
                    </a:cxn>
                    <a:cxn ang="0">
                      <a:pos x="21" y="13"/>
                    </a:cxn>
                    <a:cxn ang="0">
                      <a:pos x="21" y="9"/>
                    </a:cxn>
                  </a:cxnLst>
                  <a:rect l="0" t="0" r="r" b="b"/>
                  <a:pathLst>
                    <a:path w="21" h="21">
                      <a:moveTo>
                        <a:pt x="21" y="9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6" y="19"/>
                      </a:lnTo>
                      <a:lnTo>
                        <a:pt x="7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6" y="19"/>
                      </a:lnTo>
                      <a:lnTo>
                        <a:pt x="7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C9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2" name="Freeform 478"/>
                <p:cNvSpPr>
                  <a:spLocks/>
                </p:cNvSpPr>
                <p:nvPr/>
              </p:nvSpPr>
              <p:spPr bwMode="auto">
                <a:xfrm>
                  <a:off x="1536" y="2550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21" y="7"/>
                    </a:cxn>
                    <a:cxn ang="0">
                      <a:pos x="19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4" y="19"/>
                    </a:cxn>
                    <a:cxn ang="0">
                      <a:pos x="7" y="21"/>
                    </a:cxn>
                    <a:cxn ang="0">
                      <a:pos x="13" y="21"/>
                    </a:cxn>
                    <a:cxn ang="0">
                      <a:pos x="17" y="19"/>
                    </a:cxn>
                    <a:cxn ang="0">
                      <a:pos x="19" y="15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21" y="5"/>
                    </a:cxn>
                    <a:cxn ang="0">
                      <a:pos x="17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7"/>
                    </a:cxn>
                    <a:cxn ang="0">
                      <a:pos x="6" y="19"/>
                    </a:cxn>
                    <a:cxn ang="0">
                      <a:pos x="11" y="21"/>
                    </a:cxn>
                    <a:cxn ang="0">
                      <a:pos x="15" y="19"/>
                    </a:cxn>
                    <a:cxn ang="0">
                      <a:pos x="17" y="17"/>
                    </a:cxn>
                    <a:cxn ang="0">
                      <a:pos x="21" y="13"/>
                    </a:cxn>
                    <a:cxn ang="0">
                      <a:pos x="21" y="9"/>
                    </a:cxn>
                  </a:cxnLst>
                  <a:rect l="0" t="0" r="r" b="b"/>
                  <a:pathLst>
                    <a:path w="21" h="21">
                      <a:moveTo>
                        <a:pt x="21" y="9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4" y="19"/>
                      </a:lnTo>
                      <a:lnTo>
                        <a:pt x="6" y="19"/>
                      </a:lnTo>
                      <a:lnTo>
                        <a:pt x="7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7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CB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3" name="Freeform 479"/>
                <p:cNvSpPr>
                  <a:spLocks/>
                </p:cNvSpPr>
                <p:nvPr/>
              </p:nvSpPr>
              <p:spPr bwMode="auto">
                <a:xfrm>
                  <a:off x="1536" y="2550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21" y="7"/>
                    </a:cxn>
                    <a:cxn ang="0">
                      <a:pos x="19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6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6" y="19"/>
                    </a:cxn>
                    <a:cxn ang="0">
                      <a:pos x="7" y="21"/>
                    </a:cxn>
                    <a:cxn ang="0">
                      <a:pos x="13" y="21"/>
                    </a:cxn>
                    <a:cxn ang="0">
                      <a:pos x="17" y="19"/>
                    </a:cxn>
                    <a:cxn ang="0">
                      <a:pos x="19" y="15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21" y="5"/>
                    </a:cxn>
                    <a:cxn ang="0">
                      <a:pos x="17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7"/>
                    </a:cxn>
                    <a:cxn ang="0">
                      <a:pos x="7" y="19"/>
                    </a:cxn>
                    <a:cxn ang="0">
                      <a:pos x="11" y="21"/>
                    </a:cxn>
                    <a:cxn ang="0">
                      <a:pos x="15" y="19"/>
                    </a:cxn>
                    <a:cxn ang="0">
                      <a:pos x="17" y="17"/>
                    </a:cxn>
                    <a:cxn ang="0">
                      <a:pos x="21" y="13"/>
                    </a:cxn>
                    <a:cxn ang="0">
                      <a:pos x="21" y="9"/>
                    </a:cxn>
                  </a:cxnLst>
                  <a:rect l="0" t="0" r="r" b="b"/>
                  <a:pathLst>
                    <a:path w="21" h="21">
                      <a:moveTo>
                        <a:pt x="21" y="9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6" y="19"/>
                      </a:lnTo>
                      <a:lnTo>
                        <a:pt x="7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21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CC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4" name="Freeform 480"/>
                <p:cNvSpPr>
                  <a:spLocks/>
                </p:cNvSpPr>
                <p:nvPr/>
              </p:nvSpPr>
              <p:spPr bwMode="auto">
                <a:xfrm>
                  <a:off x="1536" y="2550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21" y="7"/>
                    </a:cxn>
                    <a:cxn ang="0">
                      <a:pos x="19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6" y="19"/>
                    </a:cxn>
                    <a:cxn ang="0">
                      <a:pos x="9" y="19"/>
                    </a:cxn>
                    <a:cxn ang="0">
                      <a:pos x="13" y="19"/>
                    </a:cxn>
                    <a:cxn ang="0">
                      <a:pos x="17" y="19"/>
                    </a:cxn>
                    <a:cxn ang="0">
                      <a:pos x="19" y="15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19" y="5"/>
                    </a:cxn>
                    <a:cxn ang="0">
                      <a:pos x="17" y="3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4" y="3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7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5" y="19"/>
                    </a:cxn>
                    <a:cxn ang="0">
                      <a:pos x="17" y="17"/>
                    </a:cxn>
                    <a:cxn ang="0">
                      <a:pos x="19" y="13"/>
                    </a:cxn>
                    <a:cxn ang="0">
                      <a:pos x="21" y="9"/>
                    </a:cxn>
                  </a:cxnLst>
                  <a:rect l="0" t="0" r="r" b="b"/>
                  <a:pathLst>
                    <a:path w="21" h="21">
                      <a:moveTo>
                        <a:pt x="21" y="9"/>
                      </a:moveTo>
                      <a:lnTo>
                        <a:pt x="21" y="7"/>
                      </a:lnTo>
                      <a:lnTo>
                        <a:pt x="21" y="5"/>
                      </a:lnTo>
                      <a:lnTo>
                        <a:pt x="19" y="3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21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CC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5" name="Freeform 481"/>
                <p:cNvSpPr>
                  <a:spLocks/>
                </p:cNvSpPr>
                <p:nvPr/>
              </p:nvSpPr>
              <p:spPr bwMode="auto">
                <a:xfrm>
                  <a:off x="1536" y="2550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21" y="7"/>
                    </a:cxn>
                    <a:cxn ang="0">
                      <a:pos x="19" y="3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6" y="19"/>
                    </a:cxn>
                    <a:cxn ang="0">
                      <a:pos x="9" y="19"/>
                    </a:cxn>
                    <a:cxn ang="0">
                      <a:pos x="13" y="19"/>
                    </a:cxn>
                    <a:cxn ang="0">
                      <a:pos x="17" y="19"/>
                    </a:cxn>
                    <a:cxn ang="0">
                      <a:pos x="19" y="15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19" y="5"/>
                    </a:cxn>
                    <a:cxn ang="0">
                      <a:pos x="17" y="3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4" y="3"/>
                    </a:cxn>
                    <a:cxn ang="0">
                      <a:pos x="2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7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5" y="19"/>
                    </a:cxn>
                    <a:cxn ang="0">
                      <a:pos x="17" y="17"/>
                    </a:cxn>
                    <a:cxn ang="0">
                      <a:pos x="19" y="13"/>
                    </a:cxn>
                    <a:cxn ang="0">
                      <a:pos x="21" y="9"/>
                    </a:cxn>
                  </a:cxnLst>
                  <a:rect l="0" t="0" r="r" b="b"/>
                  <a:pathLst>
                    <a:path w="21" h="19">
                      <a:moveTo>
                        <a:pt x="21" y="9"/>
                      </a:move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C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6" name="Freeform 482"/>
                <p:cNvSpPr>
                  <a:spLocks/>
                </p:cNvSpPr>
                <p:nvPr/>
              </p:nvSpPr>
              <p:spPr bwMode="auto">
                <a:xfrm>
                  <a:off x="1536" y="2550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21" y="7"/>
                    </a:cxn>
                    <a:cxn ang="0">
                      <a:pos x="19" y="3"/>
                    </a:cxn>
                    <a:cxn ang="0">
                      <a:pos x="15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3"/>
                    </a:cxn>
                    <a:cxn ang="0">
                      <a:pos x="2" y="7"/>
                    </a:cxn>
                    <a:cxn ang="0">
                      <a:pos x="2" y="11"/>
                    </a:cxn>
                    <a:cxn ang="0">
                      <a:pos x="2" y="15"/>
                    </a:cxn>
                    <a:cxn ang="0">
                      <a:pos x="6" y="17"/>
                    </a:cxn>
                    <a:cxn ang="0">
                      <a:pos x="9" y="19"/>
                    </a:cxn>
                    <a:cxn ang="0">
                      <a:pos x="13" y="19"/>
                    </a:cxn>
                    <a:cxn ang="0">
                      <a:pos x="15" y="17"/>
                    </a:cxn>
                    <a:cxn ang="0">
                      <a:pos x="19" y="15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19" y="5"/>
                    </a:cxn>
                    <a:cxn ang="0">
                      <a:pos x="17" y="3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4" y="3"/>
                    </a:cxn>
                    <a:cxn ang="0">
                      <a:pos x="2" y="5"/>
                    </a:cxn>
                    <a:cxn ang="0">
                      <a:pos x="2" y="9"/>
                    </a:cxn>
                    <a:cxn ang="0">
                      <a:pos x="2" y="13"/>
                    </a:cxn>
                    <a:cxn ang="0">
                      <a:pos x="4" y="17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5" y="19"/>
                    </a:cxn>
                    <a:cxn ang="0">
                      <a:pos x="17" y="17"/>
                    </a:cxn>
                    <a:cxn ang="0">
                      <a:pos x="19" y="13"/>
                    </a:cxn>
                    <a:cxn ang="0">
                      <a:pos x="21" y="9"/>
                    </a:cxn>
                  </a:cxnLst>
                  <a:rect l="0" t="0" r="r" b="b"/>
                  <a:pathLst>
                    <a:path w="21" h="19">
                      <a:moveTo>
                        <a:pt x="21" y="9"/>
                      </a:move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7"/>
                      </a:lnTo>
                      <a:lnTo>
                        <a:pt x="19" y="5"/>
                      </a:lnTo>
                      <a:lnTo>
                        <a:pt x="19" y="3"/>
                      </a:lnTo>
                      <a:lnTo>
                        <a:pt x="17" y="3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4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7" y="17"/>
                      </a:lnTo>
                      <a:lnTo>
                        <a:pt x="19" y="15"/>
                      </a:lnTo>
                      <a:lnTo>
                        <a:pt x="19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1" y="9"/>
                      </a:lnTo>
                      <a:close/>
                    </a:path>
                  </a:pathLst>
                </a:custGeom>
                <a:solidFill>
                  <a:srgbClr val="FFCE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7" name="Freeform 483"/>
                <p:cNvSpPr>
                  <a:spLocks/>
                </p:cNvSpPr>
                <p:nvPr/>
              </p:nvSpPr>
              <p:spPr bwMode="auto">
                <a:xfrm>
                  <a:off x="1538" y="2550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7"/>
                    </a:cxn>
                    <a:cxn ang="0">
                      <a:pos x="17" y="3"/>
                    </a:cxn>
                    <a:cxn ang="0">
                      <a:pos x="13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3" y="17"/>
                    </a:cxn>
                    <a:cxn ang="0">
                      <a:pos x="17" y="15"/>
                    </a:cxn>
                    <a:cxn ang="0">
                      <a:pos x="19" y="11"/>
                    </a:cxn>
                    <a:cxn ang="0">
                      <a:pos x="17" y="9"/>
                    </a:cxn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5" y="19"/>
                    </a:cxn>
                    <a:cxn ang="0">
                      <a:pos x="9" y="19"/>
                    </a:cxn>
                    <a:cxn ang="0">
                      <a:pos x="11" y="19"/>
                    </a:cxn>
                    <a:cxn ang="0">
                      <a:pos x="15" y="17"/>
                    </a:cxn>
                    <a:cxn ang="0">
                      <a:pos x="17" y="13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19" h="19">
                      <a:moveTo>
                        <a:pt x="19" y="9"/>
                      </a:moveTo>
                      <a:lnTo>
                        <a:pt x="19" y="7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19" y="9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FFCF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8" name="Freeform 484"/>
                <p:cNvSpPr>
                  <a:spLocks/>
                </p:cNvSpPr>
                <p:nvPr/>
              </p:nvSpPr>
              <p:spPr bwMode="auto">
                <a:xfrm>
                  <a:off x="1538" y="2550"/>
                  <a:ext cx="17" cy="19"/>
                </a:xfrm>
                <a:custGeom>
                  <a:avLst/>
                  <a:gdLst/>
                  <a:ahLst/>
                  <a:cxnLst>
                    <a:cxn ang="0">
                      <a:pos x="17" y="7"/>
                    </a:cxn>
                    <a:cxn ang="0">
                      <a:pos x="17" y="3"/>
                    </a:cxn>
                    <a:cxn ang="0">
                      <a:pos x="13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4" y="2"/>
                    </a:cxn>
                    <a:cxn ang="0">
                      <a:pos x="2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4" y="17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3" y="17"/>
                    </a:cxn>
                    <a:cxn ang="0">
                      <a:pos x="17" y="15"/>
                    </a:cxn>
                    <a:cxn ang="0">
                      <a:pos x="17" y="11"/>
                    </a:cxn>
                    <a:cxn ang="0">
                      <a:pos x="17" y="9"/>
                    </a:cxn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5" y="19"/>
                    </a:cxn>
                    <a:cxn ang="0">
                      <a:pos x="9" y="19"/>
                    </a:cxn>
                    <a:cxn ang="0">
                      <a:pos x="11" y="19"/>
                    </a:cxn>
                    <a:cxn ang="0">
                      <a:pos x="15" y="17"/>
                    </a:cxn>
                    <a:cxn ang="0">
                      <a:pos x="17" y="13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FFD1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79" name="Freeform 485"/>
                <p:cNvSpPr>
                  <a:spLocks/>
                </p:cNvSpPr>
                <p:nvPr/>
              </p:nvSpPr>
              <p:spPr bwMode="auto">
                <a:xfrm>
                  <a:off x="1538" y="2550"/>
                  <a:ext cx="17" cy="19"/>
                </a:xfrm>
                <a:custGeom>
                  <a:avLst/>
                  <a:gdLst/>
                  <a:ahLst/>
                  <a:cxnLst>
                    <a:cxn ang="0">
                      <a:pos x="17" y="7"/>
                    </a:cxn>
                    <a:cxn ang="0">
                      <a:pos x="17" y="5"/>
                    </a:cxn>
                    <a:cxn ang="0">
                      <a:pos x="13" y="2"/>
                    </a:cxn>
                    <a:cxn ang="0">
                      <a:pos x="11" y="2"/>
                    </a:cxn>
                    <a:cxn ang="0">
                      <a:pos x="7" y="2"/>
                    </a:cxn>
                    <a:cxn ang="0">
                      <a:pos x="4" y="2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4" y="17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3" y="17"/>
                    </a:cxn>
                    <a:cxn ang="0">
                      <a:pos x="17" y="15"/>
                    </a:cxn>
                    <a:cxn ang="0">
                      <a:pos x="17" y="11"/>
                    </a:cxn>
                    <a:cxn ang="0">
                      <a:pos x="17" y="9"/>
                    </a:cxn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1" y="2"/>
                    </a:cxn>
                    <a:cxn ang="0">
                      <a:pos x="9" y="2"/>
                    </a:cxn>
                    <a:cxn ang="0">
                      <a:pos x="5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7"/>
                    </a:cxn>
                    <a:cxn ang="0">
                      <a:pos x="5" y="19"/>
                    </a:cxn>
                    <a:cxn ang="0">
                      <a:pos x="9" y="19"/>
                    </a:cxn>
                    <a:cxn ang="0">
                      <a:pos x="11" y="19"/>
                    </a:cxn>
                    <a:cxn ang="0">
                      <a:pos x="15" y="17"/>
                    </a:cxn>
                    <a:cxn ang="0">
                      <a:pos x="17" y="13"/>
                    </a:cxn>
                    <a:cxn ang="0">
                      <a:pos x="17" y="9"/>
                    </a:cxn>
                  </a:cxnLst>
                  <a:rect l="0" t="0" r="r" b="b"/>
                  <a:pathLst>
                    <a:path w="17" h="19">
                      <a:moveTo>
                        <a:pt x="17" y="9"/>
                      </a:move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2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1" y="19"/>
                      </a:lnTo>
                      <a:lnTo>
                        <a:pt x="13" y="17"/>
                      </a:lnTo>
                      <a:lnTo>
                        <a:pt x="15" y="17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9"/>
                      </a:lnTo>
                      <a:close/>
                    </a:path>
                  </a:pathLst>
                </a:custGeom>
                <a:solidFill>
                  <a:srgbClr val="FFD1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0" name="Freeform 486"/>
                <p:cNvSpPr>
                  <a:spLocks/>
                </p:cNvSpPr>
                <p:nvPr/>
              </p:nvSpPr>
              <p:spPr bwMode="auto">
                <a:xfrm>
                  <a:off x="1538" y="255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7" y="17"/>
                    </a:cxn>
                    <a:cxn ang="0">
                      <a:pos x="11" y="17"/>
                    </a:cxn>
                    <a:cxn ang="0">
                      <a:pos x="13" y="15"/>
                    </a:cxn>
                    <a:cxn ang="0">
                      <a:pos x="15" y="13"/>
                    </a:cxn>
                    <a:cxn ang="0">
                      <a:pos x="17" y="9"/>
                    </a:cxn>
                    <a:cxn ang="0">
                      <a:pos x="17" y="7"/>
                    </a:cxn>
                    <a:cxn ang="0">
                      <a:pos x="17" y="3"/>
                    </a:cxn>
                    <a:cxn ang="0">
                      <a:pos x="15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5" y="15"/>
                    </a:cxn>
                    <a:cxn ang="0">
                      <a:pos x="9" y="17"/>
                    </a:cxn>
                    <a:cxn ang="0">
                      <a:pos x="11" y="15"/>
                    </a:cxn>
                    <a:cxn ang="0">
                      <a:pos x="15" y="13"/>
                    </a:cxn>
                    <a:cxn ang="0">
                      <a:pos x="17" y="11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7" h="17">
                      <a:moveTo>
                        <a:pt x="17" y="7"/>
                      </a:move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FFD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1" name="Freeform 487"/>
                <p:cNvSpPr>
                  <a:spLocks/>
                </p:cNvSpPr>
                <p:nvPr/>
              </p:nvSpPr>
              <p:spPr bwMode="auto">
                <a:xfrm>
                  <a:off x="1538" y="255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4" y="0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7" y="17"/>
                    </a:cxn>
                    <a:cxn ang="0">
                      <a:pos x="11" y="17"/>
                    </a:cxn>
                    <a:cxn ang="0">
                      <a:pos x="13" y="15"/>
                    </a:cxn>
                    <a:cxn ang="0">
                      <a:pos x="15" y="13"/>
                    </a:cxn>
                    <a:cxn ang="0">
                      <a:pos x="17" y="9"/>
                    </a:cxn>
                    <a:cxn ang="0">
                      <a:pos x="17" y="7"/>
                    </a:cxn>
                    <a:cxn ang="0">
                      <a:pos x="17" y="3"/>
                    </a:cxn>
                    <a:cxn ang="0">
                      <a:pos x="15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5" y="15"/>
                    </a:cxn>
                    <a:cxn ang="0">
                      <a:pos x="9" y="17"/>
                    </a:cxn>
                    <a:cxn ang="0">
                      <a:pos x="11" y="15"/>
                    </a:cxn>
                    <a:cxn ang="0">
                      <a:pos x="15" y="13"/>
                    </a:cxn>
                    <a:cxn ang="0">
                      <a:pos x="17" y="11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7" h="17">
                      <a:moveTo>
                        <a:pt x="17" y="7"/>
                      </a:move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FFD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2" name="Freeform 488"/>
                <p:cNvSpPr>
                  <a:spLocks/>
                </p:cNvSpPr>
                <p:nvPr/>
              </p:nvSpPr>
              <p:spPr bwMode="auto">
                <a:xfrm>
                  <a:off x="1538" y="255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3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4" y="1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7" y="17"/>
                    </a:cxn>
                    <a:cxn ang="0">
                      <a:pos x="9" y="17"/>
                    </a:cxn>
                    <a:cxn ang="0">
                      <a:pos x="13" y="15"/>
                    </a:cxn>
                    <a:cxn ang="0">
                      <a:pos x="15" y="13"/>
                    </a:cxn>
                    <a:cxn ang="0">
                      <a:pos x="17" y="9"/>
                    </a:cxn>
                    <a:cxn ang="0">
                      <a:pos x="17" y="7"/>
                    </a:cxn>
                    <a:cxn ang="0">
                      <a:pos x="17" y="5"/>
                    </a:cxn>
                    <a:cxn ang="0">
                      <a:pos x="15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2" y="11"/>
                    </a:cxn>
                    <a:cxn ang="0">
                      <a:pos x="2" y="13"/>
                    </a:cxn>
                    <a:cxn ang="0">
                      <a:pos x="5" y="15"/>
                    </a:cxn>
                    <a:cxn ang="0">
                      <a:pos x="9" y="17"/>
                    </a:cxn>
                    <a:cxn ang="0">
                      <a:pos x="11" y="15"/>
                    </a:cxn>
                    <a:cxn ang="0">
                      <a:pos x="15" y="13"/>
                    </a:cxn>
                    <a:cxn ang="0">
                      <a:pos x="17" y="11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7" h="17">
                      <a:moveTo>
                        <a:pt x="17" y="7"/>
                      </a:moveTo>
                      <a:lnTo>
                        <a:pt x="17" y="5"/>
                      </a:lnTo>
                      <a:lnTo>
                        <a:pt x="17" y="3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FFD4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3" name="Freeform 489"/>
                <p:cNvSpPr>
                  <a:spLocks/>
                </p:cNvSpPr>
                <p:nvPr/>
              </p:nvSpPr>
              <p:spPr bwMode="auto">
                <a:xfrm>
                  <a:off x="1538" y="255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3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4" y="1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7" y="17"/>
                    </a:cxn>
                    <a:cxn ang="0">
                      <a:pos x="9" y="17"/>
                    </a:cxn>
                    <a:cxn ang="0">
                      <a:pos x="13" y="15"/>
                    </a:cxn>
                    <a:cxn ang="0">
                      <a:pos x="15" y="13"/>
                    </a:cxn>
                    <a:cxn ang="0">
                      <a:pos x="17" y="9"/>
                    </a:cxn>
                    <a:cxn ang="0">
                      <a:pos x="17" y="7"/>
                    </a:cxn>
                    <a:cxn ang="0">
                      <a:pos x="17" y="5"/>
                    </a:cxn>
                    <a:cxn ang="0">
                      <a:pos x="15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5" y="15"/>
                    </a:cxn>
                    <a:cxn ang="0">
                      <a:pos x="9" y="17"/>
                    </a:cxn>
                    <a:cxn ang="0">
                      <a:pos x="11" y="15"/>
                    </a:cxn>
                    <a:cxn ang="0">
                      <a:pos x="15" y="13"/>
                    </a:cxn>
                    <a:cxn ang="0">
                      <a:pos x="17" y="11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7" h="17">
                      <a:moveTo>
                        <a:pt x="17" y="7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FFD5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4" name="Freeform 490"/>
                <p:cNvSpPr>
                  <a:spLocks/>
                </p:cNvSpPr>
                <p:nvPr/>
              </p:nvSpPr>
              <p:spPr bwMode="auto">
                <a:xfrm>
                  <a:off x="1538" y="2552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3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4" y="1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7" y="15"/>
                    </a:cxn>
                    <a:cxn ang="0">
                      <a:pos x="9" y="15"/>
                    </a:cxn>
                    <a:cxn ang="0">
                      <a:pos x="13" y="15"/>
                    </a:cxn>
                    <a:cxn ang="0">
                      <a:pos x="15" y="13"/>
                    </a:cxn>
                    <a:cxn ang="0">
                      <a:pos x="17" y="9"/>
                    </a:cxn>
                    <a:cxn ang="0">
                      <a:pos x="17" y="7"/>
                    </a:cxn>
                    <a:cxn ang="0">
                      <a:pos x="15" y="5"/>
                    </a:cxn>
                    <a:cxn ang="0">
                      <a:pos x="15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5" y="15"/>
                    </a:cxn>
                    <a:cxn ang="0">
                      <a:pos x="9" y="15"/>
                    </a:cxn>
                    <a:cxn ang="0">
                      <a:pos x="11" y="15"/>
                    </a:cxn>
                    <a:cxn ang="0">
                      <a:pos x="15" y="13"/>
                    </a:cxn>
                    <a:cxn ang="0">
                      <a:pos x="15" y="11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7" h="17">
                      <a:moveTo>
                        <a:pt x="17" y="7"/>
                      </a:moveTo>
                      <a:lnTo>
                        <a:pt x="17" y="5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9" y="17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FF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5" name="Freeform 491"/>
                <p:cNvSpPr>
                  <a:spLocks/>
                </p:cNvSpPr>
                <p:nvPr/>
              </p:nvSpPr>
              <p:spPr bwMode="auto">
                <a:xfrm>
                  <a:off x="1538" y="2552"/>
                  <a:ext cx="17" cy="15"/>
                </a:xfrm>
                <a:custGeom>
                  <a:avLst/>
                  <a:gdLst/>
                  <a:ahLst/>
                  <a:cxnLst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3" y="1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4" y="1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7" y="15"/>
                    </a:cxn>
                    <a:cxn ang="0">
                      <a:pos x="9" y="15"/>
                    </a:cxn>
                    <a:cxn ang="0">
                      <a:pos x="13" y="15"/>
                    </a:cxn>
                    <a:cxn ang="0">
                      <a:pos x="15" y="13"/>
                    </a:cxn>
                    <a:cxn ang="0">
                      <a:pos x="17" y="9"/>
                    </a:cxn>
                    <a:cxn ang="0">
                      <a:pos x="17" y="7"/>
                    </a:cxn>
                    <a:cxn ang="0">
                      <a:pos x="15" y="5"/>
                    </a:cxn>
                    <a:cxn ang="0">
                      <a:pos x="13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2" y="5"/>
                    </a:cxn>
                    <a:cxn ang="0">
                      <a:pos x="2" y="7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5" y="15"/>
                    </a:cxn>
                    <a:cxn ang="0">
                      <a:pos x="9" y="15"/>
                    </a:cxn>
                    <a:cxn ang="0">
                      <a:pos x="11" y="15"/>
                    </a:cxn>
                    <a:cxn ang="0">
                      <a:pos x="13" y="13"/>
                    </a:cxn>
                    <a:cxn ang="0">
                      <a:pos x="15" y="11"/>
                    </a:cxn>
                    <a:cxn ang="0">
                      <a:pos x="17" y="7"/>
                    </a:cxn>
                  </a:cxnLst>
                  <a:rect l="0" t="0" r="r" b="b"/>
                  <a:pathLst>
                    <a:path w="17" h="15">
                      <a:moveTo>
                        <a:pt x="17" y="7"/>
                      </a:move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5"/>
                      </a:lnTo>
                      <a:lnTo>
                        <a:pt x="15" y="3"/>
                      </a:lnTo>
                      <a:lnTo>
                        <a:pt x="13" y="1"/>
                      </a:lnTo>
                      <a:lnTo>
                        <a:pt x="13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3" y="13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close/>
                    </a:path>
                  </a:pathLst>
                </a:custGeom>
                <a:solidFill>
                  <a:srgbClr val="FFD7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6" name="Freeform 492"/>
                <p:cNvSpPr>
                  <a:spLocks/>
                </p:cNvSpPr>
                <p:nvPr/>
              </p:nvSpPr>
              <p:spPr bwMode="auto">
                <a:xfrm>
                  <a:off x="1540" y="2552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15" y="5"/>
                    </a:cxn>
                    <a:cxn ang="0">
                      <a:pos x="13" y="3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5"/>
                    </a:cxn>
                    <a:cxn ang="0">
                      <a:pos x="5" y="15"/>
                    </a:cxn>
                    <a:cxn ang="0">
                      <a:pos x="7" y="15"/>
                    </a:cxn>
                    <a:cxn ang="0">
                      <a:pos x="11" y="15"/>
                    </a:cxn>
                    <a:cxn ang="0">
                      <a:pos x="13" y="13"/>
                    </a:cxn>
                    <a:cxn ang="0">
                      <a:pos x="15" y="9"/>
                    </a:cxn>
                    <a:cxn ang="0">
                      <a:pos x="15" y="7"/>
                    </a:cxn>
                    <a:cxn ang="0">
                      <a:pos x="13" y="5"/>
                    </a:cxn>
                    <a:cxn ang="0">
                      <a:pos x="11" y="1"/>
                    </a:cxn>
                    <a:cxn ang="0">
                      <a:pos x="9" y="1"/>
                    </a:cxn>
                    <a:cxn ang="0">
                      <a:pos x="7" y="0"/>
                    </a:cxn>
                    <a:cxn ang="0">
                      <a:pos x="3" y="1"/>
                    </a:cxn>
                    <a:cxn ang="0">
                      <a:pos x="2" y="1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3" y="15"/>
                    </a:cxn>
                    <a:cxn ang="0">
                      <a:pos x="7" y="15"/>
                    </a:cxn>
                    <a:cxn ang="0">
                      <a:pos x="9" y="15"/>
                    </a:cxn>
                    <a:cxn ang="0">
                      <a:pos x="11" y="13"/>
                    </a:cxn>
                    <a:cxn ang="0">
                      <a:pos x="13" y="11"/>
                    </a:cxn>
                    <a:cxn ang="0">
                      <a:pos x="15" y="7"/>
                    </a:cxn>
                  </a:cxnLst>
                  <a:rect l="0" t="0" r="r" b="b"/>
                  <a:pathLst>
                    <a:path w="15" h="15">
                      <a:moveTo>
                        <a:pt x="15" y="7"/>
                      </a:moveTo>
                      <a:lnTo>
                        <a:pt x="15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13" y="13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5" y="7"/>
                      </a:lnTo>
                      <a:lnTo>
                        <a:pt x="15" y="7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5" y="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FFD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7" name="Freeform 493"/>
                <p:cNvSpPr>
                  <a:spLocks/>
                </p:cNvSpPr>
                <p:nvPr/>
              </p:nvSpPr>
              <p:spPr bwMode="auto">
                <a:xfrm>
                  <a:off x="1540" y="2552"/>
                  <a:ext cx="15" cy="15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3" y="3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5" y="15"/>
                    </a:cxn>
                    <a:cxn ang="0">
                      <a:pos x="7" y="15"/>
                    </a:cxn>
                    <a:cxn ang="0">
                      <a:pos x="11" y="15"/>
                    </a:cxn>
                    <a:cxn ang="0">
                      <a:pos x="13" y="11"/>
                    </a:cxn>
                    <a:cxn ang="0">
                      <a:pos x="13" y="9"/>
                    </a:cxn>
                    <a:cxn ang="0">
                      <a:pos x="13" y="7"/>
                    </a:cxn>
                    <a:cxn ang="0">
                      <a:pos x="13" y="5"/>
                    </a:cxn>
                    <a:cxn ang="0">
                      <a:pos x="11" y="3"/>
                    </a:cxn>
                    <a:cxn ang="0">
                      <a:pos x="9" y="1"/>
                    </a:cxn>
                    <a:cxn ang="0">
                      <a:pos x="7" y="0"/>
                    </a:cxn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3" y="15"/>
                    </a:cxn>
                    <a:cxn ang="0">
                      <a:pos x="7" y="15"/>
                    </a:cxn>
                    <a:cxn ang="0">
                      <a:pos x="9" y="15"/>
                    </a:cxn>
                    <a:cxn ang="0">
                      <a:pos x="11" y="13"/>
                    </a:cxn>
                    <a:cxn ang="0">
                      <a:pos x="13" y="11"/>
                    </a:cxn>
                    <a:cxn ang="0">
                      <a:pos x="13" y="7"/>
                    </a:cxn>
                  </a:cxnLst>
                  <a:rect l="0" t="0" r="r" b="b"/>
                  <a:pathLst>
                    <a:path w="15" h="15">
                      <a:moveTo>
                        <a:pt x="15" y="7"/>
                      </a:move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5"/>
                      </a:lnTo>
                      <a:lnTo>
                        <a:pt x="11" y="13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5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5" y="7"/>
                      </a:lnTo>
                      <a:close/>
                    </a:path>
                  </a:pathLst>
                </a:custGeom>
                <a:solidFill>
                  <a:srgbClr val="FFD9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8" name="Freeform 494"/>
                <p:cNvSpPr>
                  <a:spLocks/>
                </p:cNvSpPr>
                <p:nvPr/>
              </p:nvSpPr>
              <p:spPr bwMode="auto">
                <a:xfrm>
                  <a:off x="1540" y="2552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3" y="3"/>
                    </a:cxn>
                    <a:cxn ang="0">
                      <a:pos x="11" y="1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5" y="15"/>
                    </a:cxn>
                    <a:cxn ang="0">
                      <a:pos x="7" y="15"/>
                    </a:cxn>
                    <a:cxn ang="0">
                      <a:pos x="11" y="13"/>
                    </a:cxn>
                    <a:cxn ang="0">
                      <a:pos x="13" y="11"/>
                    </a:cxn>
                    <a:cxn ang="0">
                      <a:pos x="13" y="9"/>
                    </a:cxn>
                    <a:cxn ang="0">
                      <a:pos x="13" y="7"/>
                    </a:cxn>
                    <a:cxn ang="0">
                      <a:pos x="13" y="5"/>
                    </a:cxn>
                    <a:cxn ang="0">
                      <a:pos x="11" y="3"/>
                    </a:cxn>
                    <a:cxn ang="0">
                      <a:pos x="9" y="1"/>
                    </a:cxn>
                    <a:cxn ang="0">
                      <a:pos x="7" y="0"/>
                    </a:cxn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3" y="15"/>
                    </a:cxn>
                    <a:cxn ang="0">
                      <a:pos x="7" y="15"/>
                    </a:cxn>
                    <a:cxn ang="0">
                      <a:pos x="9" y="15"/>
                    </a:cxn>
                    <a:cxn ang="0">
                      <a:pos x="11" y="13"/>
                    </a:cxn>
                    <a:cxn ang="0">
                      <a:pos x="13" y="11"/>
                    </a:cxn>
                    <a:cxn ang="0">
                      <a:pos x="13" y="7"/>
                    </a:cxn>
                  </a:cxnLst>
                  <a:rect l="0" t="0" r="r" b="b"/>
                  <a:pathLst>
                    <a:path w="13" h="15">
                      <a:moveTo>
                        <a:pt x="13" y="7"/>
                      </a:move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FFDA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89" name="Freeform 495"/>
                <p:cNvSpPr>
                  <a:spLocks/>
                </p:cNvSpPr>
                <p:nvPr/>
              </p:nvSpPr>
              <p:spPr bwMode="auto">
                <a:xfrm>
                  <a:off x="1540" y="2552"/>
                  <a:ext cx="13" cy="15"/>
                </a:xfrm>
                <a:custGeom>
                  <a:avLst/>
                  <a:gdLst/>
                  <a:ahLst/>
                  <a:cxnLst>
                    <a:cxn ang="0">
                      <a:pos x="13" y="5"/>
                    </a:cxn>
                    <a:cxn ang="0">
                      <a:pos x="13" y="3"/>
                    </a:cxn>
                    <a:cxn ang="0">
                      <a:pos x="11" y="1"/>
                    </a:cxn>
                    <a:cxn ang="0">
                      <a:pos x="7" y="1"/>
                    </a:cxn>
                    <a:cxn ang="0">
                      <a:pos x="5" y="1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5" y="15"/>
                    </a:cxn>
                    <a:cxn ang="0">
                      <a:pos x="7" y="15"/>
                    </a:cxn>
                    <a:cxn ang="0">
                      <a:pos x="11" y="13"/>
                    </a:cxn>
                    <a:cxn ang="0">
                      <a:pos x="13" y="11"/>
                    </a:cxn>
                    <a:cxn ang="0">
                      <a:pos x="13" y="9"/>
                    </a:cxn>
                    <a:cxn ang="0">
                      <a:pos x="13" y="7"/>
                    </a:cxn>
                    <a:cxn ang="0">
                      <a:pos x="13" y="5"/>
                    </a:cxn>
                    <a:cxn ang="0">
                      <a:pos x="11" y="3"/>
                    </a:cxn>
                    <a:cxn ang="0">
                      <a:pos x="9" y="1"/>
                    </a:cxn>
                    <a:cxn ang="0">
                      <a:pos x="7" y="1"/>
                    </a:cxn>
                    <a:cxn ang="0">
                      <a:pos x="3" y="1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3" y="15"/>
                    </a:cxn>
                    <a:cxn ang="0">
                      <a:pos x="7" y="15"/>
                    </a:cxn>
                    <a:cxn ang="0">
                      <a:pos x="9" y="15"/>
                    </a:cxn>
                    <a:cxn ang="0">
                      <a:pos x="11" y="13"/>
                    </a:cxn>
                    <a:cxn ang="0">
                      <a:pos x="13" y="11"/>
                    </a:cxn>
                    <a:cxn ang="0">
                      <a:pos x="13" y="7"/>
                    </a:cxn>
                  </a:cxnLst>
                  <a:rect l="0" t="0" r="r" b="b"/>
                  <a:pathLst>
                    <a:path w="13" h="15">
                      <a:moveTo>
                        <a:pt x="13" y="7"/>
                      </a:moveTo>
                      <a:lnTo>
                        <a:pt x="13" y="5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2" y="1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5"/>
                      </a:lnTo>
                      <a:lnTo>
                        <a:pt x="13" y="3"/>
                      </a:lnTo>
                      <a:lnTo>
                        <a:pt x="11" y="3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5" y="1"/>
                      </a:lnTo>
                      <a:lnTo>
                        <a:pt x="3" y="1"/>
                      </a:lnTo>
                      <a:lnTo>
                        <a:pt x="3" y="1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3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9" y="15"/>
                      </a:lnTo>
                      <a:lnTo>
                        <a:pt x="11" y="13"/>
                      </a:lnTo>
                      <a:lnTo>
                        <a:pt x="11" y="13"/>
                      </a:lnTo>
                      <a:lnTo>
                        <a:pt x="13" y="11"/>
                      </a:lnTo>
                      <a:lnTo>
                        <a:pt x="13" y="11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3" y="7"/>
                      </a:lnTo>
                      <a:close/>
                    </a:path>
                  </a:pathLst>
                </a:custGeom>
                <a:solidFill>
                  <a:srgbClr val="FFDB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0" name="Freeform 496"/>
                <p:cNvSpPr>
                  <a:spLocks/>
                </p:cNvSpPr>
                <p:nvPr/>
              </p:nvSpPr>
              <p:spPr bwMode="auto">
                <a:xfrm>
                  <a:off x="1540" y="2553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13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5" y="14"/>
                    </a:cxn>
                    <a:cxn ang="0">
                      <a:pos x="7" y="14"/>
                    </a:cxn>
                    <a:cxn ang="0">
                      <a:pos x="11" y="12"/>
                    </a:cxn>
                    <a:cxn ang="0">
                      <a:pos x="13" y="10"/>
                    </a:cxn>
                    <a:cxn ang="0">
                      <a:pos x="13" y="8"/>
                    </a:cxn>
                    <a:cxn ang="0">
                      <a:pos x="13" y="6"/>
                    </a:cxn>
                    <a:cxn ang="0">
                      <a:pos x="13" y="4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3" y="12"/>
                    </a:cxn>
                    <a:cxn ang="0">
                      <a:pos x="7" y="14"/>
                    </a:cxn>
                    <a:cxn ang="0">
                      <a:pos x="9" y="12"/>
                    </a:cxn>
                    <a:cxn ang="0">
                      <a:pos x="11" y="12"/>
                    </a:cxn>
                    <a:cxn ang="0">
                      <a:pos x="13" y="10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3" h="14">
                      <a:moveTo>
                        <a:pt x="13" y="6"/>
                      </a:move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4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4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F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1" name="Freeform 497"/>
                <p:cNvSpPr>
                  <a:spLocks/>
                </p:cNvSpPr>
                <p:nvPr/>
              </p:nvSpPr>
              <p:spPr bwMode="auto">
                <a:xfrm>
                  <a:off x="1540" y="2553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13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5" y="14"/>
                    </a:cxn>
                    <a:cxn ang="0">
                      <a:pos x="7" y="14"/>
                    </a:cxn>
                    <a:cxn ang="0">
                      <a:pos x="11" y="12"/>
                    </a:cxn>
                    <a:cxn ang="0">
                      <a:pos x="13" y="10"/>
                    </a:cxn>
                    <a:cxn ang="0">
                      <a:pos x="13" y="8"/>
                    </a:cxn>
                    <a:cxn ang="0">
                      <a:pos x="13" y="6"/>
                    </a:cxn>
                    <a:cxn ang="0">
                      <a:pos x="13" y="4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3" y="12"/>
                    </a:cxn>
                    <a:cxn ang="0">
                      <a:pos x="7" y="14"/>
                    </a:cxn>
                    <a:cxn ang="0">
                      <a:pos x="9" y="12"/>
                    </a:cxn>
                    <a:cxn ang="0">
                      <a:pos x="11" y="12"/>
                    </a:cxn>
                    <a:cxn ang="0">
                      <a:pos x="13" y="10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3" h="14">
                      <a:moveTo>
                        <a:pt x="13" y="6"/>
                      </a:move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13" y="10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FFDD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2" name="Freeform 498"/>
                <p:cNvSpPr>
                  <a:spLocks/>
                </p:cNvSpPr>
                <p:nvPr/>
              </p:nvSpPr>
              <p:spPr bwMode="auto">
                <a:xfrm>
                  <a:off x="1540" y="2553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5" y="14"/>
                    </a:cxn>
                    <a:cxn ang="0">
                      <a:pos x="7" y="14"/>
                    </a:cxn>
                    <a:cxn ang="0">
                      <a:pos x="9" y="12"/>
                    </a:cxn>
                    <a:cxn ang="0">
                      <a:pos x="11" y="10"/>
                    </a:cxn>
                    <a:cxn ang="0">
                      <a:pos x="13" y="8"/>
                    </a:cxn>
                    <a:cxn ang="0">
                      <a:pos x="13" y="6"/>
                    </a:cxn>
                    <a:cxn ang="0">
                      <a:pos x="13" y="4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2" y="10"/>
                    </a:cxn>
                    <a:cxn ang="0">
                      <a:pos x="2" y="12"/>
                    </a:cxn>
                    <a:cxn ang="0">
                      <a:pos x="3" y="12"/>
                    </a:cxn>
                    <a:cxn ang="0">
                      <a:pos x="7" y="14"/>
                    </a:cxn>
                    <a:cxn ang="0">
                      <a:pos x="9" y="12"/>
                    </a:cxn>
                    <a:cxn ang="0">
                      <a:pos x="11" y="12"/>
                    </a:cxn>
                    <a:cxn ang="0">
                      <a:pos x="13" y="10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3" h="14">
                      <a:moveTo>
                        <a:pt x="13" y="6"/>
                      </a:move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4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FFDE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3" name="Freeform 499"/>
                <p:cNvSpPr>
                  <a:spLocks/>
                </p:cNvSpPr>
                <p:nvPr/>
              </p:nvSpPr>
              <p:spPr bwMode="auto">
                <a:xfrm>
                  <a:off x="1540" y="2553"/>
                  <a:ext cx="13" cy="14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5" y="12"/>
                    </a:cxn>
                    <a:cxn ang="0">
                      <a:pos x="7" y="12"/>
                    </a:cxn>
                    <a:cxn ang="0">
                      <a:pos x="9" y="12"/>
                    </a:cxn>
                    <a:cxn ang="0">
                      <a:pos x="11" y="10"/>
                    </a:cxn>
                    <a:cxn ang="0">
                      <a:pos x="13" y="8"/>
                    </a:cxn>
                    <a:cxn ang="0">
                      <a:pos x="13" y="6"/>
                    </a:cxn>
                    <a:cxn ang="0">
                      <a:pos x="13" y="4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7" y="12"/>
                    </a:cxn>
                    <a:cxn ang="0">
                      <a:pos x="9" y="12"/>
                    </a:cxn>
                    <a:cxn ang="0">
                      <a:pos x="11" y="10"/>
                    </a:cxn>
                    <a:cxn ang="0">
                      <a:pos x="13" y="8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3" h="14">
                      <a:moveTo>
                        <a:pt x="13" y="6"/>
                      </a:move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4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1" y="10"/>
                      </a:lnTo>
                      <a:lnTo>
                        <a:pt x="13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FFD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4" name="Freeform 500"/>
                <p:cNvSpPr>
                  <a:spLocks/>
                </p:cNvSpPr>
                <p:nvPr/>
              </p:nvSpPr>
              <p:spPr bwMode="auto">
                <a:xfrm>
                  <a:off x="1540" y="2553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11" y="2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5" y="12"/>
                    </a:cxn>
                    <a:cxn ang="0">
                      <a:pos x="7" y="12"/>
                    </a:cxn>
                    <a:cxn ang="0">
                      <a:pos x="9" y="12"/>
                    </a:cxn>
                    <a:cxn ang="0">
                      <a:pos x="11" y="10"/>
                    </a:cxn>
                    <a:cxn ang="0">
                      <a:pos x="13" y="8"/>
                    </a:cxn>
                    <a:cxn ang="0">
                      <a:pos x="13" y="6"/>
                    </a:cxn>
                    <a:cxn ang="0">
                      <a:pos x="11" y="4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7" y="12"/>
                    </a:cxn>
                    <a:cxn ang="0">
                      <a:pos x="9" y="12"/>
                    </a:cxn>
                    <a:cxn ang="0">
                      <a:pos x="11" y="10"/>
                    </a:cxn>
                    <a:cxn ang="0">
                      <a:pos x="11" y="8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3" h="12">
                      <a:moveTo>
                        <a:pt x="13" y="6"/>
                      </a:moveTo>
                      <a:lnTo>
                        <a:pt x="13" y="6"/>
                      </a:lnTo>
                      <a:lnTo>
                        <a:pt x="13" y="4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FFE0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5" name="Freeform 501"/>
                <p:cNvSpPr>
                  <a:spLocks/>
                </p:cNvSpPr>
                <p:nvPr/>
              </p:nvSpPr>
              <p:spPr bwMode="auto">
                <a:xfrm>
                  <a:off x="1540" y="2553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13" y="6"/>
                    </a:cxn>
                    <a:cxn ang="0">
                      <a:pos x="11" y="4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5" y="12"/>
                    </a:cxn>
                    <a:cxn ang="0">
                      <a:pos x="7" y="12"/>
                    </a:cxn>
                    <a:cxn ang="0">
                      <a:pos x="9" y="12"/>
                    </a:cxn>
                    <a:cxn ang="0">
                      <a:pos x="11" y="10"/>
                    </a:cxn>
                    <a:cxn ang="0">
                      <a:pos x="13" y="8"/>
                    </a:cxn>
                    <a:cxn ang="0">
                      <a:pos x="13" y="6"/>
                    </a:cxn>
                    <a:cxn ang="0">
                      <a:pos x="11" y="4"/>
                    </a:cxn>
                    <a:cxn ang="0">
                      <a:pos x="11" y="2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3" y="12"/>
                    </a:cxn>
                    <a:cxn ang="0">
                      <a:pos x="7" y="12"/>
                    </a:cxn>
                    <a:cxn ang="0">
                      <a:pos x="9" y="12"/>
                    </a:cxn>
                    <a:cxn ang="0">
                      <a:pos x="11" y="10"/>
                    </a:cxn>
                    <a:cxn ang="0">
                      <a:pos x="11" y="8"/>
                    </a:cxn>
                    <a:cxn ang="0">
                      <a:pos x="13" y="6"/>
                    </a:cxn>
                  </a:cxnLst>
                  <a:rect l="0" t="0" r="r" b="b"/>
                  <a:pathLst>
                    <a:path w="13" h="12">
                      <a:moveTo>
                        <a:pt x="13" y="6"/>
                      </a:move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11" y="4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3" y="6"/>
                      </a:lnTo>
                      <a:close/>
                    </a:path>
                  </a:pathLst>
                </a:custGeom>
                <a:solidFill>
                  <a:srgbClr val="FFE2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6" name="Freeform 502"/>
                <p:cNvSpPr>
                  <a:spLocks/>
                </p:cNvSpPr>
                <p:nvPr/>
              </p:nvSpPr>
              <p:spPr bwMode="auto">
                <a:xfrm>
                  <a:off x="1542" y="2553"/>
                  <a:ext cx="11" cy="12"/>
                </a:xfrm>
                <a:custGeom>
                  <a:avLst/>
                  <a:gdLst/>
                  <a:ahLst/>
                  <a:cxnLst>
                    <a:cxn ang="0">
                      <a:pos x="11" y="6"/>
                    </a:cxn>
                    <a:cxn ang="0">
                      <a:pos x="9" y="4"/>
                    </a:cxn>
                    <a:cxn ang="0">
                      <a:pos x="7" y="2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1" y="12"/>
                    </a:cxn>
                    <a:cxn ang="0">
                      <a:pos x="3" y="12"/>
                    </a:cxn>
                    <a:cxn ang="0">
                      <a:pos x="5" y="12"/>
                    </a:cxn>
                    <a:cxn ang="0">
                      <a:pos x="7" y="12"/>
                    </a:cxn>
                    <a:cxn ang="0">
                      <a:pos x="9" y="10"/>
                    </a:cxn>
                    <a:cxn ang="0">
                      <a:pos x="11" y="8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2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1" y="12"/>
                    </a:cxn>
                    <a:cxn ang="0">
                      <a:pos x="5" y="12"/>
                    </a:cxn>
                    <a:cxn ang="0">
                      <a:pos x="7" y="12"/>
                    </a:cxn>
                    <a:cxn ang="0">
                      <a:pos x="9" y="10"/>
                    </a:cxn>
                    <a:cxn ang="0">
                      <a:pos x="9" y="8"/>
                    </a:cxn>
                    <a:cxn ang="0">
                      <a:pos x="9" y="6"/>
                    </a:cxn>
                  </a:cxnLst>
                  <a:rect l="0" t="0" r="r" b="b"/>
                  <a:pathLst>
                    <a:path w="11" h="12">
                      <a:moveTo>
                        <a:pt x="11" y="6"/>
                      </a:moveTo>
                      <a:lnTo>
                        <a:pt x="11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1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11" y="6"/>
                      </a:lnTo>
                      <a:close/>
                    </a:path>
                  </a:pathLst>
                </a:custGeom>
                <a:solidFill>
                  <a:srgbClr val="FFE2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7" name="Freeform 503"/>
                <p:cNvSpPr>
                  <a:spLocks/>
                </p:cNvSpPr>
                <p:nvPr/>
              </p:nvSpPr>
              <p:spPr bwMode="auto">
                <a:xfrm>
                  <a:off x="1542" y="2553"/>
                  <a:ext cx="9" cy="12"/>
                </a:xfrm>
                <a:custGeom>
                  <a:avLst/>
                  <a:gdLst/>
                  <a:ahLst/>
                  <a:cxnLst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7" y="2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1" y="12"/>
                    </a:cxn>
                    <a:cxn ang="0">
                      <a:pos x="3" y="12"/>
                    </a:cxn>
                    <a:cxn ang="0">
                      <a:pos x="5" y="12"/>
                    </a:cxn>
                    <a:cxn ang="0">
                      <a:pos x="7" y="12"/>
                    </a:cxn>
                    <a:cxn ang="0">
                      <a:pos x="9" y="10"/>
                    </a:cxn>
                    <a:cxn ang="0">
                      <a:pos x="9" y="8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2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1" y="12"/>
                    </a:cxn>
                    <a:cxn ang="0">
                      <a:pos x="5" y="12"/>
                    </a:cxn>
                    <a:cxn ang="0">
                      <a:pos x="7" y="12"/>
                    </a:cxn>
                    <a:cxn ang="0">
                      <a:pos x="9" y="10"/>
                    </a:cxn>
                    <a:cxn ang="0">
                      <a:pos x="9" y="8"/>
                    </a:cxn>
                    <a:cxn ang="0">
                      <a:pos x="9" y="6"/>
                    </a:cxn>
                  </a:cxnLst>
                  <a:rect l="0" t="0" r="r" b="b"/>
                  <a:pathLst>
                    <a:path w="9" h="12">
                      <a:moveTo>
                        <a:pt x="9" y="6"/>
                      </a:move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FFE3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8" name="Freeform 504"/>
                <p:cNvSpPr>
                  <a:spLocks/>
                </p:cNvSpPr>
                <p:nvPr/>
              </p:nvSpPr>
              <p:spPr bwMode="auto">
                <a:xfrm>
                  <a:off x="1542" y="2553"/>
                  <a:ext cx="9" cy="12"/>
                </a:xfrm>
                <a:custGeom>
                  <a:avLst/>
                  <a:gdLst/>
                  <a:ahLst/>
                  <a:cxnLst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7" y="2"/>
                    </a:cxn>
                    <a:cxn ang="0">
                      <a:pos x="5" y="2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1" y="12"/>
                    </a:cxn>
                    <a:cxn ang="0">
                      <a:pos x="3" y="12"/>
                    </a:cxn>
                    <a:cxn ang="0">
                      <a:pos x="5" y="12"/>
                    </a:cxn>
                    <a:cxn ang="0">
                      <a:pos x="7" y="12"/>
                    </a:cxn>
                    <a:cxn ang="0">
                      <a:pos x="9" y="10"/>
                    </a:cxn>
                    <a:cxn ang="0">
                      <a:pos x="9" y="8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5" y="2"/>
                    </a:cxn>
                    <a:cxn ang="0">
                      <a:pos x="3" y="2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1" y="10"/>
                    </a:cxn>
                    <a:cxn ang="0">
                      <a:pos x="3" y="12"/>
                    </a:cxn>
                    <a:cxn ang="0">
                      <a:pos x="5" y="12"/>
                    </a:cxn>
                    <a:cxn ang="0">
                      <a:pos x="7" y="12"/>
                    </a:cxn>
                    <a:cxn ang="0">
                      <a:pos x="7" y="10"/>
                    </a:cxn>
                    <a:cxn ang="0">
                      <a:pos x="9" y="8"/>
                    </a:cxn>
                    <a:cxn ang="0">
                      <a:pos x="9" y="6"/>
                    </a:cxn>
                  </a:cxnLst>
                  <a:rect l="0" t="0" r="r" b="b"/>
                  <a:pathLst>
                    <a:path w="9" h="12">
                      <a:moveTo>
                        <a:pt x="9" y="6"/>
                      </a:move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2"/>
                      </a:lnTo>
                      <a:lnTo>
                        <a:pt x="9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0"/>
                      </a:lnTo>
                      <a:lnTo>
                        <a:pt x="1" y="10"/>
                      </a:lnTo>
                      <a:lnTo>
                        <a:pt x="3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9" y="10"/>
                      </a:lnTo>
                      <a:lnTo>
                        <a:pt x="9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close/>
                    </a:path>
                  </a:pathLst>
                </a:custGeom>
                <a:solidFill>
                  <a:srgbClr val="FF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899" name="Freeform 505"/>
                <p:cNvSpPr>
                  <a:spLocks/>
                </p:cNvSpPr>
                <p:nvPr/>
              </p:nvSpPr>
              <p:spPr bwMode="auto">
                <a:xfrm>
                  <a:off x="1542" y="2555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3" y="10"/>
                    </a:cxn>
                    <a:cxn ang="0">
                      <a:pos x="5" y="10"/>
                    </a:cxn>
                    <a:cxn ang="0">
                      <a:pos x="7" y="8"/>
                    </a:cxn>
                    <a:cxn ang="0">
                      <a:pos x="9" y="8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8"/>
                    </a:cxn>
                    <a:cxn ang="0">
                      <a:pos x="3" y="10"/>
                    </a:cxn>
                    <a:cxn ang="0">
                      <a:pos x="5" y="10"/>
                    </a:cxn>
                    <a:cxn ang="0">
                      <a:pos x="7" y="10"/>
                    </a:cxn>
                    <a:cxn ang="0">
                      <a:pos x="7" y="8"/>
                    </a:cxn>
                    <a:cxn ang="0">
                      <a:pos x="9" y="6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9" h="10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E5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0" name="Freeform 506"/>
                <p:cNvSpPr>
                  <a:spLocks/>
                </p:cNvSpPr>
                <p:nvPr/>
              </p:nvSpPr>
              <p:spPr bwMode="auto">
                <a:xfrm>
                  <a:off x="1542" y="2555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1" y="8"/>
                    </a:cxn>
                    <a:cxn ang="0">
                      <a:pos x="3" y="10"/>
                    </a:cxn>
                    <a:cxn ang="0">
                      <a:pos x="5" y="10"/>
                    </a:cxn>
                    <a:cxn ang="0">
                      <a:pos x="7" y="8"/>
                    </a:cxn>
                    <a:cxn ang="0">
                      <a:pos x="9" y="8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5" y="10"/>
                    </a:cxn>
                    <a:cxn ang="0">
                      <a:pos x="7" y="8"/>
                    </a:cxn>
                    <a:cxn ang="0">
                      <a:pos x="7" y="8"/>
                    </a:cxn>
                    <a:cxn ang="0">
                      <a:pos x="9" y="6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9" h="10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10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1" name="Freeform 507"/>
                <p:cNvSpPr>
                  <a:spLocks/>
                </p:cNvSpPr>
                <p:nvPr/>
              </p:nvSpPr>
              <p:spPr bwMode="auto">
                <a:xfrm>
                  <a:off x="1542" y="2555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3" y="10"/>
                    </a:cxn>
                    <a:cxn ang="0">
                      <a:pos x="5" y="10"/>
                    </a:cxn>
                    <a:cxn ang="0">
                      <a:pos x="7" y="8"/>
                    </a:cxn>
                    <a:cxn ang="0">
                      <a:pos x="9" y="8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2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5" y="10"/>
                    </a:cxn>
                    <a:cxn ang="0">
                      <a:pos x="5" y="8"/>
                    </a:cxn>
                    <a:cxn ang="0">
                      <a:pos x="7" y="8"/>
                    </a:cxn>
                    <a:cxn ang="0">
                      <a:pos x="9" y="6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9" h="10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E8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2" name="Freeform 508"/>
                <p:cNvSpPr>
                  <a:spLocks/>
                </p:cNvSpPr>
                <p:nvPr/>
              </p:nvSpPr>
              <p:spPr bwMode="auto">
                <a:xfrm>
                  <a:off x="1542" y="2555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8"/>
                    </a:cxn>
                    <a:cxn ang="0">
                      <a:pos x="1" y="8"/>
                    </a:cxn>
                    <a:cxn ang="0">
                      <a:pos x="3" y="10"/>
                    </a:cxn>
                    <a:cxn ang="0">
                      <a:pos x="5" y="10"/>
                    </a:cxn>
                    <a:cxn ang="0">
                      <a:pos x="7" y="8"/>
                    </a:cxn>
                    <a:cxn ang="0">
                      <a:pos x="9" y="8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2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7" y="8"/>
                    </a:cxn>
                    <a:cxn ang="0">
                      <a:pos x="9" y="6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9" h="10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10"/>
                      </a:lnTo>
                      <a:lnTo>
                        <a:pt x="5" y="10"/>
                      </a:lnTo>
                      <a:lnTo>
                        <a:pt x="5" y="10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E8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3" name="Freeform 509"/>
                <p:cNvSpPr>
                  <a:spLocks/>
                </p:cNvSpPr>
                <p:nvPr/>
              </p:nvSpPr>
              <p:spPr bwMode="auto">
                <a:xfrm>
                  <a:off x="1542" y="2555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7" y="2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5" y="8"/>
                    </a:cxn>
                    <a:cxn ang="0">
                      <a:pos x="7" y="8"/>
                    </a:cxn>
                    <a:cxn ang="0">
                      <a:pos x="7" y="6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9" y="2"/>
                    </a:cxn>
                    <a:cxn ang="0">
                      <a:pos x="7" y="2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7" y="8"/>
                    </a:cxn>
                    <a:cxn ang="0">
                      <a:pos x="9" y="6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9" h="8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E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4" name="Freeform 510"/>
                <p:cNvSpPr>
                  <a:spLocks/>
                </p:cNvSpPr>
                <p:nvPr/>
              </p:nvSpPr>
              <p:spPr bwMode="auto">
                <a:xfrm>
                  <a:off x="1542" y="2555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9" y="4"/>
                    </a:cxn>
                    <a:cxn ang="0">
                      <a:pos x="7" y="2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5" y="8"/>
                    </a:cxn>
                    <a:cxn ang="0">
                      <a:pos x="7" y="8"/>
                    </a:cxn>
                    <a:cxn ang="0">
                      <a:pos x="7" y="6"/>
                    </a:cxn>
                    <a:cxn ang="0">
                      <a:pos x="9" y="6"/>
                    </a:cxn>
                    <a:cxn ang="0">
                      <a:pos x="9" y="4"/>
                    </a:cxn>
                    <a:cxn ang="0">
                      <a:pos x="7" y="2"/>
                    </a:cxn>
                    <a:cxn ang="0">
                      <a:pos x="7" y="2"/>
                    </a:cxn>
                    <a:cxn ang="0">
                      <a:pos x="5" y="0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4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3" y="8"/>
                    </a:cxn>
                    <a:cxn ang="0">
                      <a:pos x="5" y="8"/>
                    </a:cxn>
                    <a:cxn ang="0">
                      <a:pos x="5" y="8"/>
                    </a:cxn>
                    <a:cxn ang="0">
                      <a:pos x="7" y="8"/>
                    </a:cxn>
                    <a:cxn ang="0">
                      <a:pos x="7" y="6"/>
                    </a:cxn>
                    <a:cxn ang="0">
                      <a:pos x="9" y="4"/>
                    </a:cxn>
                  </a:cxnLst>
                  <a:rect l="0" t="0" r="r" b="b"/>
                  <a:pathLst>
                    <a:path w="9" h="8">
                      <a:moveTo>
                        <a:pt x="9" y="4"/>
                      </a:moveTo>
                      <a:lnTo>
                        <a:pt x="9" y="4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9" y="4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7" y="2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7" y="8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9" y="6"/>
                      </a:lnTo>
                      <a:lnTo>
                        <a:pt x="9" y="4"/>
                      </a:lnTo>
                      <a:lnTo>
                        <a:pt x="9" y="4"/>
                      </a:lnTo>
                      <a:close/>
                    </a:path>
                  </a:pathLst>
                </a:custGeom>
                <a:solidFill>
                  <a:srgbClr val="FFEA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5" name="Freeform 511"/>
                <p:cNvSpPr>
                  <a:spLocks/>
                </p:cNvSpPr>
                <p:nvPr/>
              </p:nvSpPr>
              <p:spPr bwMode="auto">
                <a:xfrm>
                  <a:off x="1543" y="2555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8" y="6"/>
                    </a:cxn>
                    <a:cxn ang="0">
                      <a:pos x="8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8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EB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6" name="Freeform 512"/>
                <p:cNvSpPr>
                  <a:spLocks/>
                </p:cNvSpPr>
                <p:nvPr/>
              </p:nvSpPr>
              <p:spPr bwMode="auto">
                <a:xfrm>
                  <a:off x="1543" y="2555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8" h="8">
                      <a:moveTo>
                        <a:pt x="8" y="4"/>
                      </a:move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7" name="Freeform 513"/>
                <p:cNvSpPr>
                  <a:spLocks/>
                </p:cNvSpPr>
                <p:nvPr/>
              </p:nvSpPr>
              <p:spPr bwMode="auto">
                <a:xfrm>
                  <a:off x="1543" y="2555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8">
                      <a:moveTo>
                        <a:pt x="6" y="4"/>
                      </a:move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8" name="Freeform 514"/>
                <p:cNvSpPr>
                  <a:spLocks/>
                </p:cNvSpPr>
                <p:nvPr/>
              </p:nvSpPr>
              <p:spPr bwMode="auto">
                <a:xfrm>
                  <a:off x="1543" y="255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EE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09" name="Freeform 515"/>
                <p:cNvSpPr>
                  <a:spLocks/>
                </p:cNvSpPr>
                <p:nvPr/>
              </p:nvSpPr>
              <p:spPr bwMode="auto">
                <a:xfrm>
                  <a:off x="1543" y="255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EF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0" name="Freeform 516"/>
                <p:cNvSpPr>
                  <a:spLocks/>
                </p:cNvSpPr>
                <p:nvPr/>
              </p:nvSpPr>
              <p:spPr bwMode="auto">
                <a:xfrm>
                  <a:off x="1543" y="255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4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1" name="Freeform 517"/>
                <p:cNvSpPr>
                  <a:spLocks/>
                </p:cNvSpPr>
                <p:nvPr/>
              </p:nvSpPr>
              <p:spPr bwMode="auto">
                <a:xfrm>
                  <a:off x="1543" y="255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4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6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2" name="Freeform 518"/>
                <p:cNvSpPr>
                  <a:spLocks/>
                </p:cNvSpPr>
                <p:nvPr/>
              </p:nvSpPr>
              <p:spPr bwMode="auto">
                <a:xfrm>
                  <a:off x="1543" y="255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6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3" name="Freeform 519"/>
                <p:cNvSpPr>
                  <a:spLocks/>
                </p:cNvSpPr>
                <p:nvPr/>
              </p:nvSpPr>
              <p:spPr bwMode="auto">
                <a:xfrm>
                  <a:off x="1543" y="2557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4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3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4" name="Freeform 520"/>
                <p:cNvSpPr>
                  <a:spLocks/>
                </p:cNvSpPr>
                <p:nvPr/>
              </p:nvSpPr>
              <p:spPr bwMode="auto">
                <a:xfrm>
                  <a:off x="1545" y="255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4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5" name="Freeform 521"/>
                <p:cNvSpPr>
                  <a:spLocks/>
                </p:cNvSpPr>
                <p:nvPr/>
              </p:nvSpPr>
              <p:spPr bwMode="auto">
                <a:xfrm>
                  <a:off x="1545" y="2557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6" name="Freeform 522"/>
                <p:cNvSpPr>
                  <a:spLocks/>
                </p:cNvSpPr>
                <p:nvPr/>
              </p:nvSpPr>
              <p:spPr bwMode="auto">
                <a:xfrm>
                  <a:off x="1545" y="2557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6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7" name="Freeform 523"/>
                <p:cNvSpPr>
                  <a:spLocks/>
                </p:cNvSpPr>
                <p:nvPr/>
              </p:nvSpPr>
              <p:spPr bwMode="auto">
                <a:xfrm>
                  <a:off x="1545" y="2557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7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8" name="Freeform 524"/>
                <p:cNvSpPr>
                  <a:spLocks/>
                </p:cNvSpPr>
                <p:nvPr/>
              </p:nvSpPr>
              <p:spPr bwMode="auto">
                <a:xfrm>
                  <a:off x="1545" y="2559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19" name="Freeform 525"/>
                <p:cNvSpPr>
                  <a:spLocks/>
                </p:cNvSpPr>
                <p:nvPr/>
              </p:nvSpPr>
              <p:spPr bwMode="auto">
                <a:xfrm>
                  <a:off x="1545" y="2559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9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0" name="Freeform 526"/>
                <p:cNvSpPr>
                  <a:spLocks/>
                </p:cNvSpPr>
                <p:nvPr/>
              </p:nvSpPr>
              <p:spPr bwMode="auto">
                <a:xfrm>
                  <a:off x="1545" y="2559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A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1" name="Freeform 527"/>
                <p:cNvSpPr>
                  <a:spLocks/>
                </p:cNvSpPr>
                <p:nvPr/>
              </p:nvSpPr>
              <p:spPr bwMode="auto">
                <a:xfrm>
                  <a:off x="1545" y="2559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B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2" name="Freeform 528"/>
                <p:cNvSpPr>
                  <a:spLocks/>
                </p:cNvSpPr>
                <p:nvPr/>
              </p:nvSpPr>
              <p:spPr bwMode="auto">
                <a:xfrm>
                  <a:off x="1545" y="255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C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3" name="Freeform 529"/>
                <p:cNvSpPr>
                  <a:spLocks/>
                </p:cNvSpPr>
                <p:nvPr/>
              </p:nvSpPr>
              <p:spPr bwMode="auto">
                <a:xfrm>
                  <a:off x="1545" y="2559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4" name="Freeform 530"/>
                <p:cNvSpPr>
                  <a:spLocks/>
                </p:cNvSpPr>
                <p:nvPr/>
              </p:nvSpPr>
              <p:spPr bwMode="auto">
                <a:xfrm>
                  <a:off x="1519" y="2507"/>
                  <a:ext cx="55" cy="104"/>
                </a:xfrm>
                <a:custGeom>
                  <a:avLst/>
                  <a:gdLst/>
                  <a:ahLst/>
                  <a:cxnLst>
                    <a:cxn ang="0">
                      <a:pos x="28" y="104"/>
                    </a:cxn>
                    <a:cxn ang="0">
                      <a:pos x="32" y="104"/>
                    </a:cxn>
                    <a:cxn ang="0">
                      <a:pos x="38" y="100"/>
                    </a:cxn>
                    <a:cxn ang="0">
                      <a:pos x="44" y="96"/>
                    </a:cxn>
                    <a:cxn ang="0">
                      <a:pos x="47" y="89"/>
                    </a:cxn>
                    <a:cxn ang="0">
                      <a:pos x="49" y="81"/>
                    </a:cxn>
                    <a:cxn ang="0">
                      <a:pos x="53" y="73"/>
                    </a:cxn>
                    <a:cxn ang="0">
                      <a:pos x="53" y="64"/>
                    </a:cxn>
                    <a:cxn ang="0">
                      <a:pos x="55" y="52"/>
                    </a:cxn>
                    <a:cxn ang="0">
                      <a:pos x="53" y="43"/>
                    </a:cxn>
                    <a:cxn ang="0">
                      <a:pos x="53" y="33"/>
                    </a:cxn>
                    <a:cxn ang="0">
                      <a:pos x="49" y="23"/>
                    </a:cxn>
                    <a:cxn ang="0">
                      <a:pos x="47" y="16"/>
                    </a:cxn>
                    <a:cxn ang="0">
                      <a:pos x="44" y="10"/>
                    </a:cxn>
                    <a:cxn ang="0">
                      <a:pos x="38" y="4"/>
                    </a:cxn>
                    <a:cxn ang="0">
                      <a:pos x="32" y="2"/>
                    </a:cxn>
                    <a:cxn ang="0">
                      <a:pos x="28" y="0"/>
                    </a:cxn>
                    <a:cxn ang="0">
                      <a:pos x="23" y="2"/>
                    </a:cxn>
                    <a:cxn ang="0">
                      <a:pos x="17" y="4"/>
                    </a:cxn>
                    <a:cxn ang="0">
                      <a:pos x="13" y="10"/>
                    </a:cxn>
                    <a:cxn ang="0">
                      <a:pos x="9" y="16"/>
                    </a:cxn>
                    <a:cxn ang="0">
                      <a:pos x="5" y="23"/>
                    </a:cxn>
                    <a:cxn ang="0">
                      <a:pos x="3" y="33"/>
                    </a:cxn>
                    <a:cxn ang="0">
                      <a:pos x="1" y="43"/>
                    </a:cxn>
                    <a:cxn ang="0">
                      <a:pos x="0" y="52"/>
                    </a:cxn>
                    <a:cxn ang="0">
                      <a:pos x="1" y="64"/>
                    </a:cxn>
                    <a:cxn ang="0">
                      <a:pos x="3" y="73"/>
                    </a:cxn>
                    <a:cxn ang="0">
                      <a:pos x="5" y="81"/>
                    </a:cxn>
                    <a:cxn ang="0">
                      <a:pos x="9" y="89"/>
                    </a:cxn>
                    <a:cxn ang="0">
                      <a:pos x="13" y="96"/>
                    </a:cxn>
                    <a:cxn ang="0">
                      <a:pos x="17" y="100"/>
                    </a:cxn>
                    <a:cxn ang="0">
                      <a:pos x="23" y="104"/>
                    </a:cxn>
                    <a:cxn ang="0">
                      <a:pos x="28" y="104"/>
                    </a:cxn>
                  </a:cxnLst>
                  <a:rect l="0" t="0" r="r" b="b"/>
                  <a:pathLst>
                    <a:path w="55" h="104">
                      <a:moveTo>
                        <a:pt x="28" y="104"/>
                      </a:moveTo>
                      <a:lnTo>
                        <a:pt x="32" y="104"/>
                      </a:lnTo>
                      <a:lnTo>
                        <a:pt x="38" y="100"/>
                      </a:lnTo>
                      <a:lnTo>
                        <a:pt x="44" y="96"/>
                      </a:lnTo>
                      <a:lnTo>
                        <a:pt x="47" y="89"/>
                      </a:lnTo>
                      <a:lnTo>
                        <a:pt x="49" y="81"/>
                      </a:lnTo>
                      <a:lnTo>
                        <a:pt x="53" y="73"/>
                      </a:lnTo>
                      <a:lnTo>
                        <a:pt x="53" y="64"/>
                      </a:lnTo>
                      <a:lnTo>
                        <a:pt x="55" y="52"/>
                      </a:lnTo>
                      <a:lnTo>
                        <a:pt x="53" y="43"/>
                      </a:lnTo>
                      <a:lnTo>
                        <a:pt x="53" y="33"/>
                      </a:lnTo>
                      <a:lnTo>
                        <a:pt x="49" y="23"/>
                      </a:lnTo>
                      <a:lnTo>
                        <a:pt x="47" y="16"/>
                      </a:lnTo>
                      <a:lnTo>
                        <a:pt x="44" y="10"/>
                      </a:lnTo>
                      <a:lnTo>
                        <a:pt x="38" y="4"/>
                      </a:lnTo>
                      <a:lnTo>
                        <a:pt x="32" y="2"/>
                      </a:lnTo>
                      <a:lnTo>
                        <a:pt x="28" y="0"/>
                      </a:lnTo>
                      <a:lnTo>
                        <a:pt x="23" y="2"/>
                      </a:lnTo>
                      <a:lnTo>
                        <a:pt x="17" y="4"/>
                      </a:lnTo>
                      <a:lnTo>
                        <a:pt x="13" y="10"/>
                      </a:lnTo>
                      <a:lnTo>
                        <a:pt x="9" y="16"/>
                      </a:lnTo>
                      <a:lnTo>
                        <a:pt x="5" y="23"/>
                      </a:lnTo>
                      <a:lnTo>
                        <a:pt x="3" y="33"/>
                      </a:lnTo>
                      <a:lnTo>
                        <a:pt x="1" y="43"/>
                      </a:lnTo>
                      <a:lnTo>
                        <a:pt x="0" y="52"/>
                      </a:lnTo>
                      <a:lnTo>
                        <a:pt x="1" y="64"/>
                      </a:lnTo>
                      <a:lnTo>
                        <a:pt x="3" y="73"/>
                      </a:lnTo>
                      <a:lnTo>
                        <a:pt x="5" y="81"/>
                      </a:lnTo>
                      <a:lnTo>
                        <a:pt x="9" y="89"/>
                      </a:lnTo>
                      <a:lnTo>
                        <a:pt x="13" y="96"/>
                      </a:lnTo>
                      <a:lnTo>
                        <a:pt x="17" y="100"/>
                      </a:lnTo>
                      <a:lnTo>
                        <a:pt x="23" y="104"/>
                      </a:lnTo>
                      <a:lnTo>
                        <a:pt x="28" y="104"/>
                      </a:lnTo>
                    </a:path>
                  </a:pathLst>
                </a:custGeom>
                <a:noFill/>
                <a:ln w="0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5" name="Freeform 531"/>
                <p:cNvSpPr>
                  <a:spLocks noEditPoints="1"/>
                </p:cNvSpPr>
                <p:nvPr/>
              </p:nvSpPr>
              <p:spPr bwMode="auto">
                <a:xfrm>
                  <a:off x="1595" y="2310"/>
                  <a:ext cx="8" cy="103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0" y="103"/>
                    </a:cxn>
                    <a:cxn ang="0">
                      <a:pos x="4" y="103"/>
                    </a:cxn>
                    <a:cxn ang="0">
                      <a:pos x="8" y="103"/>
                    </a:cxn>
                    <a:cxn ang="0">
                      <a:pos x="8" y="103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6" y="103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4" y="103"/>
                    </a:cxn>
                    <a:cxn ang="0">
                      <a:pos x="2" y="103"/>
                    </a:cxn>
                    <a:cxn ang="0">
                      <a:pos x="2" y="103"/>
                    </a:cxn>
                    <a:cxn ang="0">
                      <a:pos x="2" y="103"/>
                    </a:cxn>
                    <a:cxn ang="0">
                      <a:pos x="2" y="103"/>
                    </a:cxn>
                    <a:cxn ang="0">
                      <a:pos x="0" y="103"/>
                    </a:cxn>
                    <a:cxn ang="0">
                      <a:pos x="0" y="103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8" h="103">
                      <a:moveTo>
                        <a:pt x="8" y="2"/>
                      </a:move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  <a:moveTo>
                        <a:pt x="0" y="103"/>
                      </a:moveTo>
                      <a:lnTo>
                        <a:pt x="4" y="103"/>
                      </a:lnTo>
                      <a:lnTo>
                        <a:pt x="8" y="103"/>
                      </a:lnTo>
                      <a:lnTo>
                        <a:pt x="8" y="103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6" y="103"/>
                      </a:lnTo>
                      <a:lnTo>
                        <a:pt x="4" y="103"/>
                      </a:lnTo>
                      <a:lnTo>
                        <a:pt x="4" y="103"/>
                      </a:lnTo>
                      <a:lnTo>
                        <a:pt x="4" y="103"/>
                      </a:lnTo>
                      <a:lnTo>
                        <a:pt x="4" y="103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0" y="103"/>
                      </a:lnTo>
                      <a:lnTo>
                        <a:pt x="0" y="103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FF030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6" name="Freeform 532"/>
                <p:cNvSpPr>
                  <a:spLocks noEditPoints="1"/>
                </p:cNvSpPr>
                <p:nvPr/>
              </p:nvSpPr>
              <p:spPr bwMode="auto">
                <a:xfrm>
                  <a:off x="1593" y="2312"/>
                  <a:ext cx="10" cy="1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2" y="101"/>
                    </a:cxn>
                    <a:cxn ang="0">
                      <a:pos x="6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6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2" y="101"/>
                    </a:cxn>
                    <a:cxn ang="0">
                      <a:pos x="2" y="101"/>
                    </a:cxn>
                    <a:cxn ang="0">
                      <a:pos x="2" y="101"/>
                    </a:cxn>
                    <a:cxn ang="0">
                      <a:pos x="2" y="101"/>
                    </a:cxn>
                    <a:cxn ang="0">
                      <a:pos x="2" y="101"/>
                    </a:cxn>
                    <a:cxn ang="0">
                      <a:pos x="2" y="101"/>
                    </a:cxn>
                  </a:cxnLst>
                  <a:rect l="0" t="0" r="r" b="b"/>
                  <a:pathLst>
                    <a:path w="10" h="101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  <a:moveTo>
                        <a:pt x="2" y="101"/>
                      </a:moveTo>
                      <a:lnTo>
                        <a:pt x="6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6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2" y="101"/>
                      </a:lnTo>
                      <a:lnTo>
                        <a:pt x="2" y="101"/>
                      </a:lnTo>
                      <a:lnTo>
                        <a:pt x="2" y="101"/>
                      </a:lnTo>
                      <a:lnTo>
                        <a:pt x="2" y="101"/>
                      </a:lnTo>
                      <a:lnTo>
                        <a:pt x="2" y="101"/>
                      </a:lnTo>
                      <a:lnTo>
                        <a:pt x="2" y="101"/>
                      </a:lnTo>
                      <a:close/>
                    </a:path>
                  </a:pathLst>
                </a:custGeom>
                <a:solidFill>
                  <a:srgbClr val="FF040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7" name="Freeform 533"/>
                <p:cNvSpPr>
                  <a:spLocks noEditPoints="1"/>
                </p:cNvSpPr>
                <p:nvPr/>
              </p:nvSpPr>
              <p:spPr bwMode="auto">
                <a:xfrm>
                  <a:off x="1593" y="2312"/>
                  <a:ext cx="12" cy="1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0" y="101"/>
                    </a:cxn>
                    <a:cxn ang="0">
                      <a:pos x="6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0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6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</a:cxnLst>
                  <a:rect l="0" t="0" r="r" b="b"/>
                  <a:pathLst>
                    <a:path w="12" h="101">
                      <a:moveTo>
                        <a:pt x="10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  <a:moveTo>
                        <a:pt x="0" y="101"/>
                      </a:moveTo>
                      <a:lnTo>
                        <a:pt x="6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0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6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F0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8" name="Freeform 534"/>
                <p:cNvSpPr>
                  <a:spLocks noEditPoints="1"/>
                </p:cNvSpPr>
                <p:nvPr/>
              </p:nvSpPr>
              <p:spPr bwMode="auto">
                <a:xfrm>
                  <a:off x="1593" y="2312"/>
                  <a:ext cx="12" cy="101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101"/>
                    </a:cxn>
                    <a:cxn ang="0">
                      <a:pos x="6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6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  <a:cxn ang="0">
                      <a:pos x="0" y="101"/>
                    </a:cxn>
                  </a:cxnLst>
                  <a:rect l="0" t="0" r="r" b="b"/>
                  <a:pathLst>
                    <a:path w="12" h="101">
                      <a:moveTo>
                        <a:pt x="12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  <a:moveTo>
                        <a:pt x="0" y="101"/>
                      </a:moveTo>
                      <a:lnTo>
                        <a:pt x="6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6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rgbClr val="FF06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29" name="Freeform 535"/>
                <p:cNvSpPr>
                  <a:spLocks noEditPoints="1"/>
                </p:cNvSpPr>
                <p:nvPr/>
              </p:nvSpPr>
              <p:spPr bwMode="auto">
                <a:xfrm>
                  <a:off x="1591" y="2312"/>
                  <a:ext cx="14" cy="10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2" y="101"/>
                    </a:cxn>
                    <a:cxn ang="0">
                      <a:pos x="8" y="101"/>
                    </a:cxn>
                    <a:cxn ang="0">
                      <a:pos x="14" y="101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8" y="101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2" y="99"/>
                    </a:cxn>
                    <a:cxn ang="0">
                      <a:pos x="2" y="99"/>
                    </a:cxn>
                    <a:cxn ang="0">
                      <a:pos x="2" y="101"/>
                    </a:cxn>
                  </a:cxnLst>
                  <a:rect l="0" t="0" r="r" b="b"/>
                  <a:pathLst>
                    <a:path w="14" h="101">
                      <a:moveTo>
                        <a:pt x="14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  <a:moveTo>
                        <a:pt x="2" y="101"/>
                      </a:moveTo>
                      <a:lnTo>
                        <a:pt x="8" y="101"/>
                      </a:lnTo>
                      <a:lnTo>
                        <a:pt x="14" y="101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8" y="101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2" y="99"/>
                      </a:lnTo>
                      <a:lnTo>
                        <a:pt x="2" y="99"/>
                      </a:lnTo>
                      <a:lnTo>
                        <a:pt x="2" y="101"/>
                      </a:lnTo>
                      <a:close/>
                    </a:path>
                  </a:pathLst>
                </a:custGeom>
                <a:solidFill>
                  <a:srgbClr val="FF07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0" name="Freeform 536"/>
                <p:cNvSpPr>
                  <a:spLocks noEditPoints="1"/>
                </p:cNvSpPr>
                <p:nvPr/>
              </p:nvSpPr>
              <p:spPr bwMode="auto">
                <a:xfrm>
                  <a:off x="1591" y="2312"/>
                  <a:ext cx="16" cy="10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99"/>
                    </a:cxn>
                    <a:cxn ang="0">
                      <a:pos x="8" y="101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4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8" y="101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16" h="101">
                      <a:moveTo>
                        <a:pt x="14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  <a:moveTo>
                        <a:pt x="0" y="99"/>
                      </a:moveTo>
                      <a:lnTo>
                        <a:pt x="8" y="101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4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8" y="101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FF08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1" name="Freeform 537"/>
                <p:cNvSpPr>
                  <a:spLocks noEditPoints="1"/>
                </p:cNvSpPr>
                <p:nvPr/>
              </p:nvSpPr>
              <p:spPr bwMode="auto">
                <a:xfrm>
                  <a:off x="1591" y="2312"/>
                  <a:ext cx="16" cy="101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99"/>
                    </a:cxn>
                    <a:cxn ang="0">
                      <a:pos x="8" y="101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8" y="101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16" h="101">
                      <a:moveTo>
                        <a:pt x="16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  <a:moveTo>
                        <a:pt x="0" y="99"/>
                      </a:moveTo>
                      <a:lnTo>
                        <a:pt x="8" y="101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8" y="101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FF090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2" name="Freeform 538"/>
                <p:cNvSpPr>
                  <a:spLocks noEditPoints="1"/>
                </p:cNvSpPr>
                <p:nvPr/>
              </p:nvSpPr>
              <p:spPr bwMode="auto">
                <a:xfrm>
                  <a:off x="1591" y="2312"/>
                  <a:ext cx="16" cy="101"/>
                </a:xfrm>
                <a:custGeom>
                  <a:avLst/>
                  <a:gdLst/>
                  <a:ahLst/>
                  <a:cxnLst>
                    <a:cxn ang="0">
                      <a:pos x="16" y="2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0" y="99"/>
                    </a:cxn>
                    <a:cxn ang="0">
                      <a:pos x="8" y="101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16" y="99"/>
                    </a:cxn>
                    <a:cxn ang="0">
                      <a:pos x="8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16" h="101">
                      <a:moveTo>
                        <a:pt x="16" y="2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close/>
                      <a:moveTo>
                        <a:pt x="0" y="99"/>
                      </a:moveTo>
                      <a:lnTo>
                        <a:pt x="8" y="101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16" y="99"/>
                      </a:lnTo>
                      <a:lnTo>
                        <a:pt x="8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FF0A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3" name="Freeform 539"/>
                <p:cNvSpPr>
                  <a:spLocks noEditPoints="1"/>
                </p:cNvSpPr>
                <p:nvPr/>
              </p:nvSpPr>
              <p:spPr bwMode="auto">
                <a:xfrm>
                  <a:off x="1590" y="2312"/>
                  <a:ext cx="17" cy="99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9" y="0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" y="99"/>
                    </a:cxn>
                    <a:cxn ang="0">
                      <a:pos x="9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9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1" y="99"/>
                    </a:cxn>
                    <a:cxn ang="0">
                      <a:pos x="1" y="99"/>
                    </a:cxn>
                    <a:cxn ang="0">
                      <a:pos x="1" y="99"/>
                    </a:cxn>
                    <a:cxn ang="0">
                      <a:pos x="1" y="99"/>
                    </a:cxn>
                  </a:cxnLst>
                  <a:rect l="0" t="0" r="r" b="b"/>
                  <a:pathLst>
                    <a:path w="17" h="99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  <a:moveTo>
                        <a:pt x="1" y="99"/>
                      </a:moveTo>
                      <a:lnTo>
                        <a:pt x="9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9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1" y="99"/>
                      </a:lnTo>
                      <a:lnTo>
                        <a:pt x="1" y="99"/>
                      </a:lnTo>
                      <a:lnTo>
                        <a:pt x="1" y="99"/>
                      </a:lnTo>
                      <a:lnTo>
                        <a:pt x="1" y="99"/>
                      </a:lnTo>
                      <a:close/>
                    </a:path>
                  </a:pathLst>
                </a:custGeom>
                <a:solidFill>
                  <a:srgbClr val="FF0B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4" name="Freeform 540"/>
                <p:cNvSpPr>
                  <a:spLocks noEditPoints="1"/>
                </p:cNvSpPr>
                <p:nvPr/>
              </p:nvSpPr>
              <p:spPr bwMode="auto">
                <a:xfrm>
                  <a:off x="1590" y="2312"/>
                  <a:ext cx="17" cy="99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0" y="99"/>
                    </a:cxn>
                    <a:cxn ang="0">
                      <a:pos x="9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9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17" h="99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  <a:moveTo>
                        <a:pt x="0" y="99"/>
                      </a:moveTo>
                      <a:lnTo>
                        <a:pt x="9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9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FF0C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5" name="Freeform 541"/>
                <p:cNvSpPr>
                  <a:spLocks noEditPoints="1"/>
                </p:cNvSpPr>
                <p:nvPr/>
              </p:nvSpPr>
              <p:spPr bwMode="auto">
                <a:xfrm>
                  <a:off x="1590" y="2312"/>
                  <a:ext cx="19" cy="99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7" y="2"/>
                    </a:cxn>
                    <a:cxn ang="0">
                      <a:pos x="0" y="99"/>
                    </a:cxn>
                    <a:cxn ang="0">
                      <a:pos x="9" y="99"/>
                    </a:cxn>
                    <a:cxn ang="0">
                      <a:pos x="17" y="99"/>
                    </a:cxn>
                    <a:cxn ang="0">
                      <a:pos x="17" y="99"/>
                    </a:cxn>
                    <a:cxn ang="0">
                      <a:pos x="19" y="99"/>
                    </a:cxn>
                    <a:cxn ang="0">
                      <a:pos x="19" y="99"/>
                    </a:cxn>
                    <a:cxn ang="0">
                      <a:pos x="19" y="99"/>
                    </a:cxn>
                    <a:cxn ang="0">
                      <a:pos x="19" y="99"/>
                    </a:cxn>
                    <a:cxn ang="0">
                      <a:pos x="19" y="99"/>
                    </a:cxn>
                    <a:cxn ang="0">
                      <a:pos x="19" y="99"/>
                    </a:cxn>
                    <a:cxn ang="0">
                      <a:pos x="19" y="99"/>
                    </a:cxn>
                    <a:cxn ang="0">
                      <a:pos x="9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19" h="99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close/>
                      <a:moveTo>
                        <a:pt x="0" y="99"/>
                      </a:moveTo>
                      <a:lnTo>
                        <a:pt x="9" y="99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9" y="99"/>
                      </a:lnTo>
                      <a:lnTo>
                        <a:pt x="19" y="99"/>
                      </a:lnTo>
                      <a:lnTo>
                        <a:pt x="19" y="99"/>
                      </a:lnTo>
                      <a:lnTo>
                        <a:pt x="19" y="99"/>
                      </a:lnTo>
                      <a:lnTo>
                        <a:pt x="19" y="99"/>
                      </a:lnTo>
                      <a:lnTo>
                        <a:pt x="19" y="99"/>
                      </a:lnTo>
                      <a:lnTo>
                        <a:pt x="19" y="99"/>
                      </a:lnTo>
                      <a:lnTo>
                        <a:pt x="9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FF0D1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6" name="Freeform 542"/>
                <p:cNvSpPr>
                  <a:spLocks noEditPoints="1"/>
                </p:cNvSpPr>
                <p:nvPr/>
              </p:nvSpPr>
              <p:spPr bwMode="auto">
                <a:xfrm>
                  <a:off x="1590" y="2314"/>
                  <a:ext cx="19" cy="97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97"/>
                    </a:cxn>
                    <a:cxn ang="0">
                      <a:pos x="9" y="97"/>
                    </a:cxn>
                    <a:cxn ang="0">
                      <a:pos x="19" y="97"/>
                    </a:cxn>
                    <a:cxn ang="0">
                      <a:pos x="19" y="97"/>
                    </a:cxn>
                    <a:cxn ang="0">
                      <a:pos x="19" y="97"/>
                    </a:cxn>
                    <a:cxn ang="0">
                      <a:pos x="19" y="97"/>
                    </a:cxn>
                    <a:cxn ang="0">
                      <a:pos x="19" y="97"/>
                    </a:cxn>
                    <a:cxn ang="0">
                      <a:pos x="19" y="97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9" y="97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7"/>
                    </a:cxn>
                    <a:cxn ang="0">
                      <a:pos x="0" y="97"/>
                    </a:cxn>
                    <a:cxn ang="0">
                      <a:pos x="0" y="97"/>
                    </a:cxn>
                    <a:cxn ang="0">
                      <a:pos x="0" y="97"/>
                    </a:cxn>
                    <a:cxn ang="0">
                      <a:pos x="0" y="97"/>
                    </a:cxn>
                    <a:cxn ang="0">
                      <a:pos x="0" y="97"/>
                    </a:cxn>
                  </a:cxnLst>
                  <a:rect l="0" t="0" r="r" b="b"/>
                  <a:pathLst>
                    <a:path w="19" h="97">
                      <a:moveTo>
                        <a:pt x="1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  <a:moveTo>
                        <a:pt x="0" y="97"/>
                      </a:moveTo>
                      <a:lnTo>
                        <a:pt x="9" y="97"/>
                      </a:lnTo>
                      <a:lnTo>
                        <a:pt x="19" y="97"/>
                      </a:lnTo>
                      <a:lnTo>
                        <a:pt x="19" y="97"/>
                      </a:lnTo>
                      <a:lnTo>
                        <a:pt x="19" y="97"/>
                      </a:lnTo>
                      <a:lnTo>
                        <a:pt x="19" y="97"/>
                      </a:lnTo>
                      <a:lnTo>
                        <a:pt x="19" y="97"/>
                      </a:lnTo>
                      <a:lnTo>
                        <a:pt x="19" y="97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9" y="97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0" y="97"/>
                      </a:lnTo>
                      <a:lnTo>
                        <a:pt x="0" y="97"/>
                      </a:lnTo>
                      <a:close/>
                    </a:path>
                  </a:pathLst>
                </a:custGeom>
                <a:solidFill>
                  <a:srgbClr val="FF0E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7" name="Freeform 543"/>
                <p:cNvSpPr>
                  <a:spLocks noEditPoints="1"/>
                </p:cNvSpPr>
                <p:nvPr/>
              </p:nvSpPr>
              <p:spPr bwMode="auto">
                <a:xfrm>
                  <a:off x="1590" y="2314"/>
                  <a:ext cx="19" cy="97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96"/>
                    </a:cxn>
                    <a:cxn ang="0">
                      <a:pos x="9" y="97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9" y="97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9" h="97">
                      <a:moveTo>
                        <a:pt x="1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  <a:moveTo>
                        <a:pt x="0" y="96"/>
                      </a:moveTo>
                      <a:lnTo>
                        <a:pt x="9" y="97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9" y="97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0F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8" name="Freeform 544"/>
                <p:cNvSpPr>
                  <a:spLocks noEditPoints="1"/>
                </p:cNvSpPr>
                <p:nvPr/>
              </p:nvSpPr>
              <p:spPr bwMode="auto">
                <a:xfrm>
                  <a:off x="1588" y="2314"/>
                  <a:ext cx="21" cy="97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0"/>
                    </a:cxn>
                    <a:cxn ang="0">
                      <a:pos x="11" y="0"/>
                    </a:cxn>
                    <a:cxn ang="0">
                      <a:pos x="21" y="0"/>
                    </a:cxn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1" y="0"/>
                    </a:cxn>
                    <a:cxn ang="0">
                      <a:pos x="2" y="96"/>
                    </a:cxn>
                    <a:cxn ang="0">
                      <a:pos x="2" y="96"/>
                    </a:cxn>
                    <a:cxn ang="0">
                      <a:pos x="11" y="97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11" y="97"/>
                    </a:cxn>
                    <a:cxn ang="0">
                      <a:pos x="2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2" y="96"/>
                    </a:cxn>
                    <a:cxn ang="0">
                      <a:pos x="2" y="96"/>
                    </a:cxn>
                    <a:cxn ang="0">
                      <a:pos x="2" y="96"/>
                    </a:cxn>
                    <a:cxn ang="0">
                      <a:pos x="2" y="96"/>
                    </a:cxn>
                  </a:cxnLst>
                  <a:rect l="0" t="0" r="r" b="b"/>
                  <a:pathLst>
                    <a:path w="21" h="97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21" y="1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close/>
                      <a:moveTo>
                        <a:pt x="2" y="96"/>
                      </a:moveTo>
                      <a:lnTo>
                        <a:pt x="2" y="96"/>
                      </a:lnTo>
                      <a:lnTo>
                        <a:pt x="11" y="97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11" y="97"/>
                      </a:lnTo>
                      <a:lnTo>
                        <a:pt x="2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close/>
                    </a:path>
                  </a:pathLst>
                </a:custGeom>
                <a:solidFill>
                  <a:srgbClr val="FF10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39" name="Freeform 545"/>
                <p:cNvSpPr>
                  <a:spLocks noEditPoints="1"/>
                </p:cNvSpPr>
                <p:nvPr/>
              </p:nvSpPr>
              <p:spPr bwMode="auto">
                <a:xfrm>
                  <a:off x="1588" y="2314"/>
                  <a:ext cx="21" cy="97"/>
                </a:xfrm>
                <a:custGeom>
                  <a:avLst/>
                  <a:gdLst/>
                  <a:ahLst/>
                  <a:cxnLst>
                    <a:cxn ang="0">
                      <a:pos x="21" y="1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11" y="0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11" y="97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11" y="97"/>
                    </a:cxn>
                    <a:cxn ang="0">
                      <a:pos x="2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1" h="97">
                      <a:moveTo>
                        <a:pt x="21" y="1"/>
                      </a:move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11" y="0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lnTo>
                        <a:pt x="21" y="1"/>
                      </a:lnTo>
                      <a:close/>
                      <a:moveTo>
                        <a:pt x="0" y="96"/>
                      </a:moveTo>
                      <a:lnTo>
                        <a:pt x="2" y="96"/>
                      </a:lnTo>
                      <a:lnTo>
                        <a:pt x="11" y="97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11" y="97"/>
                      </a:lnTo>
                      <a:lnTo>
                        <a:pt x="2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1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0" name="Freeform 546"/>
                <p:cNvSpPr>
                  <a:spLocks noEditPoints="1"/>
                </p:cNvSpPr>
                <p:nvPr/>
              </p:nvSpPr>
              <p:spPr bwMode="auto">
                <a:xfrm>
                  <a:off x="1588" y="2314"/>
                  <a:ext cx="23" cy="97"/>
                </a:xfrm>
                <a:custGeom>
                  <a:avLst/>
                  <a:gdLst/>
                  <a:ahLst/>
                  <a:cxnLst>
                    <a:cxn ang="0">
                      <a:pos x="21" y="1"/>
                    </a:cxn>
                    <a:cxn ang="0">
                      <a:pos x="21" y="1"/>
                    </a:cxn>
                    <a:cxn ang="0">
                      <a:pos x="11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11" y="0"/>
                    </a:cxn>
                    <a:cxn ang="0">
                      <a:pos x="21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11" y="97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1" y="96"/>
                    </a:cxn>
                    <a:cxn ang="0">
                      <a:pos x="11" y="97"/>
                    </a:cxn>
                    <a:cxn ang="0">
                      <a:pos x="2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3" h="97">
                      <a:moveTo>
                        <a:pt x="21" y="1"/>
                      </a:moveTo>
                      <a:lnTo>
                        <a:pt x="21" y="1"/>
                      </a:lnTo>
                      <a:lnTo>
                        <a:pt x="11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11" y="0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1" y="1"/>
                      </a:lnTo>
                      <a:close/>
                      <a:moveTo>
                        <a:pt x="0" y="96"/>
                      </a:moveTo>
                      <a:lnTo>
                        <a:pt x="2" y="96"/>
                      </a:lnTo>
                      <a:lnTo>
                        <a:pt x="11" y="97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1" y="96"/>
                      </a:lnTo>
                      <a:lnTo>
                        <a:pt x="11" y="97"/>
                      </a:lnTo>
                      <a:lnTo>
                        <a:pt x="2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2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1" name="Freeform 547"/>
                <p:cNvSpPr>
                  <a:spLocks noEditPoints="1"/>
                </p:cNvSpPr>
                <p:nvPr/>
              </p:nvSpPr>
              <p:spPr bwMode="auto">
                <a:xfrm>
                  <a:off x="1588" y="2314"/>
                  <a:ext cx="23" cy="97"/>
                </a:xfrm>
                <a:custGeom>
                  <a:avLst/>
                  <a:gdLst/>
                  <a:ahLst/>
                  <a:cxnLst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11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11" y="0"/>
                    </a:cxn>
                    <a:cxn ang="0">
                      <a:pos x="21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11" y="97"/>
                    </a:cxn>
                    <a:cxn ang="0">
                      <a:pos x="21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1" y="96"/>
                    </a:cxn>
                    <a:cxn ang="0">
                      <a:pos x="11" y="96"/>
                    </a:cxn>
                    <a:cxn ang="0">
                      <a:pos x="2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3" h="97">
                      <a:moveTo>
                        <a:pt x="23" y="1"/>
                      </a:moveTo>
                      <a:lnTo>
                        <a:pt x="21" y="1"/>
                      </a:lnTo>
                      <a:lnTo>
                        <a:pt x="11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11" y="0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close/>
                      <a:moveTo>
                        <a:pt x="0" y="96"/>
                      </a:moveTo>
                      <a:lnTo>
                        <a:pt x="2" y="96"/>
                      </a:lnTo>
                      <a:lnTo>
                        <a:pt x="11" y="97"/>
                      </a:lnTo>
                      <a:lnTo>
                        <a:pt x="21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1" y="96"/>
                      </a:lnTo>
                      <a:lnTo>
                        <a:pt x="11" y="96"/>
                      </a:lnTo>
                      <a:lnTo>
                        <a:pt x="2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3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2" name="Freeform 548"/>
                <p:cNvSpPr>
                  <a:spLocks noEditPoints="1"/>
                </p:cNvSpPr>
                <p:nvPr/>
              </p:nvSpPr>
              <p:spPr bwMode="auto">
                <a:xfrm>
                  <a:off x="1588" y="2314"/>
                  <a:ext cx="23" cy="96"/>
                </a:xfrm>
                <a:custGeom>
                  <a:avLst/>
                  <a:gdLst/>
                  <a:ahLst/>
                  <a:cxnLst>
                    <a:cxn ang="0">
                      <a:pos x="23" y="1"/>
                    </a:cxn>
                    <a:cxn ang="0">
                      <a:pos x="21" y="1"/>
                    </a:cxn>
                    <a:cxn ang="0">
                      <a:pos x="11" y="0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11" y="0"/>
                    </a:cxn>
                    <a:cxn ang="0">
                      <a:pos x="21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23" y="1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11" y="96"/>
                    </a:cxn>
                    <a:cxn ang="0">
                      <a:pos x="21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1" y="96"/>
                    </a:cxn>
                    <a:cxn ang="0">
                      <a:pos x="11" y="96"/>
                    </a:cxn>
                    <a:cxn ang="0">
                      <a:pos x="2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3" h="96">
                      <a:moveTo>
                        <a:pt x="23" y="1"/>
                      </a:moveTo>
                      <a:lnTo>
                        <a:pt x="21" y="1"/>
                      </a:lnTo>
                      <a:lnTo>
                        <a:pt x="11" y="0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11" y="0"/>
                      </a:lnTo>
                      <a:lnTo>
                        <a:pt x="21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close/>
                      <a:moveTo>
                        <a:pt x="0" y="96"/>
                      </a:moveTo>
                      <a:lnTo>
                        <a:pt x="2" y="96"/>
                      </a:lnTo>
                      <a:lnTo>
                        <a:pt x="11" y="96"/>
                      </a:lnTo>
                      <a:lnTo>
                        <a:pt x="21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1" y="96"/>
                      </a:lnTo>
                      <a:lnTo>
                        <a:pt x="11" y="96"/>
                      </a:lnTo>
                      <a:lnTo>
                        <a:pt x="2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4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3" name="Freeform 549"/>
                <p:cNvSpPr>
                  <a:spLocks noEditPoints="1"/>
                </p:cNvSpPr>
                <p:nvPr/>
              </p:nvSpPr>
              <p:spPr bwMode="auto">
                <a:xfrm>
                  <a:off x="1586" y="2314"/>
                  <a:ext cx="25" cy="96"/>
                </a:xfrm>
                <a:custGeom>
                  <a:avLst/>
                  <a:gdLst/>
                  <a:ahLst/>
                  <a:cxnLst>
                    <a:cxn ang="0">
                      <a:pos x="25" y="1"/>
                    </a:cxn>
                    <a:cxn ang="0">
                      <a:pos x="23" y="1"/>
                    </a:cxn>
                    <a:cxn ang="0">
                      <a:pos x="13" y="0"/>
                    </a:cxn>
                    <a:cxn ang="0">
                      <a:pos x="4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4" y="1"/>
                    </a:cxn>
                    <a:cxn ang="0">
                      <a:pos x="13" y="0"/>
                    </a:cxn>
                    <a:cxn ang="0">
                      <a:pos x="23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" y="94"/>
                    </a:cxn>
                    <a:cxn ang="0">
                      <a:pos x="4" y="96"/>
                    </a:cxn>
                    <a:cxn ang="0">
                      <a:pos x="13" y="96"/>
                    </a:cxn>
                    <a:cxn ang="0">
                      <a:pos x="23" y="96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3" y="96"/>
                    </a:cxn>
                    <a:cxn ang="0">
                      <a:pos x="13" y="96"/>
                    </a:cxn>
                    <a:cxn ang="0">
                      <a:pos x="4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2" y="94"/>
                    </a:cxn>
                    <a:cxn ang="0">
                      <a:pos x="2" y="94"/>
                    </a:cxn>
                    <a:cxn ang="0">
                      <a:pos x="2" y="94"/>
                    </a:cxn>
                    <a:cxn ang="0">
                      <a:pos x="2" y="94"/>
                    </a:cxn>
                  </a:cxnLst>
                  <a:rect l="0" t="0" r="r" b="b"/>
                  <a:pathLst>
                    <a:path w="25" h="96">
                      <a:moveTo>
                        <a:pt x="25" y="1"/>
                      </a:moveTo>
                      <a:lnTo>
                        <a:pt x="23" y="1"/>
                      </a:lnTo>
                      <a:lnTo>
                        <a:pt x="13" y="0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4" y="1"/>
                      </a:lnTo>
                      <a:lnTo>
                        <a:pt x="13" y="0"/>
                      </a:lnTo>
                      <a:lnTo>
                        <a:pt x="23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close/>
                      <a:moveTo>
                        <a:pt x="2" y="94"/>
                      </a:moveTo>
                      <a:lnTo>
                        <a:pt x="4" y="96"/>
                      </a:lnTo>
                      <a:lnTo>
                        <a:pt x="13" y="96"/>
                      </a:lnTo>
                      <a:lnTo>
                        <a:pt x="23" y="96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3" y="96"/>
                      </a:lnTo>
                      <a:lnTo>
                        <a:pt x="13" y="96"/>
                      </a:lnTo>
                      <a:lnTo>
                        <a:pt x="4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2" y="94"/>
                      </a:lnTo>
                      <a:close/>
                    </a:path>
                  </a:pathLst>
                </a:custGeom>
                <a:solidFill>
                  <a:srgbClr val="FF1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4" name="Freeform 550"/>
                <p:cNvSpPr>
                  <a:spLocks noEditPoints="1"/>
                </p:cNvSpPr>
                <p:nvPr/>
              </p:nvSpPr>
              <p:spPr bwMode="auto">
                <a:xfrm>
                  <a:off x="1586" y="2314"/>
                  <a:ext cx="25" cy="96"/>
                </a:xfrm>
                <a:custGeom>
                  <a:avLst/>
                  <a:gdLst/>
                  <a:ahLst/>
                  <a:cxnLst>
                    <a:cxn ang="0">
                      <a:pos x="25" y="1"/>
                    </a:cxn>
                    <a:cxn ang="0">
                      <a:pos x="23" y="1"/>
                    </a:cxn>
                    <a:cxn ang="0">
                      <a:pos x="13" y="0"/>
                    </a:cxn>
                    <a:cxn ang="0">
                      <a:pos x="4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4" y="1"/>
                    </a:cxn>
                    <a:cxn ang="0">
                      <a:pos x="13" y="1"/>
                    </a:cxn>
                    <a:cxn ang="0">
                      <a:pos x="23" y="1"/>
                    </a:cxn>
                    <a:cxn ang="0">
                      <a:pos x="25" y="3"/>
                    </a:cxn>
                    <a:cxn ang="0">
                      <a:pos x="25" y="3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25" y="1"/>
                    </a:cxn>
                    <a:cxn ang="0">
                      <a:pos x="0" y="94"/>
                    </a:cxn>
                    <a:cxn ang="0">
                      <a:pos x="4" y="96"/>
                    </a:cxn>
                    <a:cxn ang="0">
                      <a:pos x="13" y="96"/>
                    </a:cxn>
                    <a:cxn ang="0">
                      <a:pos x="23" y="96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3" y="96"/>
                    </a:cxn>
                    <a:cxn ang="0">
                      <a:pos x="13" y="96"/>
                    </a:cxn>
                    <a:cxn ang="0">
                      <a:pos x="4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25" h="96">
                      <a:moveTo>
                        <a:pt x="25" y="1"/>
                      </a:moveTo>
                      <a:lnTo>
                        <a:pt x="23" y="1"/>
                      </a:lnTo>
                      <a:lnTo>
                        <a:pt x="13" y="0"/>
                      </a:lnTo>
                      <a:lnTo>
                        <a:pt x="4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4" y="1"/>
                      </a:lnTo>
                      <a:lnTo>
                        <a:pt x="13" y="1"/>
                      </a:lnTo>
                      <a:lnTo>
                        <a:pt x="23" y="1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lnTo>
                        <a:pt x="25" y="1"/>
                      </a:lnTo>
                      <a:close/>
                      <a:moveTo>
                        <a:pt x="0" y="94"/>
                      </a:moveTo>
                      <a:lnTo>
                        <a:pt x="4" y="96"/>
                      </a:lnTo>
                      <a:lnTo>
                        <a:pt x="13" y="96"/>
                      </a:lnTo>
                      <a:lnTo>
                        <a:pt x="23" y="96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3" y="96"/>
                      </a:lnTo>
                      <a:lnTo>
                        <a:pt x="13" y="96"/>
                      </a:lnTo>
                      <a:lnTo>
                        <a:pt x="4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16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5" name="Freeform 551"/>
                <p:cNvSpPr>
                  <a:spLocks noEditPoints="1"/>
                </p:cNvSpPr>
                <p:nvPr/>
              </p:nvSpPr>
              <p:spPr bwMode="auto">
                <a:xfrm>
                  <a:off x="1586" y="2315"/>
                  <a:ext cx="27" cy="95"/>
                </a:xfrm>
                <a:custGeom>
                  <a:avLst/>
                  <a:gdLst/>
                  <a:ahLst/>
                  <a:cxnLst>
                    <a:cxn ang="0">
                      <a:pos x="25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0" y="93"/>
                    </a:cxn>
                    <a:cxn ang="0">
                      <a:pos x="4" y="95"/>
                    </a:cxn>
                    <a:cxn ang="0">
                      <a:pos x="13" y="95"/>
                    </a:cxn>
                    <a:cxn ang="0">
                      <a:pos x="23" y="95"/>
                    </a:cxn>
                    <a:cxn ang="0">
                      <a:pos x="25" y="93"/>
                    </a:cxn>
                    <a:cxn ang="0">
                      <a:pos x="25" y="93"/>
                    </a:cxn>
                    <a:cxn ang="0">
                      <a:pos x="25" y="93"/>
                    </a:cxn>
                    <a:cxn ang="0">
                      <a:pos x="25" y="93"/>
                    </a:cxn>
                    <a:cxn ang="0">
                      <a:pos x="25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3" y="95"/>
                    </a:cxn>
                    <a:cxn ang="0">
                      <a:pos x="13" y="95"/>
                    </a:cxn>
                    <a:cxn ang="0">
                      <a:pos x="4" y="95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27" h="95">
                      <a:moveTo>
                        <a:pt x="25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close/>
                      <a:moveTo>
                        <a:pt x="0" y="93"/>
                      </a:moveTo>
                      <a:lnTo>
                        <a:pt x="4" y="95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25" y="93"/>
                      </a:lnTo>
                      <a:lnTo>
                        <a:pt x="25" y="93"/>
                      </a:lnTo>
                      <a:lnTo>
                        <a:pt x="25" y="93"/>
                      </a:lnTo>
                      <a:lnTo>
                        <a:pt x="25" y="93"/>
                      </a:lnTo>
                      <a:lnTo>
                        <a:pt x="25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3" y="95"/>
                      </a:lnTo>
                      <a:lnTo>
                        <a:pt x="13" y="95"/>
                      </a:lnTo>
                      <a:lnTo>
                        <a:pt x="4" y="95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17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6" name="Freeform 552"/>
                <p:cNvSpPr>
                  <a:spLocks noEditPoints="1"/>
                </p:cNvSpPr>
                <p:nvPr/>
              </p:nvSpPr>
              <p:spPr bwMode="auto">
                <a:xfrm>
                  <a:off x="1586" y="2315"/>
                  <a:ext cx="27" cy="95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0" y="93"/>
                    </a:cxn>
                    <a:cxn ang="0">
                      <a:pos x="4" y="95"/>
                    </a:cxn>
                    <a:cxn ang="0">
                      <a:pos x="13" y="95"/>
                    </a:cxn>
                    <a:cxn ang="0">
                      <a:pos x="23" y="95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3" y="93"/>
                    </a:cxn>
                    <a:cxn ang="0">
                      <a:pos x="13" y="95"/>
                    </a:cxn>
                    <a:cxn ang="0">
                      <a:pos x="4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27" h="95"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  <a:moveTo>
                        <a:pt x="0" y="93"/>
                      </a:moveTo>
                      <a:lnTo>
                        <a:pt x="4" y="95"/>
                      </a:lnTo>
                      <a:lnTo>
                        <a:pt x="13" y="95"/>
                      </a:lnTo>
                      <a:lnTo>
                        <a:pt x="23" y="95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3" y="93"/>
                      </a:lnTo>
                      <a:lnTo>
                        <a:pt x="13" y="95"/>
                      </a:lnTo>
                      <a:lnTo>
                        <a:pt x="4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18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7" name="Freeform 553"/>
                <p:cNvSpPr>
                  <a:spLocks noEditPoints="1"/>
                </p:cNvSpPr>
                <p:nvPr/>
              </p:nvSpPr>
              <p:spPr bwMode="auto">
                <a:xfrm>
                  <a:off x="1586" y="2315"/>
                  <a:ext cx="27" cy="95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27" y="2"/>
                    </a:cxn>
                    <a:cxn ang="0">
                      <a:pos x="0" y="93"/>
                    </a:cxn>
                    <a:cxn ang="0">
                      <a:pos x="4" y="93"/>
                    </a:cxn>
                    <a:cxn ang="0">
                      <a:pos x="13" y="95"/>
                    </a:cxn>
                    <a:cxn ang="0">
                      <a:pos x="23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3" y="93"/>
                    </a:cxn>
                    <a:cxn ang="0">
                      <a:pos x="13" y="95"/>
                    </a:cxn>
                    <a:cxn ang="0">
                      <a:pos x="4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</a:cxnLst>
                  <a:rect l="0" t="0" r="r" b="b"/>
                  <a:pathLst>
                    <a:path w="27" h="95"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7" y="2"/>
                      </a:lnTo>
                      <a:close/>
                      <a:moveTo>
                        <a:pt x="0" y="93"/>
                      </a:moveTo>
                      <a:lnTo>
                        <a:pt x="4" y="93"/>
                      </a:lnTo>
                      <a:lnTo>
                        <a:pt x="13" y="95"/>
                      </a:lnTo>
                      <a:lnTo>
                        <a:pt x="23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3" y="93"/>
                      </a:lnTo>
                      <a:lnTo>
                        <a:pt x="13" y="95"/>
                      </a:lnTo>
                      <a:lnTo>
                        <a:pt x="4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lose/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27" y="2"/>
                      </a:lnTo>
                      <a:close/>
                      <a:moveTo>
                        <a:pt x="27" y="2"/>
                      </a:move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</a:path>
                  </a:pathLst>
                </a:custGeom>
                <a:solidFill>
                  <a:srgbClr val="FF19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8" name="Freeform 554"/>
                <p:cNvSpPr>
                  <a:spLocks noEditPoints="1"/>
                </p:cNvSpPr>
                <p:nvPr/>
              </p:nvSpPr>
              <p:spPr bwMode="auto">
                <a:xfrm>
                  <a:off x="1586" y="2315"/>
                  <a:ext cx="27" cy="95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0" y="93"/>
                    </a:cxn>
                    <a:cxn ang="0">
                      <a:pos x="4" y="93"/>
                    </a:cxn>
                    <a:cxn ang="0">
                      <a:pos x="13" y="95"/>
                    </a:cxn>
                    <a:cxn ang="0">
                      <a:pos x="23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3"/>
                    </a:cxn>
                    <a:cxn ang="0">
                      <a:pos x="27" y="91"/>
                    </a:cxn>
                    <a:cxn ang="0">
                      <a:pos x="23" y="93"/>
                    </a:cxn>
                    <a:cxn ang="0">
                      <a:pos x="13" y="95"/>
                    </a:cxn>
                    <a:cxn ang="0">
                      <a:pos x="4" y="93"/>
                    </a:cxn>
                    <a:cxn ang="0">
                      <a:pos x="0" y="91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27" h="95"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  <a:moveTo>
                        <a:pt x="0" y="93"/>
                      </a:moveTo>
                      <a:lnTo>
                        <a:pt x="4" y="93"/>
                      </a:lnTo>
                      <a:lnTo>
                        <a:pt x="13" y="95"/>
                      </a:lnTo>
                      <a:lnTo>
                        <a:pt x="23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3"/>
                      </a:lnTo>
                      <a:lnTo>
                        <a:pt x="27" y="91"/>
                      </a:lnTo>
                      <a:lnTo>
                        <a:pt x="23" y="93"/>
                      </a:lnTo>
                      <a:lnTo>
                        <a:pt x="13" y="95"/>
                      </a:lnTo>
                      <a:lnTo>
                        <a:pt x="4" y="93"/>
                      </a:lnTo>
                      <a:lnTo>
                        <a:pt x="0" y="91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1A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49" name="Freeform 555"/>
                <p:cNvSpPr>
                  <a:spLocks noEditPoints="1"/>
                </p:cNvSpPr>
                <p:nvPr/>
              </p:nvSpPr>
              <p:spPr bwMode="auto">
                <a:xfrm>
                  <a:off x="1584" y="2315"/>
                  <a:ext cx="29" cy="95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" y="91"/>
                    </a:cxn>
                    <a:cxn ang="0">
                      <a:pos x="6" y="93"/>
                    </a:cxn>
                    <a:cxn ang="0">
                      <a:pos x="15" y="95"/>
                    </a:cxn>
                    <a:cxn ang="0">
                      <a:pos x="25" y="93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5" y="93"/>
                    </a:cxn>
                    <a:cxn ang="0">
                      <a:pos x="15" y="95"/>
                    </a:cxn>
                    <a:cxn ang="0">
                      <a:pos x="6" y="93"/>
                    </a:cxn>
                    <a:cxn ang="0">
                      <a:pos x="2" y="91"/>
                    </a:cxn>
                    <a:cxn ang="0">
                      <a:pos x="2" y="91"/>
                    </a:cxn>
                    <a:cxn ang="0">
                      <a:pos x="2" y="91"/>
                    </a:cxn>
                    <a:cxn ang="0">
                      <a:pos x="2" y="91"/>
                    </a:cxn>
                    <a:cxn ang="0">
                      <a:pos x="2" y="91"/>
                    </a:cxn>
                    <a:cxn ang="0">
                      <a:pos x="2" y="91"/>
                    </a:cxn>
                    <a:cxn ang="0">
                      <a:pos x="2" y="91"/>
                    </a:cxn>
                    <a:cxn ang="0">
                      <a:pos x="2" y="91"/>
                    </a:cxn>
                    <a:cxn ang="0">
                      <a:pos x="2" y="91"/>
                    </a:cxn>
                  </a:cxnLst>
                  <a:rect l="0" t="0" r="r" b="b"/>
                  <a:pathLst>
                    <a:path w="29" h="95">
                      <a:moveTo>
                        <a:pt x="29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  <a:moveTo>
                        <a:pt x="2" y="91"/>
                      </a:moveTo>
                      <a:lnTo>
                        <a:pt x="6" y="93"/>
                      </a:lnTo>
                      <a:lnTo>
                        <a:pt x="15" y="95"/>
                      </a:lnTo>
                      <a:lnTo>
                        <a:pt x="25" y="93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5" y="93"/>
                      </a:lnTo>
                      <a:lnTo>
                        <a:pt x="15" y="95"/>
                      </a:lnTo>
                      <a:lnTo>
                        <a:pt x="6" y="93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close/>
                    </a:path>
                  </a:pathLst>
                </a:custGeom>
                <a:solidFill>
                  <a:srgbClr val="FF1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0" name="Freeform 556"/>
                <p:cNvSpPr>
                  <a:spLocks noEditPoints="1"/>
                </p:cNvSpPr>
                <p:nvPr/>
              </p:nvSpPr>
              <p:spPr bwMode="auto">
                <a:xfrm>
                  <a:off x="1584" y="2315"/>
                  <a:ext cx="29" cy="95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2" y="91"/>
                    </a:cxn>
                    <a:cxn ang="0">
                      <a:pos x="6" y="93"/>
                    </a:cxn>
                    <a:cxn ang="0">
                      <a:pos x="15" y="95"/>
                    </a:cxn>
                    <a:cxn ang="0">
                      <a:pos x="25" y="93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5" y="93"/>
                    </a:cxn>
                    <a:cxn ang="0">
                      <a:pos x="15" y="93"/>
                    </a:cxn>
                    <a:cxn ang="0">
                      <a:pos x="6" y="93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2" y="91"/>
                    </a:cxn>
                  </a:cxnLst>
                  <a:rect l="0" t="0" r="r" b="b"/>
                  <a:pathLst>
                    <a:path w="29" h="95">
                      <a:moveTo>
                        <a:pt x="29" y="2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  <a:moveTo>
                        <a:pt x="2" y="91"/>
                      </a:moveTo>
                      <a:lnTo>
                        <a:pt x="6" y="93"/>
                      </a:lnTo>
                      <a:lnTo>
                        <a:pt x="15" y="95"/>
                      </a:lnTo>
                      <a:lnTo>
                        <a:pt x="25" y="93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5" y="93"/>
                      </a:lnTo>
                      <a:lnTo>
                        <a:pt x="15" y="93"/>
                      </a:lnTo>
                      <a:lnTo>
                        <a:pt x="6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2" y="91"/>
                      </a:lnTo>
                      <a:close/>
                    </a:path>
                  </a:pathLst>
                </a:custGeom>
                <a:solidFill>
                  <a:srgbClr val="FF1C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1" name="Freeform 557"/>
                <p:cNvSpPr>
                  <a:spLocks noEditPoints="1"/>
                </p:cNvSpPr>
                <p:nvPr/>
              </p:nvSpPr>
              <p:spPr bwMode="auto">
                <a:xfrm>
                  <a:off x="1584" y="2315"/>
                  <a:ext cx="29" cy="93"/>
                </a:xfrm>
                <a:custGeom>
                  <a:avLst/>
                  <a:gdLst/>
                  <a:ahLst/>
                  <a:cxnLst>
                    <a:cxn ang="0">
                      <a:pos x="29" y="2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2"/>
                    </a:cxn>
                    <a:cxn ang="0">
                      <a:pos x="29" y="2"/>
                    </a:cxn>
                    <a:cxn ang="0">
                      <a:pos x="0" y="91"/>
                    </a:cxn>
                    <a:cxn ang="0">
                      <a:pos x="6" y="93"/>
                    </a:cxn>
                    <a:cxn ang="0">
                      <a:pos x="15" y="93"/>
                    </a:cxn>
                    <a:cxn ang="0">
                      <a:pos x="25" y="93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5" y="93"/>
                    </a:cxn>
                    <a:cxn ang="0">
                      <a:pos x="15" y="93"/>
                    </a:cxn>
                    <a:cxn ang="0">
                      <a:pos x="6" y="93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29" h="93">
                      <a:moveTo>
                        <a:pt x="29" y="2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2"/>
                      </a:lnTo>
                      <a:lnTo>
                        <a:pt x="29" y="2"/>
                      </a:lnTo>
                      <a:close/>
                      <a:moveTo>
                        <a:pt x="0" y="91"/>
                      </a:moveTo>
                      <a:lnTo>
                        <a:pt x="6" y="93"/>
                      </a:lnTo>
                      <a:lnTo>
                        <a:pt x="15" y="93"/>
                      </a:lnTo>
                      <a:lnTo>
                        <a:pt x="25" y="93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5" y="93"/>
                      </a:lnTo>
                      <a:lnTo>
                        <a:pt x="15" y="93"/>
                      </a:lnTo>
                      <a:lnTo>
                        <a:pt x="6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1D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2" name="Freeform 558"/>
                <p:cNvSpPr>
                  <a:spLocks noEditPoints="1"/>
                </p:cNvSpPr>
                <p:nvPr/>
              </p:nvSpPr>
              <p:spPr bwMode="auto">
                <a:xfrm>
                  <a:off x="1584" y="2315"/>
                  <a:ext cx="30" cy="93"/>
                </a:xfrm>
                <a:custGeom>
                  <a:avLst/>
                  <a:gdLst/>
                  <a:ahLst/>
                  <a:cxnLst>
                    <a:cxn ang="0">
                      <a:pos x="29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0" y="91"/>
                    </a:cxn>
                    <a:cxn ang="0">
                      <a:pos x="6" y="93"/>
                    </a:cxn>
                    <a:cxn ang="0">
                      <a:pos x="15" y="93"/>
                    </a:cxn>
                    <a:cxn ang="0">
                      <a:pos x="25" y="93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25" y="93"/>
                    </a:cxn>
                    <a:cxn ang="0">
                      <a:pos x="15" y="93"/>
                    </a:cxn>
                    <a:cxn ang="0">
                      <a:pos x="6" y="93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30" h="93">
                      <a:moveTo>
                        <a:pt x="29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close/>
                      <a:moveTo>
                        <a:pt x="0" y="91"/>
                      </a:moveTo>
                      <a:lnTo>
                        <a:pt x="6" y="93"/>
                      </a:lnTo>
                      <a:lnTo>
                        <a:pt x="15" y="93"/>
                      </a:lnTo>
                      <a:lnTo>
                        <a:pt x="25" y="93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25" y="93"/>
                      </a:lnTo>
                      <a:lnTo>
                        <a:pt x="15" y="93"/>
                      </a:lnTo>
                      <a:lnTo>
                        <a:pt x="6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1E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3" name="Freeform 559"/>
                <p:cNvSpPr>
                  <a:spLocks noEditPoints="1"/>
                </p:cNvSpPr>
                <p:nvPr/>
              </p:nvSpPr>
              <p:spPr bwMode="auto">
                <a:xfrm>
                  <a:off x="1584" y="2315"/>
                  <a:ext cx="30" cy="93"/>
                </a:xfrm>
                <a:custGeom>
                  <a:avLst/>
                  <a:gdLst/>
                  <a:ahLst/>
                  <a:cxnLst>
                    <a:cxn ang="0">
                      <a:pos x="30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0" y="91"/>
                    </a:cxn>
                    <a:cxn ang="0">
                      <a:pos x="6" y="93"/>
                    </a:cxn>
                    <a:cxn ang="0">
                      <a:pos x="15" y="93"/>
                    </a:cxn>
                    <a:cxn ang="0">
                      <a:pos x="25" y="93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25" y="93"/>
                    </a:cxn>
                    <a:cxn ang="0">
                      <a:pos x="15" y="93"/>
                    </a:cxn>
                    <a:cxn ang="0">
                      <a:pos x="6" y="93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30" h="93">
                      <a:moveTo>
                        <a:pt x="30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close/>
                      <a:moveTo>
                        <a:pt x="0" y="91"/>
                      </a:moveTo>
                      <a:lnTo>
                        <a:pt x="6" y="93"/>
                      </a:lnTo>
                      <a:lnTo>
                        <a:pt x="15" y="93"/>
                      </a:lnTo>
                      <a:lnTo>
                        <a:pt x="25" y="93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25" y="93"/>
                      </a:lnTo>
                      <a:lnTo>
                        <a:pt x="15" y="93"/>
                      </a:lnTo>
                      <a:lnTo>
                        <a:pt x="6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1F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4" name="Freeform 560"/>
                <p:cNvSpPr>
                  <a:spLocks noEditPoints="1"/>
                </p:cNvSpPr>
                <p:nvPr/>
              </p:nvSpPr>
              <p:spPr bwMode="auto">
                <a:xfrm>
                  <a:off x="1584" y="2315"/>
                  <a:ext cx="30" cy="93"/>
                </a:xfrm>
                <a:custGeom>
                  <a:avLst/>
                  <a:gdLst/>
                  <a:ahLst/>
                  <a:cxnLst>
                    <a:cxn ang="0">
                      <a:pos x="30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2"/>
                    </a:cxn>
                    <a:cxn ang="0">
                      <a:pos x="25" y="2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0" y="91"/>
                    </a:cxn>
                    <a:cxn ang="0">
                      <a:pos x="6" y="93"/>
                    </a:cxn>
                    <a:cxn ang="0">
                      <a:pos x="15" y="93"/>
                    </a:cxn>
                    <a:cxn ang="0">
                      <a:pos x="25" y="93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30" y="91"/>
                    </a:cxn>
                    <a:cxn ang="0">
                      <a:pos x="25" y="93"/>
                    </a:cxn>
                    <a:cxn ang="0">
                      <a:pos x="15" y="93"/>
                    </a:cxn>
                    <a:cxn ang="0">
                      <a:pos x="6" y="93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30" h="93">
                      <a:moveTo>
                        <a:pt x="30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2"/>
                      </a:lnTo>
                      <a:lnTo>
                        <a:pt x="25" y="2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close/>
                      <a:moveTo>
                        <a:pt x="0" y="91"/>
                      </a:moveTo>
                      <a:lnTo>
                        <a:pt x="6" y="93"/>
                      </a:lnTo>
                      <a:lnTo>
                        <a:pt x="15" y="93"/>
                      </a:lnTo>
                      <a:lnTo>
                        <a:pt x="25" y="93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30" y="91"/>
                      </a:lnTo>
                      <a:lnTo>
                        <a:pt x="25" y="93"/>
                      </a:lnTo>
                      <a:lnTo>
                        <a:pt x="15" y="93"/>
                      </a:lnTo>
                      <a:lnTo>
                        <a:pt x="6" y="93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20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5" name="Freeform 561"/>
                <p:cNvSpPr>
                  <a:spLocks noEditPoints="1"/>
                </p:cNvSpPr>
                <p:nvPr/>
              </p:nvSpPr>
              <p:spPr bwMode="auto">
                <a:xfrm>
                  <a:off x="1584" y="2317"/>
                  <a:ext cx="30" cy="91"/>
                </a:xfrm>
                <a:custGeom>
                  <a:avLst/>
                  <a:gdLst/>
                  <a:ahLst/>
                  <a:cxnLst>
                    <a:cxn ang="0">
                      <a:pos x="30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0" y="89"/>
                    </a:cxn>
                    <a:cxn ang="0">
                      <a:pos x="6" y="91"/>
                    </a:cxn>
                    <a:cxn ang="0">
                      <a:pos x="15" y="91"/>
                    </a:cxn>
                    <a:cxn ang="0">
                      <a:pos x="25" y="91"/>
                    </a:cxn>
                    <a:cxn ang="0">
                      <a:pos x="30" y="89"/>
                    </a:cxn>
                    <a:cxn ang="0">
                      <a:pos x="30" y="89"/>
                    </a:cxn>
                    <a:cxn ang="0">
                      <a:pos x="30" y="89"/>
                    </a:cxn>
                    <a:cxn ang="0">
                      <a:pos x="30" y="89"/>
                    </a:cxn>
                    <a:cxn ang="0">
                      <a:pos x="30" y="89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25" y="89"/>
                    </a:cxn>
                    <a:cxn ang="0">
                      <a:pos x="15" y="91"/>
                    </a:cxn>
                    <a:cxn ang="0">
                      <a:pos x="6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30" h="91">
                      <a:moveTo>
                        <a:pt x="30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close/>
                      <a:moveTo>
                        <a:pt x="0" y="89"/>
                      </a:moveTo>
                      <a:lnTo>
                        <a:pt x="6" y="91"/>
                      </a:lnTo>
                      <a:lnTo>
                        <a:pt x="15" y="91"/>
                      </a:lnTo>
                      <a:lnTo>
                        <a:pt x="25" y="91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30" y="89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25" y="89"/>
                      </a:lnTo>
                      <a:lnTo>
                        <a:pt x="15" y="91"/>
                      </a:lnTo>
                      <a:lnTo>
                        <a:pt x="6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FF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6" name="Freeform 562"/>
                <p:cNvSpPr>
                  <a:spLocks noEditPoints="1"/>
                </p:cNvSpPr>
                <p:nvPr/>
              </p:nvSpPr>
              <p:spPr bwMode="auto">
                <a:xfrm>
                  <a:off x="1584" y="2317"/>
                  <a:ext cx="30" cy="91"/>
                </a:xfrm>
                <a:custGeom>
                  <a:avLst/>
                  <a:gdLst/>
                  <a:ahLst/>
                  <a:cxnLst>
                    <a:cxn ang="0">
                      <a:pos x="30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0" y="87"/>
                    </a:cxn>
                    <a:cxn ang="0">
                      <a:pos x="6" y="89"/>
                    </a:cxn>
                    <a:cxn ang="0">
                      <a:pos x="15" y="91"/>
                    </a:cxn>
                    <a:cxn ang="0">
                      <a:pos x="25" y="89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25" y="89"/>
                    </a:cxn>
                    <a:cxn ang="0">
                      <a:pos x="15" y="91"/>
                    </a:cxn>
                    <a:cxn ang="0">
                      <a:pos x="6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0" h="91">
                      <a:moveTo>
                        <a:pt x="30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close/>
                      <a:moveTo>
                        <a:pt x="0" y="87"/>
                      </a:moveTo>
                      <a:lnTo>
                        <a:pt x="6" y="89"/>
                      </a:lnTo>
                      <a:lnTo>
                        <a:pt x="15" y="91"/>
                      </a:lnTo>
                      <a:lnTo>
                        <a:pt x="25" y="89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25" y="89"/>
                      </a:lnTo>
                      <a:lnTo>
                        <a:pt x="15" y="91"/>
                      </a:lnTo>
                      <a:lnTo>
                        <a:pt x="6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2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7" name="Freeform 563"/>
                <p:cNvSpPr>
                  <a:spLocks noEditPoints="1"/>
                </p:cNvSpPr>
                <p:nvPr/>
              </p:nvSpPr>
              <p:spPr bwMode="auto">
                <a:xfrm>
                  <a:off x="1584" y="2317"/>
                  <a:ext cx="30" cy="91"/>
                </a:xfrm>
                <a:custGeom>
                  <a:avLst/>
                  <a:gdLst/>
                  <a:ahLst/>
                  <a:cxnLst>
                    <a:cxn ang="0">
                      <a:pos x="30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0" y="4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30" y="2"/>
                    </a:cxn>
                    <a:cxn ang="0">
                      <a:pos x="0" y="87"/>
                    </a:cxn>
                    <a:cxn ang="0">
                      <a:pos x="6" y="89"/>
                    </a:cxn>
                    <a:cxn ang="0">
                      <a:pos x="15" y="91"/>
                    </a:cxn>
                    <a:cxn ang="0">
                      <a:pos x="25" y="89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30" y="87"/>
                    </a:cxn>
                    <a:cxn ang="0">
                      <a:pos x="25" y="89"/>
                    </a:cxn>
                    <a:cxn ang="0">
                      <a:pos x="15" y="91"/>
                    </a:cxn>
                    <a:cxn ang="0">
                      <a:pos x="6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0" h="91">
                      <a:moveTo>
                        <a:pt x="30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0" y="4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2"/>
                      </a:lnTo>
                      <a:close/>
                      <a:moveTo>
                        <a:pt x="0" y="87"/>
                      </a:moveTo>
                      <a:lnTo>
                        <a:pt x="6" y="89"/>
                      </a:lnTo>
                      <a:lnTo>
                        <a:pt x="15" y="91"/>
                      </a:lnTo>
                      <a:lnTo>
                        <a:pt x="25" y="89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30" y="87"/>
                      </a:lnTo>
                      <a:lnTo>
                        <a:pt x="25" y="89"/>
                      </a:lnTo>
                      <a:lnTo>
                        <a:pt x="15" y="91"/>
                      </a:lnTo>
                      <a:lnTo>
                        <a:pt x="6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8" name="Freeform 564"/>
                <p:cNvSpPr>
                  <a:spLocks noEditPoints="1"/>
                </p:cNvSpPr>
                <p:nvPr/>
              </p:nvSpPr>
              <p:spPr bwMode="auto">
                <a:xfrm>
                  <a:off x="1582" y="2317"/>
                  <a:ext cx="32" cy="91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7" y="2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2" y="87"/>
                    </a:cxn>
                    <a:cxn ang="0">
                      <a:pos x="8" y="89"/>
                    </a:cxn>
                    <a:cxn ang="0">
                      <a:pos x="17" y="91"/>
                    </a:cxn>
                    <a:cxn ang="0">
                      <a:pos x="27" y="89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27" y="89"/>
                    </a:cxn>
                    <a:cxn ang="0">
                      <a:pos x="17" y="91"/>
                    </a:cxn>
                    <a:cxn ang="0">
                      <a:pos x="8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2" y="87"/>
                    </a:cxn>
                    <a:cxn ang="0">
                      <a:pos x="2" y="87"/>
                    </a:cxn>
                    <a:cxn ang="0">
                      <a:pos x="2" y="87"/>
                    </a:cxn>
                    <a:cxn ang="0">
                      <a:pos x="2" y="87"/>
                    </a:cxn>
                    <a:cxn ang="0">
                      <a:pos x="2" y="87"/>
                    </a:cxn>
                  </a:cxnLst>
                  <a:rect l="0" t="0" r="r" b="b"/>
                  <a:pathLst>
                    <a:path w="32" h="91">
                      <a:moveTo>
                        <a:pt x="32" y="4"/>
                      </a:move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7" y="2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close/>
                      <a:moveTo>
                        <a:pt x="2" y="87"/>
                      </a:moveTo>
                      <a:lnTo>
                        <a:pt x="8" y="89"/>
                      </a:lnTo>
                      <a:lnTo>
                        <a:pt x="17" y="91"/>
                      </a:lnTo>
                      <a:lnTo>
                        <a:pt x="27" y="89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27" y="89"/>
                      </a:lnTo>
                      <a:lnTo>
                        <a:pt x="17" y="91"/>
                      </a:lnTo>
                      <a:lnTo>
                        <a:pt x="8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2" y="87"/>
                      </a:lnTo>
                      <a:lnTo>
                        <a:pt x="2" y="87"/>
                      </a:lnTo>
                      <a:lnTo>
                        <a:pt x="2" y="87"/>
                      </a:lnTo>
                      <a:lnTo>
                        <a:pt x="2" y="87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rgbClr val="FF24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59" name="Freeform 565"/>
                <p:cNvSpPr>
                  <a:spLocks noEditPoints="1"/>
                </p:cNvSpPr>
                <p:nvPr/>
              </p:nvSpPr>
              <p:spPr bwMode="auto">
                <a:xfrm>
                  <a:off x="1582" y="2317"/>
                  <a:ext cx="32" cy="91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27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0" y="87"/>
                    </a:cxn>
                    <a:cxn ang="0">
                      <a:pos x="8" y="89"/>
                    </a:cxn>
                    <a:cxn ang="0">
                      <a:pos x="17" y="91"/>
                    </a:cxn>
                    <a:cxn ang="0">
                      <a:pos x="27" y="89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25" y="89"/>
                    </a:cxn>
                    <a:cxn ang="0">
                      <a:pos x="17" y="91"/>
                    </a:cxn>
                    <a:cxn ang="0">
                      <a:pos x="8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2" h="91">
                      <a:moveTo>
                        <a:pt x="32" y="4"/>
                      </a:moveTo>
                      <a:lnTo>
                        <a:pt x="27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close/>
                      <a:moveTo>
                        <a:pt x="0" y="87"/>
                      </a:moveTo>
                      <a:lnTo>
                        <a:pt x="8" y="89"/>
                      </a:lnTo>
                      <a:lnTo>
                        <a:pt x="17" y="91"/>
                      </a:lnTo>
                      <a:lnTo>
                        <a:pt x="27" y="89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25" y="89"/>
                      </a:lnTo>
                      <a:lnTo>
                        <a:pt x="17" y="91"/>
                      </a:lnTo>
                      <a:lnTo>
                        <a:pt x="8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5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0" name="Freeform 566"/>
                <p:cNvSpPr>
                  <a:spLocks noEditPoints="1"/>
                </p:cNvSpPr>
                <p:nvPr/>
              </p:nvSpPr>
              <p:spPr bwMode="auto">
                <a:xfrm>
                  <a:off x="1582" y="2317"/>
                  <a:ext cx="32" cy="91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0" y="87"/>
                    </a:cxn>
                    <a:cxn ang="0">
                      <a:pos x="8" y="89"/>
                    </a:cxn>
                    <a:cxn ang="0">
                      <a:pos x="17" y="91"/>
                    </a:cxn>
                    <a:cxn ang="0">
                      <a:pos x="25" y="89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25" y="89"/>
                    </a:cxn>
                    <a:cxn ang="0">
                      <a:pos x="17" y="89"/>
                    </a:cxn>
                    <a:cxn ang="0">
                      <a:pos x="8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2" h="91">
                      <a:moveTo>
                        <a:pt x="32" y="4"/>
                      </a:move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close/>
                      <a:moveTo>
                        <a:pt x="0" y="87"/>
                      </a:moveTo>
                      <a:lnTo>
                        <a:pt x="8" y="89"/>
                      </a:lnTo>
                      <a:lnTo>
                        <a:pt x="17" y="91"/>
                      </a:lnTo>
                      <a:lnTo>
                        <a:pt x="25" y="89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25" y="89"/>
                      </a:lnTo>
                      <a:lnTo>
                        <a:pt x="17" y="89"/>
                      </a:lnTo>
                      <a:lnTo>
                        <a:pt x="8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6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1" name="Freeform 567"/>
                <p:cNvSpPr>
                  <a:spLocks noEditPoints="1"/>
                </p:cNvSpPr>
                <p:nvPr/>
              </p:nvSpPr>
              <p:spPr bwMode="auto">
                <a:xfrm>
                  <a:off x="1582" y="2317"/>
                  <a:ext cx="34" cy="89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4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0" y="87"/>
                    </a:cxn>
                    <a:cxn ang="0">
                      <a:pos x="8" y="89"/>
                    </a:cxn>
                    <a:cxn ang="0">
                      <a:pos x="17" y="89"/>
                    </a:cxn>
                    <a:cxn ang="0">
                      <a:pos x="25" y="89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32" y="87"/>
                    </a:cxn>
                    <a:cxn ang="0">
                      <a:pos x="25" y="89"/>
                    </a:cxn>
                    <a:cxn ang="0">
                      <a:pos x="17" y="89"/>
                    </a:cxn>
                    <a:cxn ang="0">
                      <a:pos x="8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4" h="89">
                      <a:moveTo>
                        <a:pt x="32" y="4"/>
                      </a:move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4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close/>
                      <a:moveTo>
                        <a:pt x="0" y="87"/>
                      </a:moveTo>
                      <a:lnTo>
                        <a:pt x="8" y="89"/>
                      </a:lnTo>
                      <a:lnTo>
                        <a:pt x="17" y="89"/>
                      </a:lnTo>
                      <a:lnTo>
                        <a:pt x="25" y="89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32" y="87"/>
                      </a:lnTo>
                      <a:lnTo>
                        <a:pt x="25" y="89"/>
                      </a:lnTo>
                      <a:lnTo>
                        <a:pt x="17" y="89"/>
                      </a:lnTo>
                      <a:lnTo>
                        <a:pt x="8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7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2" name="Freeform 568"/>
                <p:cNvSpPr>
                  <a:spLocks noEditPoints="1"/>
                </p:cNvSpPr>
                <p:nvPr/>
              </p:nvSpPr>
              <p:spPr bwMode="auto">
                <a:xfrm>
                  <a:off x="1582" y="2317"/>
                  <a:ext cx="34" cy="89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0" y="87"/>
                    </a:cxn>
                    <a:cxn ang="0">
                      <a:pos x="8" y="89"/>
                    </a:cxn>
                    <a:cxn ang="0">
                      <a:pos x="17" y="89"/>
                    </a:cxn>
                    <a:cxn ang="0">
                      <a:pos x="25" y="89"/>
                    </a:cxn>
                    <a:cxn ang="0">
                      <a:pos x="32" y="87"/>
                    </a:cxn>
                    <a:cxn ang="0">
                      <a:pos x="34" y="87"/>
                    </a:cxn>
                    <a:cxn ang="0">
                      <a:pos x="34" y="87"/>
                    </a:cxn>
                    <a:cxn ang="0">
                      <a:pos x="34" y="87"/>
                    </a:cxn>
                    <a:cxn ang="0">
                      <a:pos x="34" y="87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25" y="89"/>
                    </a:cxn>
                    <a:cxn ang="0">
                      <a:pos x="17" y="89"/>
                    </a:cxn>
                    <a:cxn ang="0">
                      <a:pos x="8" y="89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4" h="89">
                      <a:moveTo>
                        <a:pt x="34" y="4"/>
                      </a:move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close/>
                      <a:moveTo>
                        <a:pt x="0" y="87"/>
                      </a:moveTo>
                      <a:lnTo>
                        <a:pt x="8" y="89"/>
                      </a:lnTo>
                      <a:lnTo>
                        <a:pt x="17" y="89"/>
                      </a:lnTo>
                      <a:lnTo>
                        <a:pt x="25" y="89"/>
                      </a:lnTo>
                      <a:lnTo>
                        <a:pt x="32" y="87"/>
                      </a:lnTo>
                      <a:lnTo>
                        <a:pt x="34" y="87"/>
                      </a:lnTo>
                      <a:lnTo>
                        <a:pt x="34" y="87"/>
                      </a:lnTo>
                      <a:lnTo>
                        <a:pt x="34" y="87"/>
                      </a:lnTo>
                      <a:lnTo>
                        <a:pt x="34" y="87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25" y="89"/>
                      </a:lnTo>
                      <a:lnTo>
                        <a:pt x="17" y="89"/>
                      </a:lnTo>
                      <a:lnTo>
                        <a:pt x="8" y="89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8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3" name="Freeform 569"/>
                <p:cNvSpPr>
                  <a:spLocks noEditPoints="1"/>
                </p:cNvSpPr>
                <p:nvPr/>
              </p:nvSpPr>
              <p:spPr bwMode="auto">
                <a:xfrm>
                  <a:off x="1582" y="2317"/>
                  <a:ext cx="34" cy="89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25" y="2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0" y="85"/>
                    </a:cxn>
                    <a:cxn ang="0">
                      <a:pos x="8" y="89"/>
                    </a:cxn>
                    <a:cxn ang="0">
                      <a:pos x="17" y="89"/>
                    </a:cxn>
                    <a:cxn ang="0">
                      <a:pos x="25" y="89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34" y="85"/>
                    </a:cxn>
                    <a:cxn ang="0">
                      <a:pos x="25" y="89"/>
                    </a:cxn>
                    <a:cxn ang="0">
                      <a:pos x="17" y="89"/>
                    </a:cxn>
                    <a:cxn ang="0">
                      <a:pos x="8" y="89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34" h="89">
                      <a:moveTo>
                        <a:pt x="34" y="4"/>
                      </a:move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2"/>
                      </a:lnTo>
                      <a:lnTo>
                        <a:pt x="25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close/>
                      <a:moveTo>
                        <a:pt x="0" y="85"/>
                      </a:moveTo>
                      <a:lnTo>
                        <a:pt x="8" y="89"/>
                      </a:lnTo>
                      <a:lnTo>
                        <a:pt x="17" y="89"/>
                      </a:lnTo>
                      <a:lnTo>
                        <a:pt x="25" y="89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34" y="85"/>
                      </a:lnTo>
                      <a:lnTo>
                        <a:pt x="25" y="89"/>
                      </a:lnTo>
                      <a:lnTo>
                        <a:pt x="17" y="89"/>
                      </a:lnTo>
                      <a:lnTo>
                        <a:pt x="8" y="89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FF29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4" name="Freeform 570"/>
                <p:cNvSpPr>
                  <a:spLocks noEditPoints="1"/>
                </p:cNvSpPr>
                <p:nvPr/>
              </p:nvSpPr>
              <p:spPr bwMode="auto">
                <a:xfrm>
                  <a:off x="1582" y="2319"/>
                  <a:ext cx="34" cy="87"/>
                </a:xfrm>
                <a:custGeom>
                  <a:avLst/>
                  <a:gdLst/>
                  <a:ahLst/>
                  <a:cxnLst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5" y="0"/>
                    </a:cxn>
                    <a:cxn ang="0">
                      <a:pos x="34" y="2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0" y="83"/>
                    </a:cxn>
                    <a:cxn ang="0">
                      <a:pos x="8" y="87"/>
                    </a:cxn>
                    <a:cxn ang="0">
                      <a:pos x="17" y="87"/>
                    </a:cxn>
                    <a:cxn ang="0">
                      <a:pos x="25" y="87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25" y="87"/>
                    </a:cxn>
                    <a:cxn ang="0">
                      <a:pos x="17" y="87"/>
                    </a:cxn>
                    <a:cxn ang="0">
                      <a:pos x="8" y="87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4" h="87">
                      <a:moveTo>
                        <a:pt x="34" y="2"/>
                      </a:moveTo>
                      <a:lnTo>
                        <a:pt x="34" y="2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4" y="2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4" y="2"/>
                      </a:lnTo>
                      <a:close/>
                      <a:moveTo>
                        <a:pt x="0" y="83"/>
                      </a:moveTo>
                      <a:lnTo>
                        <a:pt x="8" y="87"/>
                      </a:lnTo>
                      <a:lnTo>
                        <a:pt x="17" y="87"/>
                      </a:lnTo>
                      <a:lnTo>
                        <a:pt x="25" y="87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25" y="87"/>
                      </a:lnTo>
                      <a:lnTo>
                        <a:pt x="17" y="87"/>
                      </a:lnTo>
                      <a:lnTo>
                        <a:pt x="8" y="87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A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5" name="Freeform 571"/>
                <p:cNvSpPr>
                  <a:spLocks noEditPoints="1"/>
                </p:cNvSpPr>
                <p:nvPr/>
              </p:nvSpPr>
              <p:spPr bwMode="auto">
                <a:xfrm>
                  <a:off x="1582" y="2319"/>
                  <a:ext cx="34" cy="87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34" y="2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5" y="0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8" y="87"/>
                    </a:cxn>
                    <a:cxn ang="0">
                      <a:pos x="17" y="87"/>
                    </a:cxn>
                    <a:cxn ang="0">
                      <a:pos x="25" y="87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25" y="85"/>
                    </a:cxn>
                    <a:cxn ang="0">
                      <a:pos x="17" y="87"/>
                    </a:cxn>
                    <a:cxn ang="0">
                      <a:pos x="8" y="85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4" h="87">
                      <a:moveTo>
                        <a:pt x="34" y="4"/>
                      </a:moveTo>
                      <a:lnTo>
                        <a:pt x="34" y="2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close/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8" y="87"/>
                      </a:lnTo>
                      <a:lnTo>
                        <a:pt x="17" y="87"/>
                      </a:lnTo>
                      <a:lnTo>
                        <a:pt x="25" y="87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25" y="85"/>
                      </a:lnTo>
                      <a:lnTo>
                        <a:pt x="17" y="87"/>
                      </a:lnTo>
                      <a:lnTo>
                        <a:pt x="8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6" name="Freeform 572"/>
                <p:cNvSpPr>
                  <a:spLocks noEditPoints="1"/>
                </p:cNvSpPr>
                <p:nvPr/>
              </p:nvSpPr>
              <p:spPr bwMode="auto">
                <a:xfrm>
                  <a:off x="1582" y="2319"/>
                  <a:ext cx="34" cy="87"/>
                </a:xfrm>
                <a:custGeom>
                  <a:avLst/>
                  <a:gdLst/>
                  <a:ahLst/>
                  <a:cxnLst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5" y="0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34" y="4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8" y="85"/>
                    </a:cxn>
                    <a:cxn ang="0">
                      <a:pos x="17" y="87"/>
                    </a:cxn>
                    <a:cxn ang="0">
                      <a:pos x="25" y="85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34" y="83"/>
                    </a:cxn>
                    <a:cxn ang="0">
                      <a:pos x="25" y="85"/>
                    </a:cxn>
                    <a:cxn ang="0">
                      <a:pos x="17" y="87"/>
                    </a:cxn>
                    <a:cxn ang="0">
                      <a:pos x="8" y="85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4" h="87">
                      <a:moveTo>
                        <a:pt x="34" y="4"/>
                      </a:moveTo>
                      <a:lnTo>
                        <a:pt x="34" y="4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lnTo>
                        <a:pt x="34" y="4"/>
                      </a:lnTo>
                      <a:close/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8" y="85"/>
                      </a:lnTo>
                      <a:lnTo>
                        <a:pt x="17" y="87"/>
                      </a:lnTo>
                      <a:lnTo>
                        <a:pt x="25" y="85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34" y="83"/>
                      </a:lnTo>
                      <a:lnTo>
                        <a:pt x="25" y="85"/>
                      </a:lnTo>
                      <a:lnTo>
                        <a:pt x="17" y="87"/>
                      </a:lnTo>
                      <a:lnTo>
                        <a:pt x="8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C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7" name="Freeform 573"/>
                <p:cNvSpPr>
                  <a:spLocks noEditPoints="1"/>
                </p:cNvSpPr>
                <p:nvPr/>
              </p:nvSpPr>
              <p:spPr bwMode="auto">
                <a:xfrm>
                  <a:off x="1580" y="2319"/>
                  <a:ext cx="36" cy="87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0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10" y="85"/>
                    </a:cxn>
                    <a:cxn ang="0">
                      <a:pos x="19" y="87"/>
                    </a:cxn>
                    <a:cxn ang="0">
                      <a:pos x="27" y="85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27" y="85"/>
                    </a:cxn>
                    <a:cxn ang="0">
                      <a:pos x="19" y="87"/>
                    </a:cxn>
                    <a:cxn ang="0">
                      <a:pos x="10" y="85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</a:cxnLst>
                  <a:rect l="0" t="0" r="r" b="b"/>
                  <a:pathLst>
                    <a:path w="36" h="87">
                      <a:moveTo>
                        <a:pt x="36" y="4"/>
                      </a:moveTo>
                      <a:lnTo>
                        <a:pt x="36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  <a:moveTo>
                        <a:pt x="2" y="83"/>
                      </a:moveTo>
                      <a:lnTo>
                        <a:pt x="2" y="83"/>
                      </a:lnTo>
                      <a:lnTo>
                        <a:pt x="10" y="85"/>
                      </a:lnTo>
                      <a:lnTo>
                        <a:pt x="19" y="87"/>
                      </a:lnTo>
                      <a:lnTo>
                        <a:pt x="27" y="85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27" y="85"/>
                      </a:lnTo>
                      <a:lnTo>
                        <a:pt x="19" y="87"/>
                      </a:lnTo>
                      <a:lnTo>
                        <a:pt x="10" y="85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close/>
                    </a:path>
                  </a:pathLst>
                </a:custGeom>
                <a:solidFill>
                  <a:srgbClr val="FF2D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8" name="Freeform 574"/>
                <p:cNvSpPr>
                  <a:spLocks noEditPoints="1"/>
                </p:cNvSpPr>
                <p:nvPr/>
              </p:nvSpPr>
              <p:spPr bwMode="auto">
                <a:xfrm>
                  <a:off x="1580" y="2319"/>
                  <a:ext cx="36" cy="87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10" y="85"/>
                    </a:cxn>
                    <a:cxn ang="0">
                      <a:pos x="19" y="87"/>
                    </a:cxn>
                    <a:cxn ang="0">
                      <a:pos x="27" y="85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3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4" y="83"/>
                    </a:cxn>
                    <a:cxn ang="0">
                      <a:pos x="27" y="85"/>
                    </a:cxn>
                    <a:cxn ang="0">
                      <a:pos x="19" y="87"/>
                    </a:cxn>
                    <a:cxn ang="0">
                      <a:pos x="10" y="85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2" y="83"/>
                    </a:cxn>
                  </a:cxnLst>
                  <a:rect l="0" t="0" r="r" b="b"/>
                  <a:pathLst>
                    <a:path w="36" h="87">
                      <a:moveTo>
                        <a:pt x="36" y="4"/>
                      </a:moveTo>
                      <a:lnTo>
                        <a:pt x="36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  <a:moveTo>
                        <a:pt x="2" y="83"/>
                      </a:moveTo>
                      <a:lnTo>
                        <a:pt x="2" y="83"/>
                      </a:lnTo>
                      <a:lnTo>
                        <a:pt x="10" y="85"/>
                      </a:lnTo>
                      <a:lnTo>
                        <a:pt x="19" y="87"/>
                      </a:lnTo>
                      <a:lnTo>
                        <a:pt x="27" y="85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3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4" y="83"/>
                      </a:lnTo>
                      <a:lnTo>
                        <a:pt x="27" y="85"/>
                      </a:lnTo>
                      <a:lnTo>
                        <a:pt x="19" y="87"/>
                      </a:lnTo>
                      <a:lnTo>
                        <a:pt x="10" y="85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2" y="83"/>
                      </a:lnTo>
                      <a:close/>
                    </a:path>
                  </a:pathLst>
                </a:custGeom>
                <a:solidFill>
                  <a:srgbClr val="FF2E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69" name="Freeform 575"/>
                <p:cNvSpPr>
                  <a:spLocks noEditPoints="1"/>
                </p:cNvSpPr>
                <p:nvPr/>
              </p:nvSpPr>
              <p:spPr bwMode="auto">
                <a:xfrm>
                  <a:off x="1580" y="2319"/>
                  <a:ext cx="36" cy="87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4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0" y="85"/>
                    </a:cxn>
                    <a:cxn ang="0">
                      <a:pos x="19" y="87"/>
                    </a:cxn>
                    <a:cxn ang="0">
                      <a:pos x="27" y="85"/>
                    </a:cxn>
                    <a:cxn ang="0">
                      <a:pos x="34" y="83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4" y="83"/>
                    </a:cxn>
                    <a:cxn ang="0">
                      <a:pos x="27" y="85"/>
                    </a:cxn>
                    <a:cxn ang="0">
                      <a:pos x="19" y="85"/>
                    </a:cxn>
                    <a:cxn ang="0">
                      <a:pos x="10" y="85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6" h="87">
                      <a:moveTo>
                        <a:pt x="36" y="4"/>
                      </a:moveTo>
                      <a:lnTo>
                        <a:pt x="34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4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0" y="85"/>
                      </a:lnTo>
                      <a:lnTo>
                        <a:pt x="19" y="87"/>
                      </a:lnTo>
                      <a:lnTo>
                        <a:pt x="27" y="85"/>
                      </a:lnTo>
                      <a:lnTo>
                        <a:pt x="34" y="83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4" y="83"/>
                      </a:lnTo>
                      <a:lnTo>
                        <a:pt x="27" y="85"/>
                      </a:lnTo>
                      <a:lnTo>
                        <a:pt x="19" y="85"/>
                      </a:lnTo>
                      <a:lnTo>
                        <a:pt x="10" y="85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2F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70" name="Freeform 576"/>
                <p:cNvSpPr>
                  <a:spLocks noEditPoints="1"/>
                </p:cNvSpPr>
                <p:nvPr/>
              </p:nvSpPr>
              <p:spPr bwMode="auto">
                <a:xfrm>
                  <a:off x="1580" y="2319"/>
                  <a:ext cx="36" cy="85"/>
                </a:xfrm>
                <a:custGeom>
                  <a:avLst/>
                  <a:gdLst/>
                  <a:ahLst/>
                  <a:cxnLst>
                    <a:cxn ang="0">
                      <a:pos x="36" y="4"/>
                    </a:cxn>
                    <a:cxn ang="0">
                      <a:pos x="34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4" y="4"/>
                    </a:cxn>
                    <a:cxn ang="0">
                      <a:pos x="36" y="6"/>
                    </a:cxn>
                    <a:cxn ang="0">
                      <a:pos x="36" y="6"/>
                    </a:cxn>
                    <a:cxn ang="0">
                      <a:pos x="36" y="6"/>
                    </a:cxn>
                    <a:cxn ang="0">
                      <a:pos x="36" y="6"/>
                    </a:cxn>
                    <a:cxn ang="0">
                      <a:pos x="36" y="6"/>
                    </a:cxn>
                    <a:cxn ang="0">
                      <a:pos x="36" y="6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36" y="4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0" y="85"/>
                    </a:cxn>
                    <a:cxn ang="0">
                      <a:pos x="19" y="85"/>
                    </a:cxn>
                    <a:cxn ang="0">
                      <a:pos x="27" y="85"/>
                    </a:cxn>
                    <a:cxn ang="0">
                      <a:pos x="34" y="83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4" y="83"/>
                    </a:cxn>
                    <a:cxn ang="0">
                      <a:pos x="27" y="85"/>
                    </a:cxn>
                    <a:cxn ang="0">
                      <a:pos x="19" y="85"/>
                    </a:cxn>
                    <a:cxn ang="0">
                      <a:pos x="10" y="85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6" h="85">
                      <a:moveTo>
                        <a:pt x="36" y="4"/>
                      </a:moveTo>
                      <a:lnTo>
                        <a:pt x="34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4" y="4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4"/>
                      </a:lnTo>
                      <a:lnTo>
                        <a:pt x="36" y="4"/>
                      </a:lnTo>
                      <a:lnTo>
                        <a:pt x="36" y="4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0" y="85"/>
                      </a:lnTo>
                      <a:lnTo>
                        <a:pt x="19" y="85"/>
                      </a:lnTo>
                      <a:lnTo>
                        <a:pt x="27" y="85"/>
                      </a:lnTo>
                      <a:lnTo>
                        <a:pt x="34" y="83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4" y="83"/>
                      </a:lnTo>
                      <a:lnTo>
                        <a:pt x="27" y="85"/>
                      </a:lnTo>
                      <a:lnTo>
                        <a:pt x="19" y="85"/>
                      </a:lnTo>
                      <a:lnTo>
                        <a:pt x="10" y="85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0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971" name="Freeform 577"/>
                <p:cNvSpPr>
                  <a:spLocks noEditPoints="1"/>
                </p:cNvSpPr>
                <p:nvPr/>
              </p:nvSpPr>
              <p:spPr bwMode="auto">
                <a:xfrm>
                  <a:off x="1580" y="2319"/>
                  <a:ext cx="38" cy="85"/>
                </a:xfrm>
                <a:custGeom>
                  <a:avLst/>
                  <a:gdLst/>
                  <a:ahLst/>
                  <a:cxnLst>
                    <a:cxn ang="0">
                      <a:pos x="36" y="6"/>
                    </a:cxn>
                    <a:cxn ang="0">
                      <a:pos x="34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4" y="4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6" y="6"/>
                    </a:cxn>
                    <a:cxn ang="0">
                      <a:pos x="36" y="6"/>
                    </a:cxn>
                    <a:cxn ang="0">
                      <a:pos x="36" y="6"/>
                    </a:cxn>
                    <a:cxn ang="0">
                      <a:pos x="36" y="6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0" y="85"/>
                    </a:cxn>
                    <a:cxn ang="0">
                      <a:pos x="19" y="85"/>
                    </a:cxn>
                    <a:cxn ang="0">
                      <a:pos x="27" y="85"/>
                    </a:cxn>
                    <a:cxn ang="0">
                      <a:pos x="34" y="83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6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4" y="83"/>
                    </a:cxn>
                    <a:cxn ang="0">
                      <a:pos x="27" y="85"/>
                    </a:cxn>
                    <a:cxn ang="0">
                      <a:pos x="19" y="85"/>
                    </a:cxn>
                    <a:cxn ang="0">
                      <a:pos x="10" y="85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8" h="85">
                      <a:moveTo>
                        <a:pt x="36" y="6"/>
                      </a:moveTo>
                      <a:lnTo>
                        <a:pt x="34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4" y="4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6"/>
                      </a:lnTo>
                      <a:lnTo>
                        <a:pt x="36" y="6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0" y="85"/>
                      </a:lnTo>
                      <a:lnTo>
                        <a:pt x="19" y="85"/>
                      </a:lnTo>
                      <a:lnTo>
                        <a:pt x="27" y="85"/>
                      </a:lnTo>
                      <a:lnTo>
                        <a:pt x="34" y="83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6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4" y="83"/>
                      </a:lnTo>
                      <a:lnTo>
                        <a:pt x="27" y="85"/>
                      </a:lnTo>
                      <a:lnTo>
                        <a:pt x="19" y="85"/>
                      </a:lnTo>
                      <a:lnTo>
                        <a:pt x="10" y="85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1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9" name="Group 578"/>
              <p:cNvGrpSpPr>
                <a:grpSpLocks/>
              </p:cNvGrpSpPr>
              <p:nvPr/>
            </p:nvGrpSpPr>
            <p:grpSpPr bwMode="auto">
              <a:xfrm>
                <a:off x="1572" y="2319"/>
                <a:ext cx="54" cy="85"/>
                <a:chOff x="1572" y="2319"/>
                <a:chExt cx="54" cy="85"/>
              </a:xfrm>
            </p:grpSpPr>
            <p:sp>
              <p:nvSpPr>
                <p:cNvPr id="572" name="Freeform 579"/>
                <p:cNvSpPr>
                  <a:spLocks noEditPoints="1"/>
                </p:cNvSpPr>
                <p:nvPr/>
              </p:nvSpPr>
              <p:spPr bwMode="auto">
                <a:xfrm>
                  <a:off x="1580" y="2319"/>
                  <a:ext cx="38" cy="85"/>
                </a:xfrm>
                <a:custGeom>
                  <a:avLst/>
                  <a:gdLst/>
                  <a:ahLst/>
                  <a:cxnLst>
                    <a:cxn ang="0">
                      <a:pos x="38" y="6"/>
                    </a:cxn>
                    <a:cxn ang="0">
                      <a:pos x="34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10" y="2"/>
                    </a:cxn>
                    <a:cxn ang="0">
                      <a:pos x="19" y="2"/>
                    </a:cxn>
                    <a:cxn ang="0">
                      <a:pos x="27" y="2"/>
                    </a:cxn>
                    <a:cxn ang="0">
                      <a:pos x="34" y="4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0" y="85"/>
                    </a:cxn>
                    <a:cxn ang="0">
                      <a:pos x="19" y="85"/>
                    </a:cxn>
                    <a:cxn ang="0">
                      <a:pos x="27" y="85"/>
                    </a:cxn>
                    <a:cxn ang="0">
                      <a:pos x="34" y="83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8" y="81"/>
                    </a:cxn>
                    <a:cxn ang="0">
                      <a:pos x="34" y="81"/>
                    </a:cxn>
                    <a:cxn ang="0">
                      <a:pos x="27" y="85"/>
                    </a:cxn>
                    <a:cxn ang="0">
                      <a:pos x="19" y="85"/>
                    </a:cxn>
                    <a:cxn ang="0">
                      <a:pos x="10" y="85"/>
                    </a:cxn>
                    <a:cxn ang="0">
                      <a:pos x="2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8" h="85">
                      <a:moveTo>
                        <a:pt x="38" y="6"/>
                      </a:moveTo>
                      <a:lnTo>
                        <a:pt x="34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0" y="2"/>
                      </a:lnTo>
                      <a:lnTo>
                        <a:pt x="19" y="2"/>
                      </a:lnTo>
                      <a:lnTo>
                        <a:pt x="27" y="2"/>
                      </a:lnTo>
                      <a:lnTo>
                        <a:pt x="34" y="4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0" y="85"/>
                      </a:lnTo>
                      <a:lnTo>
                        <a:pt x="19" y="85"/>
                      </a:lnTo>
                      <a:lnTo>
                        <a:pt x="27" y="85"/>
                      </a:lnTo>
                      <a:lnTo>
                        <a:pt x="34" y="83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8" y="81"/>
                      </a:lnTo>
                      <a:lnTo>
                        <a:pt x="34" y="81"/>
                      </a:lnTo>
                      <a:lnTo>
                        <a:pt x="27" y="85"/>
                      </a:lnTo>
                      <a:lnTo>
                        <a:pt x="19" y="85"/>
                      </a:lnTo>
                      <a:lnTo>
                        <a:pt x="10" y="85"/>
                      </a:lnTo>
                      <a:lnTo>
                        <a:pt x="2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2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3" name="Freeform 580"/>
                <p:cNvSpPr>
                  <a:spLocks noEditPoints="1"/>
                </p:cNvSpPr>
                <p:nvPr/>
              </p:nvSpPr>
              <p:spPr bwMode="auto">
                <a:xfrm>
                  <a:off x="1580" y="2321"/>
                  <a:ext cx="38" cy="83"/>
                </a:xfrm>
                <a:custGeom>
                  <a:avLst/>
                  <a:gdLst/>
                  <a:ahLst/>
                  <a:cxnLst>
                    <a:cxn ang="0">
                      <a:pos x="38" y="4"/>
                    </a:cxn>
                    <a:cxn ang="0">
                      <a:pos x="34" y="2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2"/>
                    </a:cxn>
                    <a:cxn ang="0">
                      <a:pos x="10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4" y="2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0" y="79"/>
                    </a:cxn>
                    <a:cxn ang="0">
                      <a:pos x="2" y="79"/>
                    </a:cxn>
                    <a:cxn ang="0">
                      <a:pos x="10" y="83"/>
                    </a:cxn>
                    <a:cxn ang="0">
                      <a:pos x="19" y="83"/>
                    </a:cxn>
                    <a:cxn ang="0">
                      <a:pos x="27" y="83"/>
                    </a:cxn>
                    <a:cxn ang="0">
                      <a:pos x="34" y="79"/>
                    </a:cxn>
                    <a:cxn ang="0">
                      <a:pos x="38" y="79"/>
                    </a:cxn>
                    <a:cxn ang="0">
                      <a:pos x="38" y="79"/>
                    </a:cxn>
                    <a:cxn ang="0">
                      <a:pos x="38" y="79"/>
                    </a:cxn>
                    <a:cxn ang="0">
                      <a:pos x="38" y="79"/>
                    </a:cxn>
                    <a:cxn ang="0">
                      <a:pos x="38" y="79"/>
                    </a:cxn>
                    <a:cxn ang="0">
                      <a:pos x="38" y="79"/>
                    </a:cxn>
                    <a:cxn ang="0">
                      <a:pos x="38" y="79"/>
                    </a:cxn>
                    <a:cxn ang="0">
                      <a:pos x="38" y="79"/>
                    </a:cxn>
                    <a:cxn ang="0">
                      <a:pos x="38" y="79"/>
                    </a:cxn>
                    <a:cxn ang="0">
                      <a:pos x="34" y="79"/>
                    </a:cxn>
                    <a:cxn ang="0">
                      <a:pos x="27" y="83"/>
                    </a:cxn>
                    <a:cxn ang="0">
                      <a:pos x="19" y="83"/>
                    </a:cxn>
                    <a:cxn ang="0">
                      <a:pos x="10" y="83"/>
                    </a:cxn>
                    <a:cxn ang="0">
                      <a:pos x="2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38" h="83">
                      <a:moveTo>
                        <a:pt x="38" y="4"/>
                      </a:move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close/>
                      <a:moveTo>
                        <a:pt x="0" y="79"/>
                      </a:moveTo>
                      <a:lnTo>
                        <a:pt x="2" y="79"/>
                      </a:lnTo>
                      <a:lnTo>
                        <a:pt x="10" y="83"/>
                      </a:lnTo>
                      <a:lnTo>
                        <a:pt x="19" y="83"/>
                      </a:lnTo>
                      <a:lnTo>
                        <a:pt x="27" y="83"/>
                      </a:lnTo>
                      <a:lnTo>
                        <a:pt x="34" y="79"/>
                      </a:lnTo>
                      <a:lnTo>
                        <a:pt x="38" y="79"/>
                      </a:lnTo>
                      <a:lnTo>
                        <a:pt x="38" y="79"/>
                      </a:lnTo>
                      <a:lnTo>
                        <a:pt x="38" y="79"/>
                      </a:lnTo>
                      <a:lnTo>
                        <a:pt x="38" y="79"/>
                      </a:lnTo>
                      <a:lnTo>
                        <a:pt x="38" y="79"/>
                      </a:lnTo>
                      <a:lnTo>
                        <a:pt x="38" y="79"/>
                      </a:lnTo>
                      <a:lnTo>
                        <a:pt x="38" y="79"/>
                      </a:lnTo>
                      <a:lnTo>
                        <a:pt x="38" y="79"/>
                      </a:lnTo>
                      <a:lnTo>
                        <a:pt x="38" y="79"/>
                      </a:lnTo>
                      <a:lnTo>
                        <a:pt x="34" y="79"/>
                      </a:lnTo>
                      <a:lnTo>
                        <a:pt x="27" y="83"/>
                      </a:lnTo>
                      <a:lnTo>
                        <a:pt x="19" y="83"/>
                      </a:lnTo>
                      <a:lnTo>
                        <a:pt x="10" y="83"/>
                      </a:lnTo>
                      <a:lnTo>
                        <a:pt x="2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33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4" name="Freeform 581"/>
                <p:cNvSpPr>
                  <a:spLocks noEditPoints="1"/>
                </p:cNvSpPr>
                <p:nvPr/>
              </p:nvSpPr>
              <p:spPr bwMode="auto">
                <a:xfrm>
                  <a:off x="1580" y="2321"/>
                  <a:ext cx="38" cy="83"/>
                </a:xfrm>
                <a:custGeom>
                  <a:avLst/>
                  <a:gdLst/>
                  <a:ahLst/>
                  <a:cxnLst>
                    <a:cxn ang="0">
                      <a:pos x="38" y="4"/>
                    </a:cxn>
                    <a:cxn ang="0">
                      <a:pos x="34" y="2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2"/>
                    </a:cxn>
                    <a:cxn ang="0">
                      <a:pos x="10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4" y="2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0" y="79"/>
                    </a:cxn>
                    <a:cxn ang="0">
                      <a:pos x="2" y="79"/>
                    </a:cxn>
                    <a:cxn ang="0">
                      <a:pos x="10" y="83"/>
                    </a:cxn>
                    <a:cxn ang="0">
                      <a:pos x="19" y="83"/>
                    </a:cxn>
                    <a:cxn ang="0">
                      <a:pos x="27" y="83"/>
                    </a:cxn>
                    <a:cxn ang="0">
                      <a:pos x="34" y="79"/>
                    </a:cxn>
                    <a:cxn ang="0">
                      <a:pos x="38" y="79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4" y="79"/>
                    </a:cxn>
                    <a:cxn ang="0">
                      <a:pos x="27" y="81"/>
                    </a:cxn>
                    <a:cxn ang="0">
                      <a:pos x="19" y="83"/>
                    </a:cxn>
                    <a:cxn ang="0">
                      <a:pos x="10" y="81"/>
                    </a:cxn>
                    <a:cxn ang="0">
                      <a:pos x="2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38" h="83">
                      <a:moveTo>
                        <a:pt x="38" y="4"/>
                      </a:move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2"/>
                      </a:ln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4" y="2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close/>
                      <a:moveTo>
                        <a:pt x="0" y="79"/>
                      </a:moveTo>
                      <a:lnTo>
                        <a:pt x="2" y="79"/>
                      </a:lnTo>
                      <a:lnTo>
                        <a:pt x="10" y="83"/>
                      </a:lnTo>
                      <a:lnTo>
                        <a:pt x="19" y="83"/>
                      </a:lnTo>
                      <a:lnTo>
                        <a:pt x="27" y="83"/>
                      </a:lnTo>
                      <a:lnTo>
                        <a:pt x="34" y="79"/>
                      </a:lnTo>
                      <a:lnTo>
                        <a:pt x="38" y="79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4" y="79"/>
                      </a:lnTo>
                      <a:lnTo>
                        <a:pt x="27" y="81"/>
                      </a:lnTo>
                      <a:lnTo>
                        <a:pt x="19" y="83"/>
                      </a:lnTo>
                      <a:lnTo>
                        <a:pt x="10" y="81"/>
                      </a:lnTo>
                      <a:lnTo>
                        <a:pt x="2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3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5" name="Freeform 582"/>
                <p:cNvSpPr>
                  <a:spLocks noEditPoints="1"/>
                </p:cNvSpPr>
                <p:nvPr/>
              </p:nvSpPr>
              <p:spPr bwMode="auto">
                <a:xfrm>
                  <a:off x="1580" y="2321"/>
                  <a:ext cx="38" cy="83"/>
                </a:xfrm>
                <a:custGeom>
                  <a:avLst/>
                  <a:gdLst/>
                  <a:ahLst/>
                  <a:cxnLst>
                    <a:cxn ang="0">
                      <a:pos x="38" y="4"/>
                    </a:cxn>
                    <a:cxn ang="0">
                      <a:pos x="34" y="2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0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4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38" y="4"/>
                    </a:cxn>
                    <a:cxn ang="0">
                      <a:pos x="0" y="77"/>
                    </a:cxn>
                    <a:cxn ang="0">
                      <a:pos x="2" y="79"/>
                    </a:cxn>
                    <a:cxn ang="0">
                      <a:pos x="10" y="81"/>
                    </a:cxn>
                    <a:cxn ang="0">
                      <a:pos x="19" y="83"/>
                    </a:cxn>
                    <a:cxn ang="0">
                      <a:pos x="27" y="81"/>
                    </a:cxn>
                    <a:cxn ang="0">
                      <a:pos x="34" y="79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4" y="79"/>
                    </a:cxn>
                    <a:cxn ang="0">
                      <a:pos x="27" y="81"/>
                    </a:cxn>
                    <a:cxn ang="0">
                      <a:pos x="19" y="83"/>
                    </a:cxn>
                    <a:cxn ang="0">
                      <a:pos x="10" y="81"/>
                    </a:cxn>
                    <a:cxn ang="0">
                      <a:pos x="2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8" h="83">
                      <a:moveTo>
                        <a:pt x="38" y="4"/>
                      </a:moveTo>
                      <a:lnTo>
                        <a:pt x="34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4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lnTo>
                        <a:pt x="38" y="4"/>
                      </a:lnTo>
                      <a:close/>
                      <a:moveTo>
                        <a:pt x="0" y="77"/>
                      </a:moveTo>
                      <a:lnTo>
                        <a:pt x="2" y="79"/>
                      </a:lnTo>
                      <a:lnTo>
                        <a:pt x="10" y="81"/>
                      </a:lnTo>
                      <a:lnTo>
                        <a:pt x="19" y="83"/>
                      </a:lnTo>
                      <a:lnTo>
                        <a:pt x="27" y="81"/>
                      </a:lnTo>
                      <a:lnTo>
                        <a:pt x="34" y="79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4" y="79"/>
                      </a:lnTo>
                      <a:lnTo>
                        <a:pt x="27" y="81"/>
                      </a:lnTo>
                      <a:lnTo>
                        <a:pt x="19" y="83"/>
                      </a:lnTo>
                      <a:lnTo>
                        <a:pt x="10" y="81"/>
                      </a:lnTo>
                      <a:lnTo>
                        <a:pt x="2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53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6" name="Freeform 583"/>
                <p:cNvSpPr>
                  <a:spLocks noEditPoints="1"/>
                </p:cNvSpPr>
                <p:nvPr/>
              </p:nvSpPr>
              <p:spPr bwMode="auto">
                <a:xfrm>
                  <a:off x="1580" y="2321"/>
                  <a:ext cx="38" cy="83"/>
                </a:xfrm>
                <a:custGeom>
                  <a:avLst/>
                  <a:gdLst/>
                  <a:ahLst/>
                  <a:cxnLst>
                    <a:cxn ang="0">
                      <a:pos x="38" y="4"/>
                    </a:cxn>
                    <a:cxn ang="0">
                      <a:pos x="34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1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4" y="4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4"/>
                    </a:cxn>
                    <a:cxn ang="0">
                      <a:pos x="0" y="77"/>
                    </a:cxn>
                    <a:cxn ang="0">
                      <a:pos x="2" y="79"/>
                    </a:cxn>
                    <a:cxn ang="0">
                      <a:pos x="10" y="81"/>
                    </a:cxn>
                    <a:cxn ang="0">
                      <a:pos x="19" y="83"/>
                    </a:cxn>
                    <a:cxn ang="0">
                      <a:pos x="27" y="81"/>
                    </a:cxn>
                    <a:cxn ang="0">
                      <a:pos x="34" y="79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4" y="79"/>
                    </a:cxn>
                    <a:cxn ang="0">
                      <a:pos x="27" y="81"/>
                    </a:cxn>
                    <a:cxn ang="0">
                      <a:pos x="19" y="83"/>
                    </a:cxn>
                    <a:cxn ang="0">
                      <a:pos x="11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8" h="83">
                      <a:moveTo>
                        <a:pt x="38" y="4"/>
                      </a:moveTo>
                      <a:lnTo>
                        <a:pt x="34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4" y="4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4"/>
                      </a:lnTo>
                      <a:close/>
                      <a:moveTo>
                        <a:pt x="0" y="77"/>
                      </a:moveTo>
                      <a:lnTo>
                        <a:pt x="2" y="79"/>
                      </a:lnTo>
                      <a:lnTo>
                        <a:pt x="10" y="81"/>
                      </a:lnTo>
                      <a:lnTo>
                        <a:pt x="19" y="83"/>
                      </a:lnTo>
                      <a:lnTo>
                        <a:pt x="27" y="81"/>
                      </a:lnTo>
                      <a:lnTo>
                        <a:pt x="34" y="79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4" y="79"/>
                      </a:lnTo>
                      <a:lnTo>
                        <a:pt x="27" y="81"/>
                      </a:lnTo>
                      <a:lnTo>
                        <a:pt x="19" y="83"/>
                      </a:lnTo>
                      <a:lnTo>
                        <a:pt x="11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6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7" name="Freeform 584"/>
                <p:cNvSpPr>
                  <a:spLocks noEditPoints="1"/>
                </p:cNvSpPr>
                <p:nvPr/>
              </p:nvSpPr>
              <p:spPr bwMode="auto">
                <a:xfrm>
                  <a:off x="1580" y="2321"/>
                  <a:ext cx="38" cy="83"/>
                </a:xfrm>
                <a:custGeom>
                  <a:avLst/>
                  <a:gdLst/>
                  <a:ahLst/>
                  <a:cxnLst>
                    <a:cxn ang="0">
                      <a:pos x="38" y="6"/>
                    </a:cxn>
                    <a:cxn ang="0">
                      <a:pos x="34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1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4" y="4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38" y="6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1" y="81"/>
                    </a:cxn>
                    <a:cxn ang="0">
                      <a:pos x="19" y="83"/>
                    </a:cxn>
                    <a:cxn ang="0">
                      <a:pos x="27" y="81"/>
                    </a:cxn>
                    <a:cxn ang="0">
                      <a:pos x="34" y="79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8" y="77"/>
                    </a:cxn>
                    <a:cxn ang="0">
                      <a:pos x="34" y="79"/>
                    </a:cxn>
                    <a:cxn ang="0">
                      <a:pos x="27" y="81"/>
                    </a:cxn>
                    <a:cxn ang="0">
                      <a:pos x="19" y="83"/>
                    </a:cxn>
                    <a:cxn ang="0">
                      <a:pos x="11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8" h="83">
                      <a:moveTo>
                        <a:pt x="38" y="6"/>
                      </a:moveTo>
                      <a:lnTo>
                        <a:pt x="34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4" y="4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lnTo>
                        <a:pt x="38" y="6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1" y="81"/>
                      </a:lnTo>
                      <a:lnTo>
                        <a:pt x="19" y="83"/>
                      </a:lnTo>
                      <a:lnTo>
                        <a:pt x="27" y="81"/>
                      </a:lnTo>
                      <a:lnTo>
                        <a:pt x="34" y="79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8" y="77"/>
                      </a:lnTo>
                      <a:lnTo>
                        <a:pt x="34" y="79"/>
                      </a:lnTo>
                      <a:lnTo>
                        <a:pt x="27" y="81"/>
                      </a:lnTo>
                      <a:lnTo>
                        <a:pt x="19" y="83"/>
                      </a:lnTo>
                      <a:lnTo>
                        <a:pt x="11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7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8" name="Freeform 585"/>
                <p:cNvSpPr>
                  <a:spLocks noEditPoints="1"/>
                </p:cNvSpPr>
                <p:nvPr/>
              </p:nvSpPr>
              <p:spPr bwMode="auto">
                <a:xfrm>
                  <a:off x="1578" y="2321"/>
                  <a:ext cx="40" cy="83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6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2" y="77"/>
                    </a:cxn>
                    <a:cxn ang="0">
                      <a:pos x="6" y="79"/>
                    </a:cxn>
                    <a:cxn ang="0">
                      <a:pos x="13" y="81"/>
                    </a:cxn>
                    <a:cxn ang="0">
                      <a:pos x="21" y="83"/>
                    </a:cxn>
                    <a:cxn ang="0">
                      <a:pos x="29" y="81"/>
                    </a:cxn>
                    <a:cxn ang="0">
                      <a:pos x="36" y="79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36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3" y="81"/>
                    </a:cxn>
                    <a:cxn ang="0">
                      <a:pos x="6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</a:cxnLst>
                  <a:rect l="0" t="0" r="r" b="b"/>
                  <a:pathLst>
                    <a:path w="40" h="83">
                      <a:moveTo>
                        <a:pt x="40" y="6"/>
                      </a:moveTo>
                      <a:lnTo>
                        <a:pt x="36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2" y="77"/>
                      </a:moveTo>
                      <a:lnTo>
                        <a:pt x="6" y="79"/>
                      </a:lnTo>
                      <a:lnTo>
                        <a:pt x="13" y="81"/>
                      </a:lnTo>
                      <a:lnTo>
                        <a:pt x="21" y="83"/>
                      </a:lnTo>
                      <a:lnTo>
                        <a:pt x="29" y="81"/>
                      </a:lnTo>
                      <a:lnTo>
                        <a:pt x="36" y="79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36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3" y="81"/>
                      </a:lnTo>
                      <a:lnTo>
                        <a:pt x="6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38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9" name="Freeform 586"/>
                <p:cNvSpPr>
                  <a:spLocks noEditPoints="1"/>
                </p:cNvSpPr>
                <p:nvPr/>
              </p:nvSpPr>
              <p:spPr bwMode="auto">
                <a:xfrm>
                  <a:off x="1578" y="2321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7"/>
                    </a:cxn>
                    <a:cxn ang="0">
                      <a:pos x="6" y="79"/>
                    </a:cxn>
                    <a:cxn ang="0">
                      <a:pos x="13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6" y="79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36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3" y="81"/>
                    </a:cxn>
                    <a:cxn ang="0">
                      <a:pos x="6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7"/>
                      </a:moveTo>
                      <a:lnTo>
                        <a:pt x="6" y="79"/>
                      </a:lnTo>
                      <a:lnTo>
                        <a:pt x="13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6" y="79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36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3" y="81"/>
                      </a:lnTo>
                      <a:lnTo>
                        <a:pt x="6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8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0" name="Freeform 587"/>
                <p:cNvSpPr>
                  <a:spLocks noEditPoints="1"/>
                </p:cNvSpPr>
                <p:nvPr/>
              </p:nvSpPr>
              <p:spPr bwMode="auto">
                <a:xfrm>
                  <a:off x="1578" y="2321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7"/>
                    </a:cxn>
                    <a:cxn ang="0">
                      <a:pos x="6" y="79"/>
                    </a:cxn>
                    <a:cxn ang="0">
                      <a:pos x="13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6" y="79"/>
                    </a:cxn>
                    <a:cxn ang="0">
                      <a:pos x="40" y="77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6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3" y="81"/>
                    </a:cxn>
                    <a:cxn ang="0">
                      <a:pos x="6" y="79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7"/>
                      </a:moveTo>
                      <a:lnTo>
                        <a:pt x="6" y="79"/>
                      </a:lnTo>
                      <a:lnTo>
                        <a:pt x="13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6" y="79"/>
                      </a:lnTo>
                      <a:lnTo>
                        <a:pt x="40" y="77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6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3" y="81"/>
                      </a:lnTo>
                      <a:lnTo>
                        <a:pt x="6" y="79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A3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1" name="Freeform 588"/>
                <p:cNvSpPr>
                  <a:spLocks noEditPoints="1"/>
                </p:cNvSpPr>
                <p:nvPr/>
              </p:nvSpPr>
              <p:spPr bwMode="auto">
                <a:xfrm>
                  <a:off x="1578" y="2321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6" y="79"/>
                    </a:cxn>
                    <a:cxn ang="0">
                      <a:pos x="13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6" y="79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6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3" y="81"/>
                    </a:cxn>
                    <a:cxn ang="0">
                      <a:pos x="6" y="79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6" y="79"/>
                      </a:lnTo>
                      <a:lnTo>
                        <a:pt x="13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6" y="79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6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3" y="81"/>
                      </a:lnTo>
                      <a:lnTo>
                        <a:pt x="6" y="79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B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2" name="Freeform 589"/>
                <p:cNvSpPr>
                  <a:spLocks noEditPoints="1"/>
                </p:cNvSpPr>
                <p:nvPr/>
              </p:nvSpPr>
              <p:spPr bwMode="auto">
                <a:xfrm>
                  <a:off x="1578" y="2321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3" y="2"/>
                    </a:cxn>
                    <a:cxn ang="0">
                      <a:pos x="21" y="2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6" y="79"/>
                    </a:cxn>
                    <a:cxn ang="0">
                      <a:pos x="13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6" y="79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6" y="77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3" y="81"/>
                    </a:cxn>
                    <a:cxn ang="0">
                      <a:pos x="6" y="77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6" y="79"/>
                      </a:lnTo>
                      <a:lnTo>
                        <a:pt x="13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6" y="79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6" y="77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3" y="81"/>
                      </a:lnTo>
                      <a:lnTo>
                        <a:pt x="6" y="7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C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3" name="Freeform 590"/>
                <p:cNvSpPr>
                  <a:spLocks noEditPoints="1"/>
                </p:cNvSpPr>
                <p:nvPr/>
              </p:nvSpPr>
              <p:spPr bwMode="auto">
                <a:xfrm>
                  <a:off x="1578" y="2323"/>
                  <a:ext cx="42" cy="79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6" y="2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0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3" y="79"/>
                    </a:cxn>
                    <a:cxn ang="0">
                      <a:pos x="21" y="79"/>
                    </a:cxn>
                    <a:cxn ang="0">
                      <a:pos x="29" y="79"/>
                    </a:cxn>
                    <a:cxn ang="0">
                      <a:pos x="36" y="75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36" y="75"/>
                    </a:cxn>
                    <a:cxn ang="0">
                      <a:pos x="29" y="79"/>
                    </a:cxn>
                    <a:cxn ang="0">
                      <a:pos x="21" y="79"/>
                    </a:cxn>
                    <a:cxn ang="0">
                      <a:pos x="13" y="79"/>
                    </a:cxn>
                    <a:cxn ang="0">
                      <a:pos x="6" y="75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2" h="79">
                      <a:moveTo>
                        <a:pt x="40" y="6"/>
                      </a:move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0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3" y="79"/>
                      </a:lnTo>
                      <a:lnTo>
                        <a:pt x="21" y="79"/>
                      </a:lnTo>
                      <a:lnTo>
                        <a:pt x="29" y="79"/>
                      </a:lnTo>
                      <a:lnTo>
                        <a:pt x="36" y="75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36" y="75"/>
                      </a:lnTo>
                      <a:lnTo>
                        <a:pt x="29" y="79"/>
                      </a:lnTo>
                      <a:lnTo>
                        <a:pt x="21" y="79"/>
                      </a:lnTo>
                      <a:lnTo>
                        <a:pt x="13" y="79"/>
                      </a:lnTo>
                      <a:lnTo>
                        <a:pt x="6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D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4" name="Freeform 591"/>
                <p:cNvSpPr>
                  <a:spLocks noEditPoints="1"/>
                </p:cNvSpPr>
                <p:nvPr/>
              </p:nvSpPr>
              <p:spPr bwMode="auto">
                <a:xfrm>
                  <a:off x="1578" y="2323"/>
                  <a:ext cx="42" cy="79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6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6" y="2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3" y="79"/>
                    </a:cxn>
                    <a:cxn ang="0">
                      <a:pos x="21" y="79"/>
                    </a:cxn>
                    <a:cxn ang="0">
                      <a:pos x="29" y="79"/>
                    </a:cxn>
                    <a:cxn ang="0">
                      <a:pos x="36" y="75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36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3" y="77"/>
                    </a:cxn>
                    <a:cxn ang="0">
                      <a:pos x="6" y="75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2" h="79">
                      <a:moveTo>
                        <a:pt x="42" y="6"/>
                      </a:move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3" y="79"/>
                      </a:lnTo>
                      <a:lnTo>
                        <a:pt x="21" y="79"/>
                      </a:lnTo>
                      <a:lnTo>
                        <a:pt x="29" y="79"/>
                      </a:lnTo>
                      <a:lnTo>
                        <a:pt x="36" y="75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36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3" y="77"/>
                      </a:lnTo>
                      <a:lnTo>
                        <a:pt x="6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E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5" name="Freeform 592"/>
                <p:cNvSpPr>
                  <a:spLocks noEditPoints="1"/>
                </p:cNvSpPr>
                <p:nvPr/>
              </p:nvSpPr>
              <p:spPr bwMode="auto">
                <a:xfrm>
                  <a:off x="1578" y="2323"/>
                  <a:ext cx="42" cy="79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6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6" y="4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3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6" y="75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36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3" y="77"/>
                    </a:cxn>
                    <a:cxn ang="0">
                      <a:pos x="6" y="75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2" h="79">
                      <a:moveTo>
                        <a:pt x="42" y="6"/>
                      </a:move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4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3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6" y="75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36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3" y="77"/>
                      </a:lnTo>
                      <a:lnTo>
                        <a:pt x="6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F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6" name="Freeform 593"/>
                <p:cNvSpPr>
                  <a:spLocks noEditPoints="1"/>
                </p:cNvSpPr>
                <p:nvPr/>
              </p:nvSpPr>
              <p:spPr bwMode="auto">
                <a:xfrm>
                  <a:off x="1578" y="2323"/>
                  <a:ext cx="42" cy="79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6" y="4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3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6" y="75"/>
                    </a:cxn>
                    <a:cxn ang="0">
                      <a:pos x="42" y="73"/>
                    </a:cxn>
                    <a:cxn ang="0">
                      <a:pos x="42" y="73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36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3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2" h="79">
                      <a:moveTo>
                        <a:pt x="42" y="6"/>
                      </a:moveTo>
                      <a:lnTo>
                        <a:pt x="36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4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3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6" y="75"/>
                      </a:lnTo>
                      <a:lnTo>
                        <a:pt x="42" y="73"/>
                      </a:lnTo>
                      <a:lnTo>
                        <a:pt x="42" y="73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36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3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4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7" name="Freeform 594"/>
                <p:cNvSpPr>
                  <a:spLocks noEditPoints="1"/>
                </p:cNvSpPr>
                <p:nvPr/>
              </p:nvSpPr>
              <p:spPr bwMode="auto">
                <a:xfrm>
                  <a:off x="1578" y="2323"/>
                  <a:ext cx="42" cy="79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3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6" y="75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36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3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2" h="79">
                      <a:moveTo>
                        <a:pt x="42" y="6"/>
                      </a:moveTo>
                      <a:lnTo>
                        <a:pt x="36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3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6" y="75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36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3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1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8" name="Freeform 595"/>
                <p:cNvSpPr>
                  <a:spLocks noEditPoints="1"/>
                </p:cNvSpPr>
                <p:nvPr/>
              </p:nvSpPr>
              <p:spPr bwMode="auto">
                <a:xfrm>
                  <a:off x="1578" y="2323"/>
                  <a:ext cx="42" cy="79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3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6" y="75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36" y="75"/>
                    </a:cxn>
                    <a:cxn ang="0">
                      <a:pos x="29" y="77"/>
                    </a:cxn>
                    <a:cxn ang="0">
                      <a:pos x="21" y="77"/>
                    </a:cxn>
                    <a:cxn ang="0">
                      <a:pos x="13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2" h="79">
                      <a:moveTo>
                        <a:pt x="42" y="6"/>
                      </a:move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3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6" y="75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36" y="75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3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2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89" name="Freeform 596"/>
                <p:cNvSpPr>
                  <a:spLocks noEditPoints="1"/>
                </p:cNvSpPr>
                <p:nvPr/>
              </p:nvSpPr>
              <p:spPr bwMode="auto">
                <a:xfrm>
                  <a:off x="1578" y="2323"/>
                  <a:ext cx="42" cy="77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3" y="77"/>
                    </a:cxn>
                    <a:cxn ang="0">
                      <a:pos x="21" y="77"/>
                    </a:cxn>
                    <a:cxn ang="0">
                      <a:pos x="29" y="77"/>
                    </a:cxn>
                    <a:cxn ang="0">
                      <a:pos x="36" y="75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36" y="75"/>
                    </a:cxn>
                    <a:cxn ang="0">
                      <a:pos x="29" y="77"/>
                    </a:cxn>
                    <a:cxn ang="0">
                      <a:pos x="21" y="77"/>
                    </a:cxn>
                    <a:cxn ang="0">
                      <a:pos x="13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2" h="77">
                      <a:moveTo>
                        <a:pt x="42" y="8"/>
                      </a:move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3" y="77"/>
                      </a:lnTo>
                      <a:lnTo>
                        <a:pt x="21" y="77"/>
                      </a:lnTo>
                      <a:lnTo>
                        <a:pt x="29" y="77"/>
                      </a:lnTo>
                      <a:lnTo>
                        <a:pt x="36" y="75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36" y="75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3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3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0" name="Freeform 597"/>
                <p:cNvSpPr>
                  <a:spLocks noEditPoints="1"/>
                </p:cNvSpPr>
                <p:nvPr/>
              </p:nvSpPr>
              <p:spPr bwMode="auto">
                <a:xfrm>
                  <a:off x="1578" y="2323"/>
                  <a:ext cx="42" cy="77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3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3" y="77"/>
                    </a:cxn>
                    <a:cxn ang="0">
                      <a:pos x="21" y="77"/>
                    </a:cxn>
                    <a:cxn ang="0">
                      <a:pos x="29" y="77"/>
                    </a:cxn>
                    <a:cxn ang="0">
                      <a:pos x="36" y="75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36" y="75"/>
                    </a:cxn>
                    <a:cxn ang="0">
                      <a:pos x="29" y="77"/>
                    </a:cxn>
                    <a:cxn ang="0">
                      <a:pos x="21" y="77"/>
                    </a:cxn>
                    <a:cxn ang="0">
                      <a:pos x="13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2" h="77">
                      <a:moveTo>
                        <a:pt x="42" y="8"/>
                      </a:move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3" y="77"/>
                      </a:lnTo>
                      <a:lnTo>
                        <a:pt x="21" y="77"/>
                      </a:lnTo>
                      <a:lnTo>
                        <a:pt x="29" y="77"/>
                      </a:lnTo>
                      <a:lnTo>
                        <a:pt x="36" y="75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36" y="75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3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1" name="Freeform 598"/>
                <p:cNvSpPr>
                  <a:spLocks noEditPoints="1"/>
                </p:cNvSpPr>
                <p:nvPr/>
              </p:nvSpPr>
              <p:spPr bwMode="auto">
                <a:xfrm>
                  <a:off x="1578" y="2323"/>
                  <a:ext cx="42" cy="77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29" y="2"/>
                    </a:cxn>
                    <a:cxn ang="0">
                      <a:pos x="13" y="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3" y="2"/>
                    </a:cxn>
                    <a:cxn ang="0">
                      <a:pos x="29" y="2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42" y="8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21" y="77"/>
                    </a:cxn>
                    <a:cxn ang="0">
                      <a:pos x="36" y="75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69"/>
                    </a:cxn>
                    <a:cxn ang="0">
                      <a:pos x="36" y="75"/>
                    </a:cxn>
                    <a:cxn ang="0">
                      <a:pos x="21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2" h="77">
                      <a:moveTo>
                        <a:pt x="42" y="8"/>
                      </a:moveTo>
                      <a:lnTo>
                        <a:pt x="42" y="8"/>
                      </a:ln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3" y="2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lnTo>
                        <a:pt x="42" y="8"/>
                      </a:lnTo>
                      <a:close/>
                      <a:moveTo>
                        <a:pt x="0" y="71"/>
                      </a:moveTo>
                      <a:lnTo>
                        <a:pt x="0" y="71"/>
                      </a:lnTo>
                      <a:lnTo>
                        <a:pt x="6" y="75"/>
                      </a:lnTo>
                      <a:lnTo>
                        <a:pt x="13" y="77"/>
                      </a:lnTo>
                      <a:lnTo>
                        <a:pt x="21" y="77"/>
                      </a:lnTo>
                      <a:lnTo>
                        <a:pt x="29" y="77"/>
                      </a:lnTo>
                      <a:lnTo>
                        <a:pt x="36" y="75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69"/>
                      </a:lnTo>
                      <a:lnTo>
                        <a:pt x="42" y="71"/>
                      </a:lnTo>
                      <a:lnTo>
                        <a:pt x="36" y="75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3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5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2" name="Freeform 599"/>
                <p:cNvSpPr>
                  <a:spLocks noEditPoints="1"/>
                </p:cNvSpPr>
                <p:nvPr/>
              </p:nvSpPr>
              <p:spPr bwMode="auto">
                <a:xfrm>
                  <a:off x="1576" y="2325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2" y="69"/>
                    </a:cxn>
                    <a:cxn ang="0">
                      <a:pos x="8" y="73"/>
                    </a:cxn>
                    <a:cxn ang="0">
                      <a:pos x="23" y="75"/>
                    </a:cxn>
                    <a:cxn ang="0">
                      <a:pos x="38" y="73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37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2" y="69"/>
                    </a:cxn>
                  </a:cxnLst>
                  <a:rect l="0" t="0" r="r" b="b"/>
                  <a:pathLst>
                    <a:path w="44" h="75">
                      <a:moveTo>
                        <a:pt x="44" y="6"/>
                      </a:moveTo>
                      <a:lnTo>
                        <a:pt x="44" y="6"/>
                      </a:lnTo>
                      <a:lnTo>
                        <a:pt x="38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close/>
                      <a:moveTo>
                        <a:pt x="2" y="69"/>
                      </a:moveTo>
                      <a:lnTo>
                        <a:pt x="2" y="69"/>
                      </a:lnTo>
                      <a:lnTo>
                        <a:pt x="8" y="73"/>
                      </a:lnTo>
                      <a:lnTo>
                        <a:pt x="15" y="75"/>
                      </a:lnTo>
                      <a:lnTo>
                        <a:pt x="23" y="75"/>
                      </a:lnTo>
                      <a:lnTo>
                        <a:pt x="31" y="75"/>
                      </a:lnTo>
                      <a:lnTo>
                        <a:pt x="38" y="73"/>
                      </a:lnTo>
                      <a:lnTo>
                        <a:pt x="44" y="69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9"/>
                      </a:lnTo>
                      <a:lnTo>
                        <a:pt x="37" y="71"/>
                      </a:lnTo>
                      <a:lnTo>
                        <a:pt x="31" y="75"/>
                      </a:lnTo>
                      <a:lnTo>
                        <a:pt x="23" y="75"/>
                      </a:lnTo>
                      <a:lnTo>
                        <a:pt x="15" y="75"/>
                      </a:lnTo>
                      <a:lnTo>
                        <a:pt x="8" y="71"/>
                      </a:lnTo>
                      <a:lnTo>
                        <a:pt x="2" y="69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2" y="69"/>
                      </a:lnTo>
                      <a:close/>
                    </a:path>
                  </a:pathLst>
                </a:custGeom>
                <a:solidFill>
                  <a:srgbClr val="FF46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3" name="Freeform 600"/>
                <p:cNvSpPr>
                  <a:spLocks noEditPoints="1"/>
                </p:cNvSpPr>
                <p:nvPr/>
              </p:nvSpPr>
              <p:spPr bwMode="auto">
                <a:xfrm>
                  <a:off x="1576" y="2325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4" y="8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37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4" h="75">
                      <a:moveTo>
                        <a:pt x="44" y="6"/>
                      </a:moveTo>
                      <a:lnTo>
                        <a:pt x="44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4" y="6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close/>
                      <a:moveTo>
                        <a:pt x="0" y="67"/>
                      </a:moveTo>
                      <a:lnTo>
                        <a:pt x="2" y="69"/>
                      </a:lnTo>
                      <a:lnTo>
                        <a:pt x="8" y="71"/>
                      </a:lnTo>
                      <a:lnTo>
                        <a:pt x="15" y="75"/>
                      </a:lnTo>
                      <a:lnTo>
                        <a:pt x="23" y="75"/>
                      </a:lnTo>
                      <a:lnTo>
                        <a:pt x="31" y="75"/>
                      </a:lnTo>
                      <a:lnTo>
                        <a:pt x="37" y="71"/>
                      </a:lnTo>
                      <a:lnTo>
                        <a:pt x="44" y="69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9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5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9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7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4" name="Freeform 601"/>
                <p:cNvSpPr>
                  <a:spLocks noEditPoints="1"/>
                </p:cNvSpPr>
                <p:nvPr/>
              </p:nvSpPr>
              <p:spPr bwMode="auto">
                <a:xfrm>
                  <a:off x="1576" y="2325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37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4" h="75">
                      <a:moveTo>
                        <a:pt x="44" y="8"/>
                      </a:moveTo>
                      <a:lnTo>
                        <a:pt x="44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4" y="6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67"/>
                      </a:moveTo>
                      <a:lnTo>
                        <a:pt x="2" y="69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3" y="75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4" y="69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5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8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5" name="Freeform 602"/>
                <p:cNvSpPr>
                  <a:spLocks noEditPoints="1"/>
                </p:cNvSpPr>
                <p:nvPr/>
              </p:nvSpPr>
              <p:spPr bwMode="auto">
                <a:xfrm>
                  <a:off x="1576" y="2325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37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4" h="75">
                      <a:moveTo>
                        <a:pt x="44" y="8"/>
                      </a:moveTo>
                      <a:lnTo>
                        <a:pt x="44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4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4"/>
                      </a:lnTo>
                      <a:lnTo>
                        <a:pt x="44" y="6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67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3" y="75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5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9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6" name="Freeform 603"/>
                <p:cNvSpPr>
                  <a:spLocks noEditPoints="1"/>
                </p:cNvSpPr>
                <p:nvPr/>
              </p:nvSpPr>
              <p:spPr bwMode="auto">
                <a:xfrm>
                  <a:off x="1576" y="2325"/>
                  <a:ext cx="46" cy="75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4" y="67"/>
                    </a:cxn>
                    <a:cxn ang="0">
                      <a:pos x="46" y="67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6" h="75">
                      <a:moveTo>
                        <a:pt x="44" y="8"/>
                      </a:moveTo>
                      <a:lnTo>
                        <a:pt x="44" y="6"/>
                      </a:lnTo>
                      <a:lnTo>
                        <a:pt x="37" y="4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4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4"/>
                      </a:lnTo>
                      <a:lnTo>
                        <a:pt x="44" y="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67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3" y="75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4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5"/>
                      </a:lnTo>
                      <a:lnTo>
                        <a:pt x="44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5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9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7" name="Freeform 604"/>
                <p:cNvSpPr>
                  <a:spLocks noEditPoints="1"/>
                </p:cNvSpPr>
                <p:nvPr/>
              </p:nvSpPr>
              <p:spPr bwMode="auto">
                <a:xfrm>
                  <a:off x="1576" y="2325"/>
                  <a:ext cx="46" cy="75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2"/>
                    </a:cxn>
                    <a:cxn ang="0">
                      <a:pos x="31" y="2"/>
                    </a:cxn>
                    <a:cxn ang="0">
                      <a:pos x="44" y="6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0" y="65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5">
                      <a:moveTo>
                        <a:pt x="46" y="8"/>
                      </a:moveTo>
                      <a:lnTo>
                        <a:pt x="44" y="6"/>
                      </a:lnTo>
                      <a:lnTo>
                        <a:pt x="37" y="4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4"/>
                      </a:lnTo>
                      <a:lnTo>
                        <a:pt x="15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4" y="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3" y="75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4" y="67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4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3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B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8" name="Freeform 605"/>
                <p:cNvSpPr>
                  <a:spLocks noEditPoints="1"/>
                </p:cNvSpPr>
                <p:nvPr/>
              </p:nvSpPr>
              <p:spPr bwMode="auto">
                <a:xfrm>
                  <a:off x="1576" y="2325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2"/>
                    </a:cxn>
                    <a:cxn ang="0">
                      <a:pos x="15" y="2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15" y="2"/>
                    </a:cxn>
                    <a:cxn ang="0">
                      <a:pos x="31" y="2"/>
                    </a:cxn>
                    <a:cxn ang="0">
                      <a:pos x="42" y="8"/>
                    </a:cxn>
                    <a:cxn ang="0">
                      <a:pos x="46" y="10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0" y="65"/>
                    </a:cxn>
                    <a:cxn ang="0">
                      <a:pos x="8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3">
                      <a:moveTo>
                        <a:pt x="46" y="8"/>
                      </a:moveTo>
                      <a:lnTo>
                        <a:pt x="44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5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2" y="8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3" y="73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4" y="67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3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C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99" name="Freeform 606"/>
                <p:cNvSpPr>
                  <a:spLocks noEditPoints="1"/>
                </p:cNvSpPr>
                <p:nvPr/>
              </p:nvSpPr>
              <p:spPr bwMode="auto">
                <a:xfrm>
                  <a:off x="1576" y="2325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31" y="2"/>
                    </a:cxn>
                    <a:cxn ang="0">
                      <a:pos x="15" y="2"/>
                    </a:cxn>
                    <a:cxn ang="0">
                      <a:pos x="2" y="8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15" y="2"/>
                    </a:cxn>
                    <a:cxn ang="0">
                      <a:pos x="31" y="2"/>
                    </a:cxn>
                    <a:cxn ang="0">
                      <a:pos x="42" y="8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0" y="65"/>
                    </a:cxn>
                    <a:cxn ang="0">
                      <a:pos x="8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3">
                      <a:moveTo>
                        <a:pt x="46" y="10"/>
                      </a:moveTo>
                      <a:lnTo>
                        <a:pt x="42" y="8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8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5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2" y="8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3" y="73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3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D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0" name="Freeform 607"/>
                <p:cNvSpPr>
                  <a:spLocks noEditPoints="1"/>
                </p:cNvSpPr>
                <p:nvPr/>
              </p:nvSpPr>
              <p:spPr bwMode="auto">
                <a:xfrm>
                  <a:off x="1576" y="2325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31" y="2"/>
                    </a:cxn>
                    <a:cxn ang="0">
                      <a:pos x="15" y="2"/>
                    </a:cxn>
                    <a:cxn ang="0">
                      <a:pos x="2" y="8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15" y="2"/>
                    </a:cxn>
                    <a:cxn ang="0">
                      <a:pos x="31" y="2"/>
                    </a:cxn>
                    <a:cxn ang="0">
                      <a:pos x="42" y="8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0" y="65"/>
                    </a:cxn>
                    <a:cxn ang="0">
                      <a:pos x="8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8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3">
                      <a:moveTo>
                        <a:pt x="46" y="10"/>
                      </a:moveTo>
                      <a:lnTo>
                        <a:pt x="42" y="8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5" y="2"/>
                      </a:lnTo>
                      <a:lnTo>
                        <a:pt x="8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5" y="2"/>
                      </a:lnTo>
                      <a:lnTo>
                        <a:pt x="23" y="2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2" y="8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3" y="73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2" y="67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2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3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E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1" name="Freeform 608"/>
                <p:cNvSpPr>
                  <a:spLocks noEditPoints="1"/>
                </p:cNvSpPr>
                <p:nvPr/>
              </p:nvSpPr>
              <p:spPr bwMode="auto">
                <a:xfrm>
                  <a:off x="1576" y="2327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2" y="6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0" y="63"/>
                    </a:cxn>
                    <a:cxn ang="0">
                      <a:pos x="8" y="69"/>
                    </a:cxn>
                    <a:cxn ang="0">
                      <a:pos x="23" y="71"/>
                    </a:cxn>
                    <a:cxn ang="0">
                      <a:pos x="37" y="69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37" y="69"/>
                    </a:cxn>
                    <a:cxn ang="0">
                      <a:pos x="23" y="71"/>
                    </a:cxn>
                    <a:cxn ang="0">
                      <a:pos x="10" y="69"/>
                    </a:cxn>
                    <a:cxn ang="0">
                      <a:pos x="0" y="63"/>
                    </a:cxn>
                    <a:cxn ang="0">
                      <a:pos x="0" y="63"/>
                    </a:cxn>
                    <a:cxn ang="0">
                      <a:pos x="0" y="63"/>
                    </a:cxn>
                    <a:cxn ang="0">
                      <a:pos x="0" y="63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46" h="71">
                      <a:moveTo>
                        <a:pt x="46" y="8"/>
                      </a:move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0" y="63"/>
                      </a:moveTo>
                      <a:lnTo>
                        <a:pt x="2" y="65"/>
                      </a:lnTo>
                      <a:lnTo>
                        <a:pt x="8" y="69"/>
                      </a:lnTo>
                      <a:lnTo>
                        <a:pt x="15" y="71"/>
                      </a:lnTo>
                      <a:lnTo>
                        <a:pt x="23" y="71"/>
                      </a:lnTo>
                      <a:lnTo>
                        <a:pt x="31" y="71"/>
                      </a:lnTo>
                      <a:lnTo>
                        <a:pt x="37" y="69"/>
                      </a:lnTo>
                      <a:lnTo>
                        <a:pt x="42" y="65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2" y="65"/>
                      </a:lnTo>
                      <a:lnTo>
                        <a:pt x="37" y="69"/>
                      </a:lnTo>
                      <a:lnTo>
                        <a:pt x="31" y="71"/>
                      </a:lnTo>
                      <a:lnTo>
                        <a:pt x="23" y="71"/>
                      </a:lnTo>
                      <a:lnTo>
                        <a:pt x="15" y="71"/>
                      </a:lnTo>
                      <a:lnTo>
                        <a:pt x="10" y="69"/>
                      </a:lnTo>
                      <a:lnTo>
                        <a:pt x="2" y="65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4F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2" name="Freeform 609"/>
                <p:cNvSpPr>
                  <a:spLocks noEditPoints="1"/>
                </p:cNvSpPr>
                <p:nvPr/>
              </p:nvSpPr>
              <p:spPr bwMode="auto">
                <a:xfrm>
                  <a:off x="1576" y="2327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2" y="6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0" y="63"/>
                    </a:cxn>
                    <a:cxn ang="0">
                      <a:pos x="10" y="69"/>
                    </a:cxn>
                    <a:cxn ang="0">
                      <a:pos x="23" y="71"/>
                    </a:cxn>
                    <a:cxn ang="0">
                      <a:pos x="37" y="69"/>
                    </a:cxn>
                    <a:cxn ang="0">
                      <a:pos x="46" y="63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37" y="67"/>
                    </a:cxn>
                    <a:cxn ang="0">
                      <a:pos x="23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46" h="71">
                      <a:moveTo>
                        <a:pt x="46" y="8"/>
                      </a:move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0" y="63"/>
                      </a:moveTo>
                      <a:lnTo>
                        <a:pt x="2" y="65"/>
                      </a:lnTo>
                      <a:lnTo>
                        <a:pt x="10" y="69"/>
                      </a:lnTo>
                      <a:lnTo>
                        <a:pt x="15" y="71"/>
                      </a:lnTo>
                      <a:lnTo>
                        <a:pt x="23" y="71"/>
                      </a:lnTo>
                      <a:lnTo>
                        <a:pt x="31" y="71"/>
                      </a:lnTo>
                      <a:lnTo>
                        <a:pt x="37" y="69"/>
                      </a:lnTo>
                      <a:lnTo>
                        <a:pt x="42" y="65"/>
                      </a:lnTo>
                      <a:lnTo>
                        <a:pt x="46" y="63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2" y="65"/>
                      </a:lnTo>
                      <a:lnTo>
                        <a:pt x="37" y="67"/>
                      </a:lnTo>
                      <a:lnTo>
                        <a:pt x="31" y="71"/>
                      </a:lnTo>
                      <a:lnTo>
                        <a:pt x="23" y="71"/>
                      </a:lnTo>
                      <a:lnTo>
                        <a:pt x="15" y="71"/>
                      </a:lnTo>
                      <a:lnTo>
                        <a:pt x="10" y="67"/>
                      </a:lnTo>
                      <a:lnTo>
                        <a:pt x="2" y="65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4F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3" name="Freeform 610"/>
                <p:cNvSpPr>
                  <a:spLocks noEditPoints="1"/>
                </p:cNvSpPr>
                <p:nvPr/>
              </p:nvSpPr>
              <p:spPr bwMode="auto">
                <a:xfrm>
                  <a:off x="1576" y="2327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2" y="6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3" y="71"/>
                    </a:cxn>
                    <a:cxn ang="0">
                      <a:pos x="37" y="67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37" y="67"/>
                    </a:cxn>
                    <a:cxn ang="0">
                      <a:pos x="23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71">
                      <a:moveTo>
                        <a:pt x="46" y="8"/>
                      </a:move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6" y="10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0" y="61"/>
                      </a:moveTo>
                      <a:lnTo>
                        <a:pt x="2" y="65"/>
                      </a:lnTo>
                      <a:lnTo>
                        <a:pt x="10" y="67"/>
                      </a:lnTo>
                      <a:lnTo>
                        <a:pt x="15" y="71"/>
                      </a:lnTo>
                      <a:lnTo>
                        <a:pt x="23" y="71"/>
                      </a:lnTo>
                      <a:lnTo>
                        <a:pt x="31" y="71"/>
                      </a:lnTo>
                      <a:lnTo>
                        <a:pt x="37" y="67"/>
                      </a:lnTo>
                      <a:lnTo>
                        <a:pt x="42" y="65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2" y="65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71"/>
                      </a:lnTo>
                      <a:lnTo>
                        <a:pt x="15" y="69"/>
                      </a:lnTo>
                      <a:lnTo>
                        <a:pt x="10" y="67"/>
                      </a:lnTo>
                      <a:lnTo>
                        <a:pt x="2" y="65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4" name="Freeform 611"/>
                <p:cNvSpPr>
                  <a:spLocks noEditPoints="1"/>
                </p:cNvSpPr>
                <p:nvPr/>
              </p:nvSpPr>
              <p:spPr bwMode="auto">
                <a:xfrm>
                  <a:off x="1576" y="2327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2" y="6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3" y="71"/>
                    </a:cxn>
                    <a:cxn ang="0">
                      <a:pos x="37" y="67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37" y="67"/>
                    </a:cxn>
                    <a:cxn ang="0">
                      <a:pos x="23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71">
                      <a:moveTo>
                        <a:pt x="46" y="10"/>
                      </a:move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close/>
                      <a:moveTo>
                        <a:pt x="0" y="61"/>
                      </a:moveTo>
                      <a:lnTo>
                        <a:pt x="2" y="65"/>
                      </a:lnTo>
                      <a:lnTo>
                        <a:pt x="10" y="67"/>
                      </a:lnTo>
                      <a:lnTo>
                        <a:pt x="15" y="69"/>
                      </a:lnTo>
                      <a:lnTo>
                        <a:pt x="23" y="71"/>
                      </a:lnTo>
                      <a:lnTo>
                        <a:pt x="31" y="69"/>
                      </a:lnTo>
                      <a:lnTo>
                        <a:pt x="37" y="67"/>
                      </a:lnTo>
                      <a:lnTo>
                        <a:pt x="42" y="65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2" y="65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71"/>
                      </a:lnTo>
                      <a:lnTo>
                        <a:pt x="15" y="69"/>
                      </a:lnTo>
                      <a:lnTo>
                        <a:pt x="10" y="67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2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5" name="Freeform 612"/>
                <p:cNvSpPr>
                  <a:spLocks noEditPoints="1"/>
                </p:cNvSpPr>
                <p:nvPr/>
              </p:nvSpPr>
              <p:spPr bwMode="auto">
                <a:xfrm>
                  <a:off x="1576" y="2327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1" y="0"/>
                    </a:cxn>
                    <a:cxn ang="0">
                      <a:pos x="15" y="0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6"/>
                    </a:cxn>
                    <a:cxn ang="0">
                      <a:pos x="15" y="0"/>
                    </a:cxn>
                    <a:cxn ang="0">
                      <a:pos x="31" y="0"/>
                    </a:cxn>
                    <a:cxn ang="0">
                      <a:pos x="42" y="6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3" y="71"/>
                    </a:cxn>
                    <a:cxn ang="0">
                      <a:pos x="37" y="67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37" y="67"/>
                    </a:cxn>
                    <a:cxn ang="0">
                      <a:pos x="23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71">
                      <a:moveTo>
                        <a:pt x="46" y="10"/>
                      </a:move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5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close/>
                      <a:moveTo>
                        <a:pt x="0" y="61"/>
                      </a:moveTo>
                      <a:lnTo>
                        <a:pt x="4" y="65"/>
                      </a:lnTo>
                      <a:lnTo>
                        <a:pt x="10" y="67"/>
                      </a:lnTo>
                      <a:lnTo>
                        <a:pt x="15" y="69"/>
                      </a:lnTo>
                      <a:lnTo>
                        <a:pt x="23" y="71"/>
                      </a:lnTo>
                      <a:lnTo>
                        <a:pt x="31" y="69"/>
                      </a:lnTo>
                      <a:lnTo>
                        <a:pt x="37" y="67"/>
                      </a:lnTo>
                      <a:lnTo>
                        <a:pt x="42" y="65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2" y="63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71"/>
                      </a:lnTo>
                      <a:lnTo>
                        <a:pt x="15" y="69"/>
                      </a:lnTo>
                      <a:lnTo>
                        <a:pt x="10" y="67"/>
                      </a:lnTo>
                      <a:lnTo>
                        <a:pt x="4" y="63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3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6" name="Freeform 613"/>
                <p:cNvSpPr>
                  <a:spLocks noEditPoints="1"/>
                </p:cNvSpPr>
                <p:nvPr/>
              </p:nvSpPr>
              <p:spPr bwMode="auto">
                <a:xfrm>
                  <a:off x="1574" y="2327"/>
                  <a:ext cx="48" cy="71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3" y="0"/>
                    </a:cxn>
                    <a:cxn ang="0">
                      <a:pos x="17" y="0"/>
                    </a:cxn>
                    <a:cxn ang="0">
                      <a:pos x="6" y="6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6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2" y="61"/>
                    </a:cxn>
                    <a:cxn ang="0">
                      <a:pos x="12" y="67"/>
                    </a:cxn>
                    <a:cxn ang="0">
                      <a:pos x="25" y="71"/>
                    </a:cxn>
                    <a:cxn ang="0">
                      <a:pos x="39" y="67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39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61"/>
                    </a:cxn>
                    <a:cxn ang="0">
                      <a:pos x="2" y="61"/>
                    </a:cxn>
                    <a:cxn ang="0">
                      <a:pos x="2" y="61"/>
                    </a:cxn>
                    <a:cxn ang="0">
                      <a:pos x="2" y="61"/>
                    </a:cxn>
                    <a:cxn ang="0">
                      <a:pos x="2" y="61"/>
                    </a:cxn>
                  </a:cxnLst>
                  <a:rect l="0" t="0" r="r" b="b"/>
                  <a:pathLst>
                    <a:path w="48" h="71">
                      <a:moveTo>
                        <a:pt x="48" y="10"/>
                      </a:move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9" y="4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2" y="61"/>
                      </a:moveTo>
                      <a:lnTo>
                        <a:pt x="6" y="63"/>
                      </a:lnTo>
                      <a:lnTo>
                        <a:pt x="12" y="67"/>
                      </a:lnTo>
                      <a:lnTo>
                        <a:pt x="17" y="69"/>
                      </a:lnTo>
                      <a:lnTo>
                        <a:pt x="25" y="71"/>
                      </a:lnTo>
                      <a:lnTo>
                        <a:pt x="33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7" y="69"/>
                      </a:lnTo>
                      <a:lnTo>
                        <a:pt x="12" y="67"/>
                      </a:lnTo>
                      <a:lnTo>
                        <a:pt x="6" y="63"/>
                      </a:lnTo>
                      <a:lnTo>
                        <a:pt x="0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lnTo>
                        <a:pt x="2" y="61"/>
                      </a:lnTo>
                      <a:close/>
                    </a:path>
                  </a:pathLst>
                </a:custGeom>
                <a:solidFill>
                  <a:srgbClr val="FF54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7" name="Freeform 614"/>
                <p:cNvSpPr>
                  <a:spLocks noEditPoints="1"/>
                </p:cNvSpPr>
                <p:nvPr/>
              </p:nvSpPr>
              <p:spPr bwMode="auto">
                <a:xfrm>
                  <a:off x="1574" y="2327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2"/>
                    </a:cxn>
                    <a:cxn ang="0">
                      <a:pos x="17" y="2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6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61"/>
                    </a:cxn>
                    <a:cxn ang="0">
                      <a:pos x="12" y="67"/>
                    </a:cxn>
                    <a:cxn ang="0">
                      <a:pos x="25" y="69"/>
                    </a:cxn>
                    <a:cxn ang="0">
                      <a:pos x="39" y="67"/>
                    </a:cxn>
                    <a:cxn ang="0">
                      <a:pos x="48" y="61"/>
                    </a:cxn>
                    <a:cxn ang="0">
                      <a:pos x="48" y="61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39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8" h="69">
                      <a:moveTo>
                        <a:pt x="48" y="10"/>
                      </a:moveTo>
                      <a:lnTo>
                        <a:pt x="44" y="6"/>
                      </a:lnTo>
                      <a:lnTo>
                        <a:pt x="39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9" y="4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61"/>
                      </a:moveTo>
                      <a:lnTo>
                        <a:pt x="6" y="63"/>
                      </a:lnTo>
                      <a:lnTo>
                        <a:pt x="12" y="67"/>
                      </a:lnTo>
                      <a:lnTo>
                        <a:pt x="17" y="69"/>
                      </a:lnTo>
                      <a:lnTo>
                        <a:pt x="25" y="69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61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7" y="69"/>
                      </a:lnTo>
                      <a:lnTo>
                        <a:pt x="12" y="67"/>
                      </a:lnTo>
                      <a:lnTo>
                        <a:pt x="6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5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8" name="Freeform 615"/>
                <p:cNvSpPr>
                  <a:spLocks noEditPoints="1"/>
                </p:cNvSpPr>
                <p:nvPr/>
              </p:nvSpPr>
              <p:spPr bwMode="auto">
                <a:xfrm>
                  <a:off x="1574" y="2327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2"/>
                    </a:cxn>
                    <a:cxn ang="0">
                      <a:pos x="17" y="2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6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59"/>
                    </a:cxn>
                    <a:cxn ang="0">
                      <a:pos x="12" y="67"/>
                    </a:cxn>
                    <a:cxn ang="0">
                      <a:pos x="25" y="69"/>
                    </a:cxn>
                    <a:cxn ang="0">
                      <a:pos x="39" y="67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39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8" h="69">
                      <a:moveTo>
                        <a:pt x="48" y="10"/>
                      </a:moveTo>
                      <a:lnTo>
                        <a:pt x="44" y="6"/>
                      </a:lnTo>
                      <a:lnTo>
                        <a:pt x="39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9" y="4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59"/>
                      </a:moveTo>
                      <a:lnTo>
                        <a:pt x="6" y="63"/>
                      </a:lnTo>
                      <a:lnTo>
                        <a:pt x="12" y="67"/>
                      </a:lnTo>
                      <a:lnTo>
                        <a:pt x="17" y="69"/>
                      </a:lnTo>
                      <a:lnTo>
                        <a:pt x="25" y="69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7" y="69"/>
                      </a:lnTo>
                      <a:lnTo>
                        <a:pt x="12" y="67"/>
                      </a:lnTo>
                      <a:lnTo>
                        <a:pt x="6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55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09" name="Freeform 616"/>
                <p:cNvSpPr>
                  <a:spLocks noEditPoints="1"/>
                </p:cNvSpPr>
                <p:nvPr/>
              </p:nvSpPr>
              <p:spPr bwMode="auto">
                <a:xfrm>
                  <a:off x="1574" y="2327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2"/>
                    </a:cxn>
                    <a:cxn ang="0">
                      <a:pos x="17" y="2"/>
                    </a:cxn>
                    <a:cxn ang="0">
                      <a:pos x="6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6" y="8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8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59"/>
                    </a:cxn>
                    <a:cxn ang="0">
                      <a:pos x="12" y="67"/>
                    </a:cxn>
                    <a:cxn ang="0">
                      <a:pos x="25" y="69"/>
                    </a:cxn>
                    <a:cxn ang="0">
                      <a:pos x="39" y="67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39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8" h="69">
                      <a:moveTo>
                        <a:pt x="48" y="10"/>
                      </a:moveTo>
                      <a:lnTo>
                        <a:pt x="44" y="6"/>
                      </a:lnTo>
                      <a:lnTo>
                        <a:pt x="39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6" y="8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9" y="4"/>
                      </a:lnTo>
                      <a:lnTo>
                        <a:pt x="44" y="8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59"/>
                      </a:moveTo>
                      <a:lnTo>
                        <a:pt x="6" y="63"/>
                      </a:lnTo>
                      <a:lnTo>
                        <a:pt x="12" y="67"/>
                      </a:lnTo>
                      <a:lnTo>
                        <a:pt x="17" y="69"/>
                      </a:lnTo>
                      <a:lnTo>
                        <a:pt x="25" y="69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7" y="69"/>
                      </a:lnTo>
                      <a:lnTo>
                        <a:pt x="12" y="67"/>
                      </a:lnTo>
                      <a:lnTo>
                        <a:pt x="6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57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0" name="Freeform 617"/>
                <p:cNvSpPr>
                  <a:spLocks noEditPoints="1"/>
                </p:cNvSpPr>
                <p:nvPr/>
              </p:nvSpPr>
              <p:spPr bwMode="auto">
                <a:xfrm>
                  <a:off x="1574" y="2327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8"/>
                    </a:cxn>
                    <a:cxn ang="0">
                      <a:pos x="31" y="2"/>
                    </a:cxn>
                    <a:cxn ang="0">
                      <a:pos x="17" y="2"/>
                    </a:cxn>
                    <a:cxn ang="0">
                      <a:pos x="6" y="8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6" y="8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8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48" y="11"/>
                    </a:cxn>
                    <a:cxn ang="0">
                      <a:pos x="6" y="63"/>
                    </a:cxn>
                    <a:cxn ang="0">
                      <a:pos x="17" y="69"/>
                    </a:cxn>
                    <a:cxn ang="0">
                      <a:pos x="31" y="69"/>
                    </a:cxn>
                    <a:cxn ang="0">
                      <a:pos x="44" y="63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48" y="59"/>
                    </a:cxn>
                    <a:cxn ang="0">
                      <a:pos x="39" y="67"/>
                    </a:cxn>
                    <a:cxn ang="0">
                      <a:pos x="25" y="69"/>
                    </a:cxn>
                    <a:cxn ang="0">
                      <a:pos x="12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8" h="69">
                      <a:moveTo>
                        <a:pt x="48" y="11"/>
                      </a:moveTo>
                      <a:lnTo>
                        <a:pt x="44" y="8"/>
                      </a:lnTo>
                      <a:lnTo>
                        <a:pt x="39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8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6" y="8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5" y="2"/>
                      </a:lnTo>
                      <a:lnTo>
                        <a:pt x="31" y="2"/>
                      </a:lnTo>
                      <a:lnTo>
                        <a:pt x="39" y="4"/>
                      </a:lnTo>
                      <a:lnTo>
                        <a:pt x="44" y="8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lnTo>
                        <a:pt x="48" y="11"/>
                      </a:lnTo>
                      <a:close/>
                      <a:moveTo>
                        <a:pt x="0" y="59"/>
                      </a:moveTo>
                      <a:lnTo>
                        <a:pt x="6" y="63"/>
                      </a:lnTo>
                      <a:lnTo>
                        <a:pt x="12" y="67"/>
                      </a:lnTo>
                      <a:lnTo>
                        <a:pt x="17" y="69"/>
                      </a:lnTo>
                      <a:lnTo>
                        <a:pt x="25" y="69"/>
                      </a:lnTo>
                      <a:lnTo>
                        <a:pt x="31" y="69"/>
                      </a:lnTo>
                      <a:lnTo>
                        <a:pt x="39" y="67"/>
                      </a:lnTo>
                      <a:lnTo>
                        <a:pt x="44" y="63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8" y="59"/>
                      </a:lnTo>
                      <a:lnTo>
                        <a:pt x="44" y="63"/>
                      </a:lnTo>
                      <a:lnTo>
                        <a:pt x="39" y="67"/>
                      </a:lnTo>
                      <a:lnTo>
                        <a:pt x="31" y="69"/>
                      </a:lnTo>
                      <a:lnTo>
                        <a:pt x="25" y="69"/>
                      </a:lnTo>
                      <a:lnTo>
                        <a:pt x="17" y="69"/>
                      </a:lnTo>
                      <a:lnTo>
                        <a:pt x="12" y="67"/>
                      </a:lnTo>
                      <a:lnTo>
                        <a:pt x="6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58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1" name="Freeform 618"/>
                <p:cNvSpPr>
                  <a:spLocks noEditPoints="1"/>
                </p:cNvSpPr>
                <p:nvPr/>
              </p:nvSpPr>
              <p:spPr bwMode="auto">
                <a:xfrm>
                  <a:off x="1574" y="2329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6" y="6"/>
                    </a:cxn>
                    <a:cxn ang="0">
                      <a:pos x="17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6" y="61"/>
                    </a:cxn>
                    <a:cxn ang="0">
                      <a:pos x="17" y="67"/>
                    </a:cxn>
                    <a:cxn ang="0">
                      <a:pos x="31" y="67"/>
                    </a:cxn>
                    <a:cxn ang="0">
                      <a:pos x="44" y="61"/>
                    </a:cxn>
                    <a:cxn ang="0">
                      <a:pos x="48" y="57"/>
                    </a:cxn>
                    <a:cxn ang="0">
                      <a:pos x="48" y="57"/>
                    </a:cxn>
                    <a:cxn ang="0">
                      <a:pos x="48" y="57"/>
                    </a:cxn>
                    <a:cxn ang="0">
                      <a:pos x="48" y="57"/>
                    </a:cxn>
                    <a:cxn ang="0">
                      <a:pos x="48" y="57"/>
                    </a:cxn>
                    <a:cxn ang="0">
                      <a:pos x="44" y="61"/>
                    </a:cxn>
                    <a:cxn ang="0">
                      <a:pos x="31" y="67"/>
                    </a:cxn>
                    <a:cxn ang="0">
                      <a:pos x="17" y="67"/>
                    </a:cxn>
                    <a:cxn ang="0">
                      <a:pos x="6" y="61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48" h="67">
                      <a:moveTo>
                        <a:pt x="48" y="9"/>
                      </a:moveTo>
                      <a:lnTo>
                        <a:pt x="48" y="9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4" y="6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57"/>
                      </a:moveTo>
                      <a:lnTo>
                        <a:pt x="6" y="61"/>
                      </a:lnTo>
                      <a:lnTo>
                        <a:pt x="12" y="65"/>
                      </a:lnTo>
                      <a:lnTo>
                        <a:pt x="17" y="67"/>
                      </a:lnTo>
                      <a:lnTo>
                        <a:pt x="25" y="67"/>
                      </a:lnTo>
                      <a:lnTo>
                        <a:pt x="31" y="67"/>
                      </a:lnTo>
                      <a:lnTo>
                        <a:pt x="39" y="65"/>
                      </a:lnTo>
                      <a:lnTo>
                        <a:pt x="44" y="61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4" y="61"/>
                      </a:lnTo>
                      <a:lnTo>
                        <a:pt x="39" y="65"/>
                      </a:lnTo>
                      <a:lnTo>
                        <a:pt x="31" y="67"/>
                      </a:lnTo>
                      <a:lnTo>
                        <a:pt x="25" y="67"/>
                      </a:lnTo>
                      <a:lnTo>
                        <a:pt x="17" y="67"/>
                      </a:lnTo>
                      <a:lnTo>
                        <a:pt x="12" y="65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59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2" name="Freeform 619"/>
                <p:cNvSpPr>
                  <a:spLocks noEditPoints="1"/>
                </p:cNvSpPr>
                <p:nvPr/>
              </p:nvSpPr>
              <p:spPr bwMode="auto">
                <a:xfrm>
                  <a:off x="1574" y="2329"/>
                  <a:ext cx="50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9" y="2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48" y="9"/>
                    </a:cxn>
                    <a:cxn ang="0">
                      <a:pos x="0" y="57"/>
                    </a:cxn>
                    <a:cxn ang="0">
                      <a:pos x="6" y="61"/>
                    </a:cxn>
                    <a:cxn ang="0">
                      <a:pos x="17" y="67"/>
                    </a:cxn>
                    <a:cxn ang="0">
                      <a:pos x="31" y="67"/>
                    </a:cxn>
                    <a:cxn ang="0">
                      <a:pos x="44" y="61"/>
                    </a:cxn>
                    <a:cxn ang="0">
                      <a:pos x="48" y="57"/>
                    </a:cxn>
                    <a:cxn ang="0">
                      <a:pos x="48" y="57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50" y="56"/>
                    </a:cxn>
                    <a:cxn ang="0">
                      <a:pos x="44" y="61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61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50" h="67">
                      <a:moveTo>
                        <a:pt x="48" y="9"/>
                      </a:moveTo>
                      <a:lnTo>
                        <a:pt x="48" y="9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4" y="6"/>
                      </a:lnTo>
                      <a:lnTo>
                        <a:pt x="48" y="9"/>
                      </a:lnTo>
                      <a:lnTo>
                        <a:pt x="50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lnTo>
                        <a:pt x="48" y="9"/>
                      </a:lnTo>
                      <a:close/>
                      <a:moveTo>
                        <a:pt x="0" y="57"/>
                      </a:moveTo>
                      <a:lnTo>
                        <a:pt x="0" y="57"/>
                      </a:lnTo>
                      <a:lnTo>
                        <a:pt x="6" y="61"/>
                      </a:lnTo>
                      <a:lnTo>
                        <a:pt x="12" y="65"/>
                      </a:lnTo>
                      <a:lnTo>
                        <a:pt x="17" y="67"/>
                      </a:lnTo>
                      <a:lnTo>
                        <a:pt x="25" y="67"/>
                      </a:lnTo>
                      <a:lnTo>
                        <a:pt x="31" y="67"/>
                      </a:lnTo>
                      <a:lnTo>
                        <a:pt x="39" y="65"/>
                      </a:lnTo>
                      <a:lnTo>
                        <a:pt x="44" y="61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7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50" y="56"/>
                      </a:lnTo>
                      <a:lnTo>
                        <a:pt x="48" y="57"/>
                      </a:lnTo>
                      <a:lnTo>
                        <a:pt x="44" y="61"/>
                      </a:lnTo>
                      <a:lnTo>
                        <a:pt x="39" y="63"/>
                      </a:lnTo>
                      <a:lnTo>
                        <a:pt x="31" y="65"/>
                      </a:lnTo>
                      <a:lnTo>
                        <a:pt x="25" y="67"/>
                      </a:lnTo>
                      <a:lnTo>
                        <a:pt x="17" y="65"/>
                      </a:lnTo>
                      <a:lnTo>
                        <a:pt x="12" y="63"/>
                      </a:lnTo>
                      <a:lnTo>
                        <a:pt x="6" y="61"/>
                      </a:lnTo>
                      <a:lnTo>
                        <a:pt x="0" y="57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5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3" name="Freeform 620"/>
                <p:cNvSpPr>
                  <a:spLocks noEditPoints="1"/>
                </p:cNvSpPr>
                <p:nvPr/>
              </p:nvSpPr>
              <p:spPr bwMode="auto">
                <a:xfrm>
                  <a:off x="1574" y="2329"/>
                  <a:ext cx="50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9" y="2"/>
                    </a:cxn>
                    <a:cxn ang="0">
                      <a:pos x="48" y="9"/>
                    </a:cxn>
                    <a:cxn ang="0">
                      <a:pos x="50" y="11"/>
                    </a:cxn>
                    <a:cxn ang="0">
                      <a:pos x="50" y="9"/>
                    </a:cxn>
                    <a:cxn ang="0">
                      <a:pos x="50" y="9"/>
                    </a:cxn>
                    <a:cxn ang="0">
                      <a:pos x="50" y="9"/>
                    </a:cxn>
                    <a:cxn ang="0">
                      <a:pos x="0" y="56"/>
                    </a:cxn>
                    <a:cxn ang="0">
                      <a:pos x="6" y="61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4" y="61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44" y="61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61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50" h="67">
                      <a:moveTo>
                        <a:pt x="50" y="9"/>
                      </a:moveTo>
                      <a:lnTo>
                        <a:pt x="48" y="9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4" y="6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9"/>
                      </a:lnTo>
                      <a:lnTo>
                        <a:pt x="50" y="9"/>
                      </a:lnTo>
                      <a:lnTo>
                        <a:pt x="50" y="9"/>
                      </a:lnTo>
                      <a:lnTo>
                        <a:pt x="50" y="9"/>
                      </a:lnTo>
                      <a:lnTo>
                        <a:pt x="50" y="9"/>
                      </a:lnTo>
                      <a:lnTo>
                        <a:pt x="50" y="9"/>
                      </a:lnTo>
                      <a:lnTo>
                        <a:pt x="50" y="9"/>
                      </a:lnTo>
                      <a:close/>
                      <a:moveTo>
                        <a:pt x="0" y="56"/>
                      </a:moveTo>
                      <a:lnTo>
                        <a:pt x="0" y="57"/>
                      </a:lnTo>
                      <a:lnTo>
                        <a:pt x="6" y="61"/>
                      </a:lnTo>
                      <a:lnTo>
                        <a:pt x="12" y="63"/>
                      </a:lnTo>
                      <a:lnTo>
                        <a:pt x="17" y="65"/>
                      </a:lnTo>
                      <a:lnTo>
                        <a:pt x="25" y="67"/>
                      </a:lnTo>
                      <a:lnTo>
                        <a:pt x="31" y="65"/>
                      </a:lnTo>
                      <a:lnTo>
                        <a:pt x="39" y="63"/>
                      </a:lnTo>
                      <a:lnTo>
                        <a:pt x="44" y="61"/>
                      </a:lnTo>
                      <a:lnTo>
                        <a:pt x="48" y="57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48" y="57"/>
                      </a:lnTo>
                      <a:lnTo>
                        <a:pt x="44" y="61"/>
                      </a:lnTo>
                      <a:lnTo>
                        <a:pt x="39" y="63"/>
                      </a:lnTo>
                      <a:lnTo>
                        <a:pt x="31" y="65"/>
                      </a:lnTo>
                      <a:lnTo>
                        <a:pt x="25" y="67"/>
                      </a:lnTo>
                      <a:lnTo>
                        <a:pt x="17" y="65"/>
                      </a:lnTo>
                      <a:lnTo>
                        <a:pt x="12" y="63"/>
                      </a:lnTo>
                      <a:lnTo>
                        <a:pt x="6" y="61"/>
                      </a:lnTo>
                      <a:lnTo>
                        <a:pt x="2" y="57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5A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4" name="Freeform 621"/>
                <p:cNvSpPr>
                  <a:spLocks noEditPoints="1"/>
                </p:cNvSpPr>
                <p:nvPr/>
              </p:nvSpPr>
              <p:spPr bwMode="auto">
                <a:xfrm>
                  <a:off x="1574" y="2329"/>
                  <a:ext cx="50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2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9" y="2"/>
                    </a:cxn>
                    <a:cxn ang="0">
                      <a:pos x="48" y="9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0" y="56"/>
                    </a:cxn>
                    <a:cxn ang="0">
                      <a:pos x="6" y="61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4" y="61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42" y="61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61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50" h="67">
                      <a:moveTo>
                        <a:pt x="50" y="11"/>
                      </a:moveTo>
                      <a:lnTo>
                        <a:pt x="48" y="9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2" y="6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close/>
                      <a:moveTo>
                        <a:pt x="0" y="56"/>
                      </a:moveTo>
                      <a:lnTo>
                        <a:pt x="2" y="57"/>
                      </a:lnTo>
                      <a:lnTo>
                        <a:pt x="6" y="61"/>
                      </a:lnTo>
                      <a:lnTo>
                        <a:pt x="12" y="63"/>
                      </a:lnTo>
                      <a:lnTo>
                        <a:pt x="17" y="65"/>
                      </a:lnTo>
                      <a:lnTo>
                        <a:pt x="25" y="67"/>
                      </a:lnTo>
                      <a:lnTo>
                        <a:pt x="31" y="65"/>
                      </a:lnTo>
                      <a:lnTo>
                        <a:pt x="39" y="63"/>
                      </a:lnTo>
                      <a:lnTo>
                        <a:pt x="44" y="61"/>
                      </a:lnTo>
                      <a:lnTo>
                        <a:pt x="48" y="57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48" y="57"/>
                      </a:lnTo>
                      <a:lnTo>
                        <a:pt x="42" y="61"/>
                      </a:lnTo>
                      <a:lnTo>
                        <a:pt x="39" y="63"/>
                      </a:lnTo>
                      <a:lnTo>
                        <a:pt x="31" y="65"/>
                      </a:lnTo>
                      <a:lnTo>
                        <a:pt x="25" y="67"/>
                      </a:lnTo>
                      <a:lnTo>
                        <a:pt x="17" y="65"/>
                      </a:lnTo>
                      <a:lnTo>
                        <a:pt x="12" y="63"/>
                      </a:lnTo>
                      <a:lnTo>
                        <a:pt x="6" y="61"/>
                      </a:lnTo>
                      <a:lnTo>
                        <a:pt x="2" y="57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5B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5" name="Freeform 622"/>
                <p:cNvSpPr>
                  <a:spLocks noEditPoints="1"/>
                </p:cNvSpPr>
                <p:nvPr/>
              </p:nvSpPr>
              <p:spPr bwMode="auto">
                <a:xfrm>
                  <a:off x="1574" y="2329"/>
                  <a:ext cx="50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2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9" y="2"/>
                    </a:cxn>
                    <a:cxn ang="0">
                      <a:pos x="48" y="9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0" y="56"/>
                    </a:cxn>
                    <a:cxn ang="0">
                      <a:pos x="6" y="61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2" y="61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42" y="61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61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50" h="67">
                      <a:moveTo>
                        <a:pt x="50" y="11"/>
                      </a:move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2" y="6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close/>
                      <a:moveTo>
                        <a:pt x="0" y="56"/>
                      </a:moveTo>
                      <a:lnTo>
                        <a:pt x="2" y="57"/>
                      </a:lnTo>
                      <a:lnTo>
                        <a:pt x="6" y="61"/>
                      </a:lnTo>
                      <a:lnTo>
                        <a:pt x="12" y="63"/>
                      </a:lnTo>
                      <a:lnTo>
                        <a:pt x="17" y="65"/>
                      </a:lnTo>
                      <a:lnTo>
                        <a:pt x="25" y="67"/>
                      </a:lnTo>
                      <a:lnTo>
                        <a:pt x="31" y="65"/>
                      </a:lnTo>
                      <a:lnTo>
                        <a:pt x="39" y="63"/>
                      </a:lnTo>
                      <a:lnTo>
                        <a:pt x="42" y="61"/>
                      </a:lnTo>
                      <a:lnTo>
                        <a:pt x="48" y="57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48" y="56"/>
                      </a:lnTo>
                      <a:lnTo>
                        <a:pt x="42" y="61"/>
                      </a:lnTo>
                      <a:lnTo>
                        <a:pt x="39" y="63"/>
                      </a:lnTo>
                      <a:lnTo>
                        <a:pt x="31" y="65"/>
                      </a:lnTo>
                      <a:lnTo>
                        <a:pt x="25" y="67"/>
                      </a:lnTo>
                      <a:lnTo>
                        <a:pt x="17" y="65"/>
                      </a:lnTo>
                      <a:lnTo>
                        <a:pt x="12" y="63"/>
                      </a:lnTo>
                      <a:lnTo>
                        <a:pt x="6" y="61"/>
                      </a:lnTo>
                      <a:lnTo>
                        <a:pt x="2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5D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6" name="Freeform 623"/>
                <p:cNvSpPr>
                  <a:spLocks noEditPoints="1"/>
                </p:cNvSpPr>
                <p:nvPr/>
              </p:nvSpPr>
              <p:spPr bwMode="auto">
                <a:xfrm>
                  <a:off x="1574" y="2329"/>
                  <a:ext cx="50" cy="67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2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12" y="4"/>
                    </a:cxn>
                    <a:cxn ang="0">
                      <a:pos x="25" y="0"/>
                    </a:cxn>
                    <a:cxn ang="0">
                      <a:pos x="37" y="4"/>
                    </a:cxn>
                    <a:cxn ang="0">
                      <a:pos x="48" y="9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0" y="56"/>
                    </a:cxn>
                    <a:cxn ang="0">
                      <a:pos x="6" y="61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2" y="61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6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42" y="61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61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50" h="67">
                      <a:moveTo>
                        <a:pt x="50" y="11"/>
                      </a:move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close/>
                      <a:moveTo>
                        <a:pt x="0" y="56"/>
                      </a:moveTo>
                      <a:lnTo>
                        <a:pt x="2" y="56"/>
                      </a:lnTo>
                      <a:lnTo>
                        <a:pt x="6" y="61"/>
                      </a:lnTo>
                      <a:lnTo>
                        <a:pt x="12" y="63"/>
                      </a:lnTo>
                      <a:lnTo>
                        <a:pt x="17" y="65"/>
                      </a:lnTo>
                      <a:lnTo>
                        <a:pt x="25" y="67"/>
                      </a:lnTo>
                      <a:lnTo>
                        <a:pt x="31" y="65"/>
                      </a:lnTo>
                      <a:lnTo>
                        <a:pt x="39" y="63"/>
                      </a:lnTo>
                      <a:lnTo>
                        <a:pt x="42" y="61"/>
                      </a:lnTo>
                      <a:lnTo>
                        <a:pt x="48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6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48" y="56"/>
                      </a:lnTo>
                      <a:lnTo>
                        <a:pt x="42" y="61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5"/>
                      </a:lnTo>
                      <a:lnTo>
                        <a:pt x="17" y="65"/>
                      </a:lnTo>
                      <a:lnTo>
                        <a:pt x="12" y="63"/>
                      </a:lnTo>
                      <a:lnTo>
                        <a:pt x="6" y="61"/>
                      </a:lnTo>
                      <a:lnTo>
                        <a:pt x="2" y="5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5E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7" name="Freeform 624"/>
                <p:cNvSpPr>
                  <a:spLocks noEditPoints="1"/>
                </p:cNvSpPr>
                <p:nvPr/>
              </p:nvSpPr>
              <p:spPr bwMode="auto">
                <a:xfrm>
                  <a:off x="1574" y="2329"/>
                  <a:ext cx="50" cy="65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4"/>
                    </a:cxn>
                    <a:cxn ang="0">
                      <a:pos x="25" y="0"/>
                    </a:cxn>
                    <a:cxn ang="0">
                      <a:pos x="12" y="4"/>
                    </a:cxn>
                    <a:cxn ang="0">
                      <a:pos x="2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12" y="4"/>
                    </a:cxn>
                    <a:cxn ang="0">
                      <a:pos x="25" y="0"/>
                    </a:cxn>
                    <a:cxn ang="0">
                      <a:pos x="37" y="4"/>
                    </a:cxn>
                    <a:cxn ang="0">
                      <a:pos x="48" y="9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0" y="54"/>
                    </a:cxn>
                    <a:cxn ang="0">
                      <a:pos x="6" y="61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2" y="61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42" y="59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59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50" h="65">
                      <a:moveTo>
                        <a:pt x="50" y="11"/>
                      </a:move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close/>
                      <a:moveTo>
                        <a:pt x="0" y="54"/>
                      </a:moveTo>
                      <a:lnTo>
                        <a:pt x="2" y="56"/>
                      </a:lnTo>
                      <a:lnTo>
                        <a:pt x="6" y="61"/>
                      </a:lnTo>
                      <a:lnTo>
                        <a:pt x="12" y="63"/>
                      </a:lnTo>
                      <a:lnTo>
                        <a:pt x="17" y="65"/>
                      </a:lnTo>
                      <a:lnTo>
                        <a:pt x="25" y="65"/>
                      </a:lnTo>
                      <a:lnTo>
                        <a:pt x="31" y="65"/>
                      </a:lnTo>
                      <a:lnTo>
                        <a:pt x="37" y="63"/>
                      </a:lnTo>
                      <a:lnTo>
                        <a:pt x="42" y="61"/>
                      </a:lnTo>
                      <a:lnTo>
                        <a:pt x="48" y="56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48" y="56"/>
                      </a:lnTo>
                      <a:lnTo>
                        <a:pt x="42" y="59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5"/>
                      </a:lnTo>
                      <a:lnTo>
                        <a:pt x="17" y="65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2" y="5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F5F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8" name="Freeform 625"/>
                <p:cNvSpPr>
                  <a:spLocks noEditPoints="1"/>
                </p:cNvSpPr>
                <p:nvPr/>
              </p:nvSpPr>
              <p:spPr bwMode="auto">
                <a:xfrm>
                  <a:off x="1574" y="2329"/>
                  <a:ext cx="50" cy="65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4"/>
                    </a:cxn>
                    <a:cxn ang="0">
                      <a:pos x="25" y="0"/>
                    </a:cxn>
                    <a:cxn ang="0">
                      <a:pos x="12" y="4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9"/>
                    </a:cxn>
                    <a:cxn ang="0">
                      <a:pos x="12" y="4"/>
                    </a:cxn>
                    <a:cxn ang="0">
                      <a:pos x="25" y="0"/>
                    </a:cxn>
                    <a:cxn ang="0">
                      <a:pos x="37" y="4"/>
                    </a:cxn>
                    <a:cxn ang="0">
                      <a:pos x="48" y="9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0" y="54"/>
                    </a:cxn>
                    <a:cxn ang="0">
                      <a:pos x="6" y="59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2" y="59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42" y="59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59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50" h="65">
                      <a:moveTo>
                        <a:pt x="50" y="11"/>
                      </a:move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9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1"/>
                      </a:lnTo>
                      <a:close/>
                      <a:moveTo>
                        <a:pt x="0" y="54"/>
                      </a:moveTo>
                      <a:lnTo>
                        <a:pt x="2" y="56"/>
                      </a:lnTo>
                      <a:lnTo>
                        <a:pt x="6" y="59"/>
                      </a:lnTo>
                      <a:lnTo>
                        <a:pt x="12" y="63"/>
                      </a:lnTo>
                      <a:lnTo>
                        <a:pt x="17" y="65"/>
                      </a:lnTo>
                      <a:lnTo>
                        <a:pt x="25" y="65"/>
                      </a:lnTo>
                      <a:lnTo>
                        <a:pt x="31" y="65"/>
                      </a:lnTo>
                      <a:lnTo>
                        <a:pt x="37" y="63"/>
                      </a:lnTo>
                      <a:lnTo>
                        <a:pt x="42" y="59"/>
                      </a:lnTo>
                      <a:lnTo>
                        <a:pt x="48" y="56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48" y="56"/>
                      </a:lnTo>
                      <a:lnTo>
                        <a:pt x="42" y="59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5"/>
                      </a:lnTo>
                      <a:lnTo>
                        <a:pt x="17" y="65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2" y="5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F60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19" name="Freeform 626"/>
                <p:cNvSpPr>
                  <a:spLocks noEditPoints="1"/>
                </p:cNvSpPr>
                <p:nvPr/>
              </p:nvSpPr>
              <p:spPr bwMode="auto">
                <a:xfrm>
                  <a:off x="1574" y="2329"/>
                  <a:ext cx="50" cy="65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4"/>
                    </a:cxn>
                    <a:cxn ang="0">
                      <a:pos x="25" y="0"/>
                    </a:cxn>
                    <a:cxn ang="0">
                      <a:pos x="12" y="4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9"/>
                    </a:cxn>
                    <a:cxn ang="0">
                      <a:pos x="12" y="4"/>
                    </a:cxn>
                    <a:cxn ang="0">
                      <a:pos x="25" y="2"/>
                    </a:cxn>
                    <a:cxn ang="0">
                      <a:pos x="37" y="4"/>
                    </a:cxn>
                    <a:cxn ang="0">
                      <a:pos x="48" y="9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0" y="54"/>
                    </a:cxn>
                    <a:cxn ang="0">
                      <a:pos x="6" y="59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2" y="59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42" y="59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59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50" h="65">
                      <a:moveTo>
                        <a:pt x="50" y="13"/>
                      </a:move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5" y="2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8" y="9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close/>
                      <a:moveTo>
                        <a:pt x="0" y="54"/>
                      </a:moveTo>
                      <a:lnTo>
                        <a:pt x="2" y="56"/>
                      </a:lnTo>
                      <a:lnTo>
                        <a:pt x="6" y="59"/>
                      </a:lnTo>
                      <a:lnTo>
                        <a:pt x="12" y="63"/>
                      </a:lnTo>
                      <a:lnTo>
                        <a:pt x="17" y="65"/>
                      </a:lnTo>
                      <a:lnTo>
                        <a:pt x="25" y="65"/>
                      </a:lnTo>
                      <a:lnTo>
                        <a:pt x="31" y="65"/>
                      </a:lnTo>
                      <a:lnTo>
                        <a:pt x="37" y="63"/>
                      </a:lnTo>
                      <a:lnTo>
                        <a:pt x="42" y="59"/>
                      </a:lnTo>
                      <a:lnTo>
                        <a:pt x="48" y="56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48" y="56"/>
                      </a:lnTo>
                      <a:lnTo>
                        <a:pt x="42" y="59"/>
                      </a:lnTo>
                      <a:lnTo>
                        <a:pt x="37" y="63"/>
                      </a:lnTo>
                      <a:lnTo>
                        <a:pt x="31" y="65"/>
                      </a:lnTo>
                      <a:lnTo>
                        <a:pt x="25" y="65"/>
                      </a:lnTo>
                      <a:lnTo>
                        <a:pt x="17" y="65"/>
                      </a:lnTo>
                      <a:lnTo>
                        <a:pt x="12" y="63"/>
                      </a:lnTo>
                      <a:lnTo>
                        <a:pt x="6" y="59"/>
                      </a:lnTo>
                      <a:lnTo>
                        <a:pt x="2" y="5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F6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0" name="Freeform 627"/>
                <p:cNvSpPr>
                  <a:spLocks noEditPoints="1"/>
                </p:cNvSpPr>
                <p:nvPr/>
              </p:nvSpPr>
              <p:spPr bwMode="auto">
                <a:xfrm>
                  <a:off x="1574" y="2331"/>
                  <a:ext cx="50" cy="63"/>
                </a:xfrm>
                <a:custGeom>
                  <a:avLst/>
                  <a:gdLst/>
                  <a:ahLst/>
                  <a:cxnLst>
                    <a:cxn ang="0">
                      <a:pos x="48" y="7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2" y="7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8" y="9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0" y="52"/>
                    </a:cxn>
                    <a:cxn ang="0">
                      <a:pos x="6" y="57"/>
                    </a:cxn>
                    <a:cxn ang="0">
                      <a:pos x="17" y="63"/>
                    </a:cxn>
                    <a:cxn ang="0">
                      <a:pos x="31" y="63"/>
                    </a:cxn>
                    <a:cxn ang="0">
                      <a:pos x="42" y="57"/>
                    </a:cxn>
                    <a:cxn ang="0">
                      <a:pos x="50" y="52"/>
                    </a:cxn>
                    <a:cxn ang="0">
                      <a:pos x="50" y="52"/>
                    </a:cxn>
                    <a:cxn ang="0">
                      <a:pos x="50" y="52"/>
                    </a:cxn>
                    <a:cxn ang="0">
                      <a:pos x="50" y="52"/>
                    </a:cxn>
                    <a:cxn ang="0">
                      <a:pos x="50" y="50"/>
                    </a:cxn>
                    <a:cxn ang="0">
                      <a:pos x="42" y="57"/>
                    </a:cxn>
                    <a:cxn ang="0">
                      <a:pos x="31" y="63"/>
                    </a:cxn>
                    <a:cxn ang="0">
                      <a:pos x="17" y="63"/>
                    </a:cxn>
                    <a:cxn ang="0">
                      <a:pos x="6" y="57"/>
                    </a:cxn>
                    <a:cxn ang="0">
                      <a:pos x="0" y="5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0" h="63">
                      <a:moveTo>
                        <a:pt x="50" y="11"/>
                      </a:moveTo>
                      <a:lnTo>
                        <a:pt x="48" y="7"/>
                      </a:lnTo>
                      <a:lnTo>
                        <a:pt x="42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4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close/>
                      <a:moveTo>
                        <a:pt x="0" y="52"/>
                      </a:moveTo>
                      <a:lnTo>
                        <a:pt x="2" y="54"/>
                      </a:lnTo>
                      <a:lnTo>
                        <a:pt x="6" y="57"/>
                      </a:lnTo>
                      <a:lnTo>
                        <a:pt x="12" y="61"/>
                      </a:lnTo>
                      <a:lnTo>
                        <a:pt x="17" y="63"/>
                      </a:lnTo>
                      <a:lnTo>
                        <a:pt x="25" y="63"/>
                      </a:lnTo>
                      <a:lnTo>
                        <a:pt x="31" y="63"/>
                      </a:lnTo>
                      <a:lnTo>
                        <a:pt x="37" y="61"/>
                      </a:lnTo>
                      <a:lnTo>
                        <a:pt x="42" y="57"/>
                      </a:lnTo>
                      <a:lnTo>
                        <a:pt x="48" y="54"/>
                      </a:lnTo>
                      <a:lnTo>
                        <a:pt x="50" y="52"/>
                      </a:lnTo>
                      <a:lnTo>
                        <a:pt x="50" y="52"/>
                      </a:lnTo>
                      <a:lnTo>
                        <a:pt x="50" y="52"/>
                      </a:lnTo>
                      <a:lnTo>
                        <a:pt x="50" y="52"/>
                      </a:lnTo>
                      <a:lnTo>
                        <a:pt x="50" y="52"/>
                      </a:lnTo>
                      <a:lnTo>
                        <a:pt x="50" y="52"/>
                      </a:lnTo>
                      <a:lnTo>
                        <a:pt x="50" y="52"/>
                      </a:lnTo>
                      <a:lnTo>
                        <a:pt x="50" y="52"/>
                      </a:lnTo>
                      <a:lnTo>
                        <a:pt x="50" y="50"/>
                      </a:lnTo>
                      <a:lnTo>
                        <a:pt x="48" y="54"/>
                      </a:lnTo>
                      <a:lnTo>
                        <a:pt x="42" y="57"/>
                      </a:lnTo>
                      <a:lnTo>
                        <a:pt x="37" y="61"/>
                      </a:lnTo>
                      <a:lnTo>
                        <a:pt x="31" y="63"/>
                      </a:lnTo>
                      <a:lnTo>
                        <a:pt x="25" y="63"/>
                      </a:lnTo>
                      <a:lnTo>
                        <a:pt x="17" y="63"/>
                      </a:lnTo>
                      <a:lnTo>
                        <a:pt x="12" y="61"/>
                      </a:lnTo>
                      <a:lnTo>
                        <a:pt x="6" y="57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FF62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1" name="Freeform 628"/>
                <p:cNvSpPr>
                  <a:spLocks noEditPoints="1"/>
                </p:cNvSpPr>
                <p:nvPr/>
              </p:nvSpPr>
              <p:spPr bwMode="auto">
                <a:xfrm>
                  <a:off x="1574" y="2331"/>
                  <a:ext cx="50" cy="63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2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2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8" y="9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0" y="50"/>
                    </a:cxn>
                    <a:cxn ang="0">
                      <a:pos x="6" y="57"/>
                    </a:cxn>
                    <a:cxn ang="0">
                      <a:pos x="17" y="63"/>
                    </a:cxn>
                    <a:cxn ang="0">
                      <a:pos x="31" y="63"/>
                    </a:cxn>
                    <a:cxn ang="0">
                      <a:pos x="42" y="57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42" y="57"/>
                    </a:cxn>
                    <a:cxn ang="0">
                      <a:pos x="31" y="63"/>
                    </a:cxn>
                    <a:cxn ang="0">
                      <a:pos x="17" y="63"/>
                    </a:cxn>
                    <a:cxn ang="0">
                      <a:pos x="8" y="57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50" h="63">
                      <a:moveTo>
                        <a:pt x="50" y="11"/>
                      </a:move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2" y="9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8" y="9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close/>
                      <a:moveTo>
                        <a:pt x="0" y="50"/>
                      </a:moveTo>
                      <a:lnTo>
                        <a:pt x="2" y="54"/>
                      </a:lnTo>
                      <a:lnTo>
                        <a:pt x="6" y="57"/>
                      </a:lnTo>
                      <a:lnTo>
                        <a:pt x="12" y="61"/>
                      </a:lnTo>
                      <a:lnTo>
                        <a:pt x="17" y="63"/>
                      </a:lnTo>
                      <a:lnTo>
                        <a:pt x="25" y="63"/>
                      </a:lnTo>
                      <a:lnTo>
                        <a:pt x="31" y="63"/>
                      </a:lnTo>
                      <a:lnTo>
                        <a:pt x="37" y="61"/>
                      </a:lnTo>
                      <a:lnTo>
                        <a:pt x="42" y="57"/>
                      </a:lnTo>
                      <a:lnTo>
                        <a:pt x="48" y="54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48" y="54"/>
                      </a:lnTo>
                      <a:lnTo>
                        <a:pt x="42" y="57"/>
                      </a:lnTo>
                      <a:lnTo>
                        <a:pt x="37" y="61"/>
                      </a:lnTo>
                      <a:lnTo>
                        <a:pt x="31" y="63"/>
                      </a:lnTo>
                      <a:lnTo>
                        <a:pt x="25" y="63"/>
                      </a:lnTo>
                      <a:lnTo>
                        <a:pt x="17" y="63"/>
                      </a:lnTo>
                      <a:lnTo>
                        <a:pt x="12" y="61"/>
                      </a:lnTo>
                      <a:lnTo>
                        <a:pt x="8" y="57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6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2" name="Freeform 629"/>
                <p:cNvSpPr>
                  <a:spLocks noEditPoints="1"/>
                </p:cNvSpPr>
                <p:nvPr/>
              </p:nvSpPr>
              <p:spPr bwMode="auto">
                <a:xfrm>
                  <a:off x="1574" y="2331"/>
                  <a:ext cx="50" cy="63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2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6" y="9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1"/>
                    </a:cxn>
                    <a:cxn ang="0">
                      <a:pos x="50" y="11"/>
                    </a:cxn>
                    <a:cxn ang="0">
                      <a:pos x="0" y="50"/>
                    </a:cxn>
                    <a:cxn ang="0">
                      <a:pos x="8" y="57"/>
                    </a:cxn>
                    <a:cxn ang="0">
                      <a:pos x="17" y="63"/>
                    </a:cxn>
                    <a:cxn ang="0">
                      <a:pos x="31" y="63"/>
                    </a:cxn>
                    <a:cxn ang="0">
                      <a:pos x="42" y="57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42" y="57"/>
                    </a:cxn>
                    <a:cxn ang="0">
                      <a:pos x="31" y="61"/>
                    </a:cxn>
                    <a:cxn ang="0">
                      <a:pos x="19" y="61"/>
                    </a:cxn>
                    <a:cxn ang="0">
                      <a:pos x="8" y="57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50" h="63">
                      <a:moveTo>
                        <a:pt x="50" y="11"/>
                      </a:moveTo>
                      <a:lnTo>
                        <a:pt x="48" y="9"/>
                      </a:ln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8" y="6"/>
                      </a:lnTo>
                      <a:lnTo>
                        <a:pt x="2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6" y="9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lnTo>
                        <a:pt x="50" y="11"/>
                      </a:lnTo>
                      <a:close/>
                      <a:moveTo>
                        <a:pt x="0" y="50"/>
                      </a:moveTo>
                      <a:lnTo>
                        <a:pt x="2" y="54"/>
                      </a:lnTo>
                      <a:lnTo>
                        <a:pt x="8" y="57"/>
                      </a:lnTo>
                      <a:lnTo>
                        <a:pt x="12" y="61"/>
                      </a:lnTo>
                      <a:lnTo>
                        <a:pt x="17" y="63"/>
                      </a:lnTo>
                      <a:lnTo>
                        <a:pt x="25" y="63"/>
                      </a:lnTo>
                      <a:lnTo>
                        <a:pt x="31" y="63"/>
                      </a:lnTo>
                      <a:lnTo>
                        <a:pt x="37" y="61"/>
                      </a:lnTo>
                      <a:lnTo>
                        <a:pt x="42" y="57"/>
                      </a:lnTo>
                      <a:lnTo>
                        <a:pt x="48" y="54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46" y="54"/>
                      </a:lnTo>
                      <a:lnTo>
                        <a:pt x="42" y="57"/>
                      </a:lnTo>
                      <a:lnTo>
                        <a:pt x="37" y="59"/>
                      </a:lnTo>
                      <a:lnTo>
                        <a:pt x="31" y="61"/>
                      </a:lnTo>
                      <a:lnTo>
                        <a:pt x="25" y="63"/>
                      </a:lnTo>
                      <a:lnTo>
                        <a:pt x="19" y="61"/>
                      </a:lnTo>
                      <a:lnTo>
                        <a:pt x="12" y="59"/>
                      </a:lnTo>
                      <a:lnTo>
                        <a:pt x="8" y="57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64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3" name="Freeform 630"/>
                <p:cNvSpPr>
                  <a:spLocks noEditPoints="1"/>
                </p:cNvSpPr>
                <p:nvPr/>
              </p:nvSpPr>
              <p:spPr bwMode="auto">
                <a:xfrm>
                  <a:off x="1574" y="2331"/>
                  <a:ext cx="50" cy="63"/>
                </a:xfrm>
                <a:custGeom>
                  <a:avLst/>
                  <a:gdLst/>
                  <a:ahLst/>
                  <a:cxnLst>
                    <a:cxn ang="0">
                      <a:pos x="46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6" y="9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0" y="50"/>
                    </a:cxn>
                    <a:cxn ang="0">
                      <a:pos x="8" y="57"/>
                    </a:cxn>
                    <a:cxn ang="0">
                      <a:pos x="19" y="61"/>
                    </a:cxn>
                    <a:cxn ang="0">
                      <a:pos x="31" y="61"/>
                    </a:cxn>
                    <a:cxn ang="0">
                      <a:pos x="42" y="57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42" y="57"/>
                    </a:cxn>
                    <a:cxn ang="0">
                      <a:pos x="31" y="61"/>
                    </a:cxn>
                    <a:cxn ang="0">
                      <a:pos x="19" y="61"/>
                    </a:cxn>
                    <a:cxn ang="0">
                      <a:pos x="8" y="57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50" h="63">
                      <a:moveTo>
                        <a:pt x="50" y="13"/>
                      </a:moveTo>
                      <a:lnTo>
                        <a:pt x="46" y="9"/>
                      </a:ln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8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6" y="9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close/>
                      <a:moveTo>
                        <a:pt x="0" y="50"/>
                      </a:moveTo>
                      <a:lnTo>
                        <a:pt x="2" y="54"/>
                      </a:lnTo>
                      <a:lnTo>
                        <a:pt x="8" y="57"/>
                      </a:lnTo>
                      <a:lnTo>
                        <a:pt x="12" y="59"/>
                      </a:lnTo>
                      <a:lnTo>
                        <a:pt x="19" y="61"/>
                      </a:lnTo>
                      <a:lnTo>
                        <a:pt x="25" y="63"/>
                      </a:lnTo>
                      <a:lnTo>
                        <a:pt x="31" y="61"/>
                      </a:lnTo>
                      <a:lnTo>
                        <a:pt x="37" y="59"/>
                      </a:lnTo>
                      <a:lnTo>
                        <a:pt x="42" y="57"/>
                      </a:lnTo>
                      <a:lnTo>
                        <a:pt x="46" y="54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46" y="54"/>
                      </a:lnTo>
                      <a:lnTo>
                        <a:pt x="42" y="57"/>
                      </a:lnTo>
                      <a:lnTo>
                        <a:pt x="37" y="59"/>
                      </a:lnTo>
                      <a:lnTo>
                        <a:pt x="31" y="61"/>
                      </a:lnTo>
                      <a:lnTo>
                        <a:pt x="25" y="63"/>
                      </a:lnTo>
                      <a:lnTo>
                        <a:pt x="19" y="61"/>
                      </a:lnTo>
                      <a:lnTo>
                        <a:pt x="12" y="59"/>
                      </a:lnTo>
                      <a:lnTo>
                        <a:pt x="8" y="57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65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4" name="Freeform 631"/>
                <p:cNvSpPr>
                  <a:spLocks noEditPoints="1"/>
                </p:cNvSpPr>
                <p:nvPr/>
              </p:nvSpPr>
              <p:spPr bwMode="auto">
                <a:xfrm>
                  <a:off x="1574" y="2331"/>
                  <a:ext cx="50" cy="63"/>
                </a:xfrm>
                <a:custGeom>
                  <a:avLst/>
                  <a:gdLst/>
                  <a:ahLst/>
                  <a:cxnLst>
                    <a:cxn ang="0">
                      <a:pos x="46" y="9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2" y="2"/>
                    </a:cxn>
                    <a:cxn ang="0">
                      <a:pos x="2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2" y="9"/>
                    </a:cxn>
                    <a:cxn ang="0">
                      <a:pos x="12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6" y="9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50" y="13"/>
                    </a:cxn>
                    <a:cxn ang="0">
                      <a:pos x="0" y="50"/>
                    </a:cxn>
                    <a:cxn ang="0">
                      <a:pos x="8" y="57"/>
                    </a:cxn>
                    <a:cxn ang="0">
                      <a:pos x="19" y="61"/>
                    </a:cxn>
                    <a:cxn ang="0">
                      <a:pos x="31" y="61"/>
                    </a:cxn>
                    <a:cxn ang="0">
                      <a:pos x="42" y="57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50" y="50"/>
                    </a:cxn>
                    <a:cxn ang="0">
                      <a:pos x="42" y="57"/>
                    </a:cxn>
                    <a:cxn ang="0">
                      <a:pos x="31" y="61"/>
                    </a:cxn>
                    <a:cxn ang="0">
                      <a:pos x="19" y="61"/>
                    </a:cxn>
                    <a:cxn ang="0">
                      <a:pos x="8" y="57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50" h="63">
                      <a:moveTo>
                        <a:pt x="50" y="13"/>
                      </a:moveTo>
                      <a:lnTo>
                        <a:pt x="46" y="9"/>
                      </a:lnTo>
                      <a:lnTo>
                        <a:pt x="42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8" y="6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9"/>
                      </a:lnTo>
                      <a:lnTo>
                        <a:pt x="8" y="6"/>
                      </a:lnTo>
                      <a:lnTo>
                        <a:pt x="12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6" y="9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lnTo>
                        <a:pt x="50" y="13"/>
                      </a:lnTo>
                      <a:close/>
                      <a:moveTo>
                        <a:pt x="0" y="50"/>
                      </a:moveTo>
                      <a:lnTo>
                        <a:pt x="2" y="54"/>
                      </a:lnTo>
                      <a:lnTo>
                        <a:pt x="8" y="57"/>
                      </a:lnTo>
                      <a:lnTo>
                        <a:pt x="12" y="59"/>
                      </a:lnTo>
                      <a:lnTo>
                        <a:pt x="19" y="61"/>
                      </a:lnTo>
                      <a:lnTo>
                        <a:pt x="25" y="63"/>
                      </a:lnTo>
                      <a:lnTo>
                        <a:pt x="31" y="61"/>
                      </a:lnTo>
                      <a:lnTo>
                        <a:pt x="37" y="59"/>
                      </a:lnTo>
                      <a:lnTo>
                        <a:pt x="42" y="57"/>
                      </a:lnTo>
                      <a:lnTo>
                        <a:pt x="46" y="54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50" y="50"/>
                      </a:lnTo>
                      <a:lnTo>
                        <a:pt x="46" y="54"/>
                      </a:lnTo>
                      <a:lnTo>
                        <a:pt x="42" y="57"/>
                      </a:lnTo>
                      <a:lnTo>
                        <a:pt x="37" y="59"/>
                      </a:lnTo>
                      <a:lnTo>
                        <a:pt x="31" y="61"/>
                      </a:lnTo>
                      <a:lnTo>
                        <a:pt x="25" y="63"/>
                      </a:lnTo>
                      <a:lnTo>
                        <a:pt x="19" y="61"/>
                      </a:lnTo>
                      <a:lnTo>
                        <a:pt x="12" y="59"/>
                      </a:lnTo>
                      <a:lnTo>
                        <a:pt x="8" y="57"/>
                      </a:lnTo>
                      <a:lnTo>
                        <a:pt x="2" y="54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66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5" name="Freeform 632"/>
                <p:cNvSpPr>
                  <a:spLocks noEditPoints="1"/>
                </p:cNvSpPr>
                <p:nvPr/>
              </p:nvSpPr>
              <p:spPr bwMode="auto">
                <a:xfrm>
                  <a:off x="1572" y="2331"/>
                  <a:ext cx="52" cy="63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4" y="2"/>
                    </a:cxn>
                    <a:cxn ang="0">
                      <a:pos x="4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4" y="9"/>
                    </a:cxn>
                    <a:cxn ang="0">
                      <a:pos x="16" y="2"/>
                    </a:cxn>
                    <a:cxn ang="0">
                      <a:pos x="27" y="0"/>
                    </a:cxn>
                    <a:cxn ang="0">
                      <a:pos x="39" y="2"/>
                    </a:cxn>
                    <a:cxn ang="0">
                      <a:pos x="48" y="9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2" y="50"/>
                    </a:cxn>
                    <a:cxn ang="0">
                      <a:pos x="10" y="57"/>
                    </a:cxn>
                    <a:cxn ang="0">
                      <a:pos x="21" y="61"/>
                    </a:cxn>
                    <a:cxn ang="0">
                      <a:pos x="33" y="61"/>
                    </a:cxn>
                    <a:cxn ang="0">
                      <a:pos x="44" y="57"/>
                    </a:cxn>
                    <a:cxn ang="0">
                      <a:pos x="52" y="50"/>
                    </a:cxn>
                    <a:cxn ang="0">
                      <a:pos x="52" y="50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44" y="57"/>
                    </a:cxn>
                    <a:cxn ang="0">
                      <a:pos x="33" y="61"/>
                    </a:cxn>
                    <a:cxn ang="0">
                      <a:pos x="21" y="61"/>
                    </a:cxn>
                    <a:cxn ang="0">
                      <a:pos x="10" y="57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50"/>
                    </a:cxn>
                    <a:cxn ang="0">
                      <a:pos x="2" y="50"/>
                    </a:cxn>
                  </a:cxnLst>
                  <a:rect l="0" t="0" r="r" b="b"/>
                  <a:pathLst>
                    <a:path w="52" h="63">
                      <a:moveTo>
                        <a:pt x="52" y="13"/>
                      </a:moveTo>
                      <a:lnTo>
                        <a:pt x="48" y="9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10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4" y="9"/>
                      </a:lnTo>
                      <a:lnTo>
                        <a:pt x="10" y="6"/>
                      </a:lnTo>
                      <a:lnTo>
                        <a:pt x="16" y="2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9" y="2"/>
                      </a:lnTo>
                      <a:lnTo>
                        <a:pt x="44" y="6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close/>
                      <a:moveTo>
                        <a:pt x="2" y="50"/>
                      </a:moveTo>
                      <a:lnTo>
                        <a:pt x="4" y="54"/>
                      </a:lnTo>
                      <a:lnTo>
                        <a:pt x="10" y="57"/>
                      </a:lnTo>
                      <a:lnTo>
                        <a:pt x="14" y="59"/>
                      </a:lnTo>
                      <a:lnTo>
                        <a:pt x="21" y="61"/>
                      </a:lnTo>
                      <a:lnTo>
                        <a:pt x="27" y="63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4" y="57"/>
                      </a:lnTo>
                      <a:lnTo>
                        <a:pt x="48" y="54"/>
                      </a:lnTo>
                      <a:lnTo>
                        <a:pt x="52" y="50"/>
                      </a:lnTo>
                      <a:lnTo>
                        <a:pt x="52" y="50"/>
                      </a:lnTo>
                      <a:lnTo>
                        <a:pt x="52" y="50"/>
                      </a:lnTo>
                      <a:lnTo>
                        <a:pt x="52" y="50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1" y="61"/>
                      </a:lnTo>
                      <a:lnTo>
                        <a:pt x="16" y="59"/>
                      </a:lnTo>
                      <a:lnTo>
                        <a:pt x="10" y="57"/>
                      </a:lnTo>
                      <a:lnTo>
                        <a:pt x="4" y="54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2" y="50"/>
                      </a:lnTo>
                      <a:lnTo>
                        <a:pt x="2" y="50"/>
                      </a:lnTo>
                      <a:close/>
                    </a:path>
                  </a:pathLst>
                </a:custGeom>
                <a:solidFill>
                  <a:srgbClr val="FF66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6" name="Freeform 633"/>
                <p:cNvSpPr>
                  <a:spLocks noEditPoints="1"/>
                </p:cNvSpPr>
                <p:nvPr/>
              </p:nvSpPr>
              <p:spPr bwMode="auto">
                <a:xfrm>
                  <a:off x="1572" y="2331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48" y="9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4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10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44" y="6"/>
                    </a:cxn>
                    <a:cxn ang="0">
                      <a:pos x="52" y="13"/>
                    </a:cxn>
                    <a:cxn ang="0">
                      <a:pos x="52" y="15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0" y="48"/>
                    </a:cxn>
                    <a:cxn ang="0">
                      <a:pos x="10" y="57"/>
                    </a:cxn>
                    <a:cxn ang="0">
                      <a:pos x="21" y="61"/>
                    </a:cxn>
                    <a:cxn ang="0">
                      <a:pos x="33" y="61"/>
                    </a:cxn>
                    <a:cxn ang="0">
                      <a:pos x="44" y="57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48" y="54"/>
                    </a:cxn>
                    <a:cxn ang="0">
                      <a:pos x="39" y="59"/>
                    </a:cxn>
                    <a:cxn ang="0">
                      <a:pos x="27" y="61"/>
                    </a:cxn>
                    <a:cxn ang="0">
                      <a:pos x="16" y="59"/>
                    </a:cxn>
                    <a:cxn ang="0">
                      <a:pos x="4" y="54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52" h="61">
                      <a:moveTo>
                        <a:pt x="52" y="13"/>
                      </a:moveTo>
                      <a:lnTo>
                        <a:pt x="48" y="9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0" y="6"/>
                      </a:lnTo>
                      <a:lnTo>
                        <a:pt x="4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4" y="9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9" y="4"/>
                      </a:lnTo>
                      <a:lnTo>
                        <a:pt x="44" y="6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close/>
                      <a:moveTo>
                        <a:pt x="0" y="48"/>
                      </a:moveTo>
                      <a:lnTo>
                        <a:pt x="4" y="54"/>
                      </a:lnTo>
                      <a:lnTo>
                        <a:pt x="10" y="57"/>
                      </a:lnTo>
                      <a:lnTo>
                        <a:pt x="16" y="59"/>
                      </a:lnTo>
                      <a:lnTo>
                        <a:pt x="21" y="61"/>
                      </a:lnTo>
                      <a:lnTo>
                        <a:pt x="27" y="61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4" y="57"/>
                      </a:lnTo>
                      <a:lnTo>
                        <a:pt x="48" y="54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1" y="61"/>
                      </a:lnTo>
                      <a:lnTo>
                        <a:pt x="16" y="59"/>
                      </a:lnTo>
                      <a:lnTo>
                        <a:pt x="10" y="57"/>
                      </a:lnTo>
                      <a:lnTo>
                        <a:pt x="4" y="54"/>
                      </a:lnTo>
                      <a:lnTo>
                        <a:pt x="2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68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7" name="Freeform 634"/>
                <p:cNvSpPr>
                  <a:spLocks noEditPoints="1"/>
                </p:cNvSpPr>
                <p:nvPr/>
              </p:nvSpPr>
              <p:spPr bwMode="auto">
                <a:xfrm>
                  <a:off x="1572" y="2331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52" y="13"/>
                    </a:cxn>
                    <a:cxn ang="0">
                      <a:pos x="44" y="6"/>
                    </a:cxn>
                    <a:cxn ang="0">
                      <a:pos x="33" y="2"/>
                    </a:cxn>
                    <a:cxn ang="0">
                      <a:pos x="21" y="2"/>
                    </a:cxn>
                    <a:cxn ang="0">
                      <a:pos x="10" y="6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10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44" y="6"/>
                    </a:cxn>
                    <a:cxn ang="0">
                      <a:pos x="52" y="13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8"/>
                    </a:cxn>
                    <a:cxn ang="0">
                      <a:pos x="4" y="54"/>
                    </a:cxn>
                    <a:cxn ang="0">
                      <a:pos x="16" y="59"/>
                    </a:cxn>
                    <a:cxn ang="0">
                      <a:pos x="27" y="61"/>
                    </a:cxn>
                    <a:cxn ang="0">
                      <a:pos x="39" y="59"/>
                    </a:cxn>
                    <a:cxn ang="0">
                      <a:pos x="48" y="54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48" y="54"/>
                    </a:cxn>
                    <a:cxn ang="0">
                      <a:pos x="39" y="59"/>
                    </a:cxn>
                    <a:cxn ang="0">
                      <a:pos x="27" y="61"/>
                    </a:cxn>
                    <a:cxn ang="0">
                      <a:pos x="16" y="59"/>
                    </a:cxn>
                    <a:cxn ang="0">
                      <a:pos x="6" y="54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52" h="61">
                      <a:moveTo>
                        <a:pt x="52" y="15"/>
                      </a:moveTo>
                      <a:lnTo>
                        <a:pt x="52" y="13"/>
                      </a:lnTo>
                      <a:lnTo>
                        <a:pt x="48" y="9"/>
                      </a:lnTo>
                      <a:lnTo>
                        <a:pt x="44" y="6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4"/>
                      </a:lnTo>
                      <a:lnTo>
                        <a:pt x="10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6" y="9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9" y="4"/>
                      </a:lnTo>
                      <a:lnTo>
                        <a:pt x="44" y="6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8"/>
                      </a:moveTo>
                      <a:lnTo>
                        <a:pt x="2" y="48"/>
                      </a:lnTo>
                      <a:lnTo>
                        <a:pt x="4" y="54"/>
                      </a:lnTo>
                      <a:lnTo>
                        <a:pt x="10" y="57"/>
                      </a:lnTo>
                      <a:lnTo>
                        <a:pt x="16" y="59"/>
                      </a:lnTo>
                      <a:lnTo>
                        <a:pt x="21" y="61"/>
                      </a:lnTo>
                      <a:lnTo>
                        <a:pt x="27" y="61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4" y="57"/>
                      </a:lnTo>
                      <a:lnTo>
                        <a:pt x="48" y="54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48" y="54"/>
                      </a:lnTo>
                      <a:lnTo>
                        <a:pt x="44" y="57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1" y="61"/>
                      </a:lnTo>
                      <a:lnTo>
                        <a:pt x="16" y="59"/>
                      </a:lnTo>
                      <a:lnTo>
                        <a:pt x="10" y="57"/>
                      </a:lnTo>
                      <a:lnTo>
                        <a:pt x="6" y="54"/>
                      </a:lnTo>
                      <a:lnTo>
                        <a:pt x="2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69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8" name="Freeform 635"/>
                <p:cNvSpPr>
                  <a:spLocks noEditPoints="1"/>
                </p:cNvSpPr>
                <p:nvPr/>
              </p:nvSpPr>
              <p:spPr bwMode="auto">
                <a:xfrm>
                  <a:off x="1572" y="2331"/>
                  <a:ext cx="52" cy="61"/>
                </a:xfrm>
                <a:custGeom>
                  <a:avLst/>
                  <a:gdLst/>
                  <a:ahLst/>
                  <a:cxnLst>
                    <a:cxn ang="0">
                      <a:pos x="52" y="13"/>
                    </a:cxn>
                    <a:cxn ang="0">
                      <a:pos x="44" y="6"/>
                    </a:cxn>
                    <a:cxn ang="0">
                      <a:pos x="33" y="2"/>
                    </a:cxn>
                    <a:cxn ang="0">
                      <a:pos x="21" y="2"/>
                    </a:cxn>
                    <a:cxn ang="0">
                      <a:pos x="10" y="6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10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44" y="6"/>
                    </a:cxn>
                    <a:cxn ang="0">
                      <a:pos x="52" y="13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8"/>
                    </a:cxn>
                    <a:cxn ang="0">
                      <a:pos x="6" y="54"/>
                    </a:cxn>
                    <a:cxn ang="0">
                      <a:pos x="16" y="59"/>
                    </a:cxn>
                    <a:cxn ang="0">
                      <a:pos x="27" y="61"/>
                    </a:cxn>
                    <a:cxn ang="0">
                      <a:pos x="39" y="59"/>
                    </a:cxn>
                    <a:cxn ang="0">
                      <a:pos x="48" y="54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48" y="54"/>
                    </a:cxn>
                    <a:cxn ang="0">
                      <a:pos x="39" y="59"/>
                    </a:cxn>
                    <a:cxn ang="0">
                      <a:pos x="27" y="61"/>
                    </a:cxn>
                    <a:cxn ang="0">
                      <a:pos x="16" y="59"/>
                    </a:cxn>
                    <a:cxn ang="0">
                      <a:pos x="6" y="54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52" h="61">
                      <a:moveTo>
                        <a:pt x="52" y="15"/>
                      </a:moveTo>
                      <a:lnTo>
                        <a:pt x="52" y="13"/>
                      </a:lnTo>
                      <a:lnTo>
                        <a:pt x="48" y="9"/>
                      </a:lnTo>
                      <a:lnTo>
                        <a:pt x="44" y="6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4"/>
                      </a:lnTo>
                      <a:lnTo>
                        <a:pt x="10" y="6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6" y="9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21" y="2"/>
                      </a:lnTo>
                      <a:lnTo>
                        <a:pt x="27" y="2"/>
                      </a:lnTo>
                      <a:lnTo>
                        <a:pt x="33" y="2"/>
                      </a:lnTo>
                      <a:lnTo>
                        <a:pt x="39" y="4"/>
                      </a:lnTo>
                      <a:lnTo>
                        <a:pt x="44" y="6"/>
                      </a:lnTo>
                      <a:lnTo>
                        <a:pt x="48" y="9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8"/>
                      </a:moveTo>
                      <a:lnTo>
                        <a:pt x="2" y="48"/>
                      </a:lnTo>
                      <a:lnTo>
                        <a:pt x="6" y="54"/>
                      </a:lnTo>
                      <a:lnTo>
                        <a:pt x="10" y="57"/>
                      </a:lnTo>
                      <a:lnTo>
                        <a:pt x="16" y="59"/>
                      </a:lnTo>
                      <a:lnTo>
                        <a:pt x="21" y="61"/>
                      </a:lnTo>
                      <a:lnTo>
                        <a:pt x="27" y="61"/>
                      </a:lnTo>
                      <a:lnTo>
                        <a:pt x="33" y="61"/>
                      </a:lnTo>
                      <a:lnTo>
                        <a:pt x="39" y="59"/>
                      </a:lnTo>
                      <a:lnTo>
                        <a:pt x="44" y="57"/>
                      </a:lnTo>
                      <a:lnTo>
                        <a:pt x="48" y="54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8"/>
                      </a:lnTo>
                      <a:lnTo>
                        <a:pt x="48" y="54"/>
                      </a:lnTo>
                      <a:lnTo>
                        <a:pt x="44" y="55"/>
                      </a:lnTo>
                      <a:lnTo>
                        <a:pt x="39" y="59"/>
                      </a:lnTo>
                      <a:lnTo>
                        <a:pt x="33" y="61"/>
                      </a:lnTo>
                      <a:lnTo>
                        <a:pt x="27" y="61"/>
                      </a:lnTo>
                      <a:lnTo>
                        <a:pt x="21" y="61"/>
                      </a:lnTo>
                      <a:lnTo>
                        <a:pt x="16" y="59"/>
                      </a:lnTo>
                      <a:lnTo>
                        <a:pt x="10" y="55"/>
                      </a:lnTo>
                      <a:lnTo>
                        <a:pt x="6" y="54"/>
                      </a:lnTo>
                      <a:lnTo>
                        <a:pt x="2" y="48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6A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29" name="Freeform 636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2" cy="59"/>
                </a:xfrm>
                <a:custGeom>
                  <a:avLst/>
                  <a:gdLst/>
                  <a:ahLst/>
                  <a:cxnLst>
                    <a:cxn ang="0">
                      <a:pos x="52" y="11"/>
                    </a:cxn>
                    <a:cxn ang="0">
                      <a:pos x="44" y="4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0" y="4"/>
                    </a:cxn>
                    <a:cxn ang="0">
                      <a:pos x="2" y="1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10" y="4"/>
                    </a:cxn>
                    <a:cxn ang="0">
                      <a:pos x="21" y="0"/>
                    </a:cxn>
                    <a:cxn ang="0">
                      <a:pos x="33" y="0"/>
                    </a:cxn>
                    <a:cxn ang="0">
                      <a:pos x="44" y="4"/>
                    </a:cxn>
                    <a:cxn ang="0">
                      <a:pos x="52" y="13"/>
                    </a:cxn>
                    <a:cxn ang="0">
                      <a:pos x="52" y="15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52" y="13"/>
                    </a:cxn>
                    <a:cxn ang="0">
                      <a:pos x="0" y="44"/>
                    </a:cxn>
                    <a:cxn ang="0">
                      <a:pos x="6" y="52"/>
                    </a:cxn>
                    <a:cxn ang="0">
                      <a:pos x="16" y="57"/>
                    </a:cxn>
                    <a:cxn ang="0">
                      <a:pos x="27" y="59"/>
                    </a:cxn>
                    <a:cxn ang="0">
                      <a:pos x="39" y="57"/>
                    </a:cxn>
                    <a:cxn ang="0">
                      <a:pos x="48" y="52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48" y="50"/>
                    </a:cxn>
                    <a:cxn ang="0">
                      <a:pos x="39" y="57"/>
                    </a:cxn>
                    <a:cxn ang="0">
                      <a:pos x="27" y="59"/>
                    </a:cxn>
                    <a:cxn ang="0">
                      <a:pos x="16" y="57"/>
                    </a:cxn>
                    <a:cxn ang="0">
                      <a:pos x="6" y="50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2" h="59">
                      <a:moveTo>
                        <a:pt x="52" y="13"/>
                      </a:moveTo>
                      <a:lnTo>
                        <a:pt x="52" y="11"/>
                      </a:lnTo>
                      <a:lnTo>
                        <a:pt x="48" y="7"/>
                      </a:lnTo>
                      <a:lnTo>
                        <a:pt x="44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6" y="7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4" y="4"/>
                      </a:lnTo>
                      <a:lnTo>
                        <a:pt x="48" y="7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lnTo>
                        <a:pt x="52" y="13"/>
                      </a:lnTo>
                      <a:close/>
                      <a:moveTo>
                        <a:pt x="0" y="44"/>
                      </a:moveTo>
                      <a:lnTo>
                        <a:pt x="2" y="46"/>
                      </a:lnTo>
                      <a:lnTo>
                        <a:pt x="6" y="52"/>
                      </a:lnTo>
                      <a:lnTo>
                        <a:pt x="10" y="53"/>
                      </a:lnTo>
                      <a:lnTo>
                        <a:pt x="16" y="57"/>
                      </a:lnTo>
                      <a:lnTo>
                        <a:pt x="21" y="59"/>
                      </a:lnTo>
                      <a:lnTo>
                        <a:pt x="27" y="59"/>
                      </a:lnTo>
                      <a:lnTo>
                        <a:pt x="33" y="59"/>
                      </a:lnTo>
                      <a:lnTo>
                        <a:pt x="39" y="57"/>
                      </a:lnTo>
                      <a:lnTo>
                        <a:pt x="44" y="53"/>
                      </a:lnTo>
                      <a:lnTo>
                        <a:pt x="48" y="52"/>
                      </a:lnTo>
                      <a:lnTo>
                        <a:pt x="52" y="46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6"/>
                      </a:lnTo>
                      <a:lnTo>
                        <a:pt x="48" y="50"/>
                      </a:lnTo>
                      <a:lnTo>
                        <a:pt x="44" y="53"/>
                      </a:lnTo>
                      <a:lnTo>
                        <a:pt x="39" y="57"/>
                      </a:lnTo>
                      <a:lnTo>
                        <a:pt x="33" y="59"/>
                      </a:lnTo>
                      <a:lnTo>
                        <a:pt x="27" y="59"/>
                      </a:lnTo>
                      <a:lnTo>
                        <a:pt x="21" y="59"/>
                      </a:lnTo>
                      <a:lnTo>
                        <a:pt x="16" y="57"/>
                      </a:lnTo>
                      <a:lnTo>
                        <a:pt x="10" y="53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6B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0" name="Freeform 637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2" cy="59"/>
                </a:xfrm>
                <a:custGeom>
                  <a:avLst/>
                  <a:gdLst/>
                  <a:ahLst/>
                  <a:cxnLst>
                    <a:cxn ang="0">
                      <a:pos x="52" y="13"/>
                    </a:cxn>
                    <a:cxn ang="0">
                      <a:pos x="44" y="4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0" y="4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10" y="4"/>
                    </a:cxn>
                    <a:cxn ang="0">
                      <a:pos x="21" y="0"/>
                    </a:cxn>
                    <a:cxn ang="0">
                      <a:pos x="33" y="0"/>
                    </a:cxn>
                    <a:cxn ang="0">
                      <a:pos x="44" y="4"/>
                    </a:cxn>
                    <a:cxn ang="0">
                      <a:pos x="52" y="13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4"/>
                    </a:cxn>
                    <a:cxn ang="0">
                      <a:pos x="6" y="50"/>
                    </a:cxn>
                    <a:cxn ang="0">
                      <a:pos x="16" y="57"/>
                    </a:cxn>
                    <a:cxn ang="0">
                      <a:pos x="27" y="59"/>
                    </a:cxn>
                    <a:cxn ang="0">
                      <a:pos x="39" y="57"/>
                    </a:cxn>
                    <a:cxn ang="0">
                      <a:pos x="48" y="50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48" y="50"/>
                    </a:cxn>
                    <a:cxn ang="0">
                      <a:pos x="39" y="57"/>
                    </a:cxn>
                    <a:cxn ang="0">
                      <a:pos x="27" y="59"/>
                    </a:cxn>
                    <a:cxn ang="0">
                      <a:pos x="16" y="57"/>
                    </a:cxn>
                    <a:cxn ang="0">
                      <a:pos x="6" y="50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2" h="59">
                      <a:moveTo>
                        <a:pt x="52" y="15"/>
                      </a:moveTo>
                      <a:lnTo>
                        <a:pt x="52" y="13"/>
                      </a:lnTo>
                      <a:lnTo>
                        <a:pt x="48" y="7"/>
                      </a:lnTo>
                      <a:lnTo>
                        <a:pt x="44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6" y="7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4" y="4"/>
                      </a:lnTo>
                      <a:lnTo>
                        <a:pt x="48" y="7"/>
                      </a:lnTo>
                      <a:lnTo>
                        <a:pt x="52" y="13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4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3"/>
                      </a:lnTo>
                      <a:lnTo>
                        <a:pt x="16" y="57"/>
                      </a:lnTo>
                      <a:lnTo>
                        <a:pt x="21" y="59"/>
                      </a:lnTo>
                      <a:lnTo>
                        <a:pt x="27" y="59"/>
                      </a:lnTo>
                      <a:lnTo>
                        <a:pt x="33" y="59"/>
                      </a:lnTo>
                      <a:lnTo>
                        <a:pt x="39" y="57"/>
                      </a:lnTo>
                      <a:lnTo>
                        <a:pt x="44" y="53"/>
                      </a:lnTo>
                      <a:lnTo>
                        <a:pt x="48" y="50"/>
                      </a:lnTo>
                      <a:lnTo>
                        <a:pt x="52" y="46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6"/>
                      </a:lnTo>
                      <a:lnTo>
                        <a:pt x="48" y="50"/>
                      </a:lnTo>
                      <a:lnTo>
                        <a:pt x="44" y="53"/>
                      </a:lnTo>
                      <a:lnTo>
                        <a:pt x="39" y="57"/>
                      </a:lnTo>
                      <a:lnTo>
                        <a:pt x="33" y="59"/>
                      </a:lnTo>
                      <a:lnTo>
                        <a:pt x="27" y="59"/>
                      </a:lnTo>
                      <a:lnTo>
                        <a:pt x="21" y="59"/>
                      </a:lnTo>
                      <a:lnTo>
                        <a:pt x="16" y="57"/>
                      </a:lnTo>
                      <a:lnTo>
                        <a:pt x="10" y="53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6B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1" name="Freeform 638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4" cy="59"/>
                </a:xfrm>
                <a:custGeom>
                  <a:avLst/>
                  <a:gdLst/>
                  <a:ahLst/>
                  <a:cxnLst>
                    <a:cxn ang="0">
                      <a:pos x="52" y="13"/>
                    </a:cxn>
                    <a:cxn ang="0">
                      <a:pos x="44" y="4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0" y="4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10" y="4"/>
                    </a:cxn>
                    <a:cxn ang="0">
                      <a:pos x="21" y="0"/>
                    </a:cxn>
                    <a:cxn ang="0">
                      <a:pos x="33" y="0"/>
                    </a:cxn>
                    <a:cxn ang="0">
                      <a:pos x="42" y="4"/>
                    </a:cxn>
                    <a:cxn ang="0">
                      <a:pos x="52" y="13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4"/>
                    </a:cxn>
                    <a:cxn ang="0">
                      <a:pos x="6" y="50"/>
                    </a:cxn>
                    <a:cxn ang="0">
                      <a:pos x="16" y="57"/>
                    </a:cxn>
                    <a:cxn ang="0">
                      <a:pos x="27" y="59"/>
                    </a:cxn>
                    <a:cxn ang="0">
                      <a:pos x="39" y="57"/>
                    </a:cxn>
                    <a:cxn ang="0">
                      <a:pos x="48" y="50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4" y="42"/>
                    </a:cxn>
                    <a:cxn ang="0">
                      <a:pos x="48" y="50"/>
                    </a:cxn>
                    <a:cxn ang="0">
                      <a:pos x="39" y="57"/>
                    </a:cxn>
                    <a:cxn ang="0">
                      <a:pos x="27" y="59"/>
                    </a:cxn>
                    <a:cxn ang="0">
                      <a:pos x="16" y="57"/>
                    </a:cxn>
                    <a:cxn ang="0">
                      <a:pos x="6" y="50"/>
                    </a:cxn>
                    <a:cxn ang="0">
                      <a:pos x="0" y="42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4" h="59">
                      <a:moveTo>
                        <a:pt x="52" y="15"/>
                      </a:moveTo>
                      <a:lnTo>
                        <a:pt x="52" y="13"/>
                      </a:lnTo>
                      <a:lnTo>
                        <a:pt x="48" y="7"/>
                      </a:lnTo>
                      <a:lnTo>
                        <a:pt x="44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6" y="7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2" y="4"/>
                      </a:lnTo>
                      <a:lnTo>
                        <a:pt x="48" y="7"/>
                      </a:lnTo>
                      <a:lnTo>
                        <a:pt x="52" y="13"/>
                      </a:lnTo>
                      <a:lnTo>
                        <a:pt x="54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4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3"/>
                      </a:lnTo>
                      <a:lnTo>
                        <a:pt x="16" y="57"/>
                      </a:lnTo>
                      <a:lnTo>
                        <a:pt x="21" y="59"/>
                      </a:lnTo>
                      <a:lnTo>
                        <a:pt x="27" y="59"/>
                      </a:lnTo>
                      <a:lnTo>
                        <a:pt x="33" y="59"/>
                      </a:lnTo>
                      <a:lnTo>
                        <a:pt x="39" y="57"/>
                      </a:lnTo>
                      <a:lnTo>
                        <a:pt x="44" y="53"/>
                      </a:lnTo>
                      <a:lnTo>
                        <a:pt x="48" y="50"/>
                      </a:lnTo>
                      <a:lnTo>
                        <a:pt x="52" y="46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2"/>
                      </a:lnTo>
                      <a:lnTo>
                        <a:pt x="54" y="42"/>
                      </a:lnTo>
                      <a:lnTo>
                        <a:pt x="52" y="46"/>
                      </a:lnTo>
                      <a:lnTo>
                        <a:pt x="48" y="50"/>
                      </a:lnTo>
                      <a:lnTo>
                        <a:pt x="42" y="53"/>
                      </a:lnTo>
                      <a:lnTo>
                        <a:pt x="39" y="57"/>
                      </a:lnTo>
                      <a:lnTo>
                        <a:pt x="33" y="59"/>
                      </a:lnTo>
                      <a:lnTo>
                        <a:pt x="27" y="59"/>
                      </a:lnTo>
                      <a:lnTo>
                        <a:pt x="21" y="59"/>
                      </a:lnTo>
                      <a:lnTo>
                        <a:pt x="16" y="57"/>
                      </a:lnTo>
                      <a:lnTo>
                        <a:pt x="10" y="53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6C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2" name="Freeform 639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4" cy="59"/>
                </a:xfrm>
                <a:custGeom>
                  <a:avLst/>
                  <a:gdLst/>
                  <a:ahLst/>
                  <a:cxnLst>
                    <a:cxn ang="0">
                      <a:pos x="52" y="13"/>
                    </a:cxn>
                    <a:cxn ang="0">
                      <a:pos x="42" y="4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0" y="4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10" y="5"/>
                    </a:cxn>
                    <a:cxn ang="0">
                      <a:pos x="21" y="0"/>
                    </a:cxn>
                    <a:cxn ang="0">
                      <a:pos x="33" y="0"/>
                    </a:cxn>
                    <a:cxn ang="0">
                      <a:pos x="42" y="5"/>
                    </a:cxn>
                    <a:cxn ang="0">
                      <a:pos x="52" y="13"/>
                    </a:cxn>
                    <a:cxn ang="0">
                      <a:pos x="54" y="15"/>
                    </a:cxn>
                    <a:cxn ang="0">
                      <a:pos x="54" y="15"/>
                    </a:cxn>
                    <a:cxn ang="0">
                      <a:pos x="54" y="15"/>
                    </a:cxn>
                    <a:cxn ang="0">
                      <a:pos x="54" y="15"/>
                    </a:cxn>
                    <a:cxn ang="0">
                      <a:pos x="0" y="42"/>
                    </a:cxn>
                    <a:cxn ang="0">
                      <a:pos x="6" y="50"/>
                    </a:cxn>
                    <a:cxn ang="0">
                      <a:pos x="16" y="57"/>
                    </a:cxn>
                    <a:cxn ang="0">
                      <a:pos x="27" y="59"/>
                    </a:cxn>
                    <a:cxn ang="0">
                      <a:pos x="39" y="57"/>
                    </a:cxn>
                    <a:cxn ang="0">
                      <a:pos x="48" y="50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48" y="50"/>
                    </a:cxn>
                    <a:cxn ang="0">
                      <a:pos x="39" y="57"/>
                    </a:cxn>
                    <a:cxn ang="0">
                      <a:pos x="27" y="59"/>
                    </a:cxn>
                    <a:cxn ang="0">
                      <a:pos x="16" y="57"/>
                    </a:cxn>
                    <a:cxn ang="0">
                      <a:pos x="6" y="50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54" h="59">
                      <a:moveTo>
                        <a:pt x="54" y="15"/>
                      </a:moveTo>
                      <a:lnTo>
                        <a:pt x="52" y="13"/>
                      </a:lnTo>
                      <a:lnTo>
                        <a:pt x="48" y="7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6" y="7"/>
                      </a:lnTo>
                      <a:lnTo>
                        <a:pt x="10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2" y="5"/>
                      </a:lnTo>
                      <a:lnTo>
                        <a:pt x="48" y="7"/>
                      </a:lnTo>
                      <a:lnTo>
                        <a:pt x="52" y="13"/>
                      </a:lnTo>
                      <a:lnTo>
                        <a:pt x="54" y="17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lnTo>
                        <a:pt x="54" y="15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3"/>
                      </a:lnTo>
                      <a:lnTo>
                        <a:pt x="16" y="57"/>
                      </a:lnTo>
                      <a:lnTo>
                        <a:pt x="21" y="59"/>
                      </a:lnTo>
                      <a:lnTo>
                        <a:pt x="27" y="59"/>
                      </a:lnTo>
                      <a:lnTo>
                        <a:pt x="33" y="59"/>
                      </a:lnTo>
                      <a:lnTo>
                        <a:pt x="39" y="57"/>
                      </a:lnTo>
                      <a:lnTo>
                        <a:pt x="42" y="53"/>
                      </a:lnTo>
                      <a:lnTo>
                        <a:pt x="48" y="50"/>
                      </a:lnTo>
                      <a:lnTo>
                        <a:pt x="52" y="46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2" y="46"/>
                      </a:lnTo>
                      <a:lnTo>
                        <a:pt x="48" y="50"/>
                      </a:lnTo>
                      <a:lnTo>
                        <a:pt x="42" y="53"/>
                      </a:lnTo>
                      <a:lnTo>
                        <a:pt x="39" y="57"/>
                      </a:lnTo>
                      <a:lnTo>
                        <a:pt x="33" y="57"/>
                      </a:lnTo>
                      <a:lnTo>
                        <a:pt x="27" y="59"/>
                      </a:lnTo>
                      <a:lnTo>
                        <a:pt x="21" y="57"/>
                      </a:lnTo>
                      <a:lnTo>
                        <a:pt x="16" y="57"/>
                      </a:lnTo>
                      <a:lnTo>
                        <a:pt x="10" y="53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6E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3" name="Freeform 640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4" cy="59"/>
                </a:xfrm>
                <a:custGeom>
                  <a:avLst/>
                  <a:gdLst/>
                  <a:ahLst/>
                  <a:cxnLst>
                    <a:cxn ang="0">
                      <a:pos x="52" y="13"/>
                    </a:cxn>
                    <a:cxn ang="0">
                      <a:pos x="42" y="5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0" y="5"/>
                    </a:cxn>
                    <a:cxn ang="0">
                      <a:pos x="2" y="13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3"/>
                    </a:cxn>
                    <a:cxn ang="0">
                      <a:pos x="10" y="5"/>
                    </a:cxn>
                    <a:cxn ang="0">
                      <a:pos x="21" y="0"/>
                    </a:cxn>
                    <a:cxn ang="0">
                      <a:pos x="33" y="0"/>
                    </a:cxn>
                    <a:cxn ang="0">
                      <a:pos x="42" y="5"/>
                    </a:cxn>
                    <a:cxn ang="0">
                      <a:pos x="50" y="13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0" y="42"/>
                    </a:cxn>
                    <a:cxn ang="0">
                      <a:pos x="6" y="50"/>
                    </a:cxn>
                    <a:cxn ang="0">
                      <a:pos x="16" y="57"/>
                    </a:cxn>
                    <a:cxn ang="0">
                      <a:pos x="27" y="59"/>
                    </a:cxn>
                    <a:cxn ang="0">
                      <a:pos x="39" y="57"/>
                    </a:cxn>
                    <a:cxn ang="0">
                      <a:pos x="48" y="50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48" y="50"/>
                    </a:cxn>
                    <a:cxn ang="0">
                      <a:pos x="39" y="55"/>
                    </a:cxn>
                    <a:cxn ang="0">
                      <a:pos x="27" y="59"/>
                    </a:cxn>
                    <a:cxn ang="0">
                      <a:pos x="16" y="55"/>
                    </a:cxn>
                    <a:cxn ang="0">
                      <a:pos x="6" y="50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54" h="59">
                      <a:moveTo>
                        <a:pt x="54" y="17"/>
                      </a:moveTo>
                      <a:lnTo>
                        <a:pt x="52" y="13"/>
                      </a:lnTo>
                      <a:lnTo>
                        <a:pt x="48" y="7"/>
                      </a:lnTo>
                      <a:lnTo>
                        <a:pt x="42" y="5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0" y="5"/>
                      </a:lnTo>
                      <a:lnTo>
                        <a:pt x="6" y="7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6" y="9"/>
                      </a:lnTo>
                      <a:lnTo>
                        <a:pt x="10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2" y="5"/>
                      </a:lnTo>
                      <a:lnTo>
                        <a:pt x="48" y="9"/>
                      </a:lnTo>
                      <a:lnTo>
                        <a:pt x="50" y="13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3"/>
                      </a:lnTo>
                      <a:lnTo>
                        <a:pt x="16" y="57"/>
                      </a:lnTo>
                      <a:lnTo>
                        <a:pt x="21" y="57"/>
                      </a:lnTo>
                      <a:lnTo>
                        <a:pt x="27" y="59"/>
                      </a:lnTo>
                      <a:lnTo>
                        <a:pt x="33" y="57"/>
                      </a:lnTo>
                      <a:lnTo>
                        <a:pt x="39" y="57"/>
                      </a:lnTo>
                      <a:lnTo>
                        <a:pt x="42" y="53"/>
                      </a:lnTo>
                      <a:lnTo>
                        <a:pt x="48" y="50"/>
                      </a:lnTo>
                      <a:lnTo>
                        <a:pt x="52" y="46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0" y="46"/>
                      </a:lnTo>
                      <a:lnTo>
                        <a:pt x="48" y="50"/>
                      </a:lnTo>
                      <a:lnTo>
                        <a:pt x="42" y="53"/>
                      </a:lnTo>
                      <a:lnTo>
                        <a:pt x="39" y="55"/>
                      </a:lnTo>
                      <a:lnTo>
                        <a:pt x="33" y="57"/>
                      </a:lnTo>
                      <a:lnTo>
                        <a:pt x="27" y="59"/>
                      </a:lnTo>
                      <a:lnTo>
                        <a:pt x="21" y="57"/>
                      </a:lnTo>
                      <a:lnTo>
                        <a:pt x="16" y="55"/>
                      </a:lnTo>
                      <a:lnTo>
                        <a:pt x="10" y="53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6F7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4" name="Freeform 641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4" cy="59"/>
                </a:xfrm>
                <a:custGeom>
                  <a:avLst/>
                  <a:gdLst/>
                  <a:ahLst/>
                  <a:cxnLst>
                    <a:cxn ang="0">
                      <a:pos x="50" y="13"/>
                    </a:cxn>
                    <a:cxn ang="0">
                      <a:pos x="42" y="5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0" y="5"/>
                    </a:cxn>
                    <a:cxn ang="0">
                      <a:pos x="2" y="13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3"/>
                    </a:cxn>
                    <a:cxn ang="0">
                      <a:pos x="10" y="5"/>
                    </a:cxn>
                    <a:cxn ang="0">
                      <a:pos x="21" y="0"/>
                    </a:cxn>
                    <a:cxn ang="0">
                      <a:pos x="33" y="0"/>
                    </a:cxn>
                    <a:cxn ang="0">
                      <a:pos x="42" y="5"/>
                    </a:cxn>
                    <a:cxn ang="0">
                      <a:pos x="50" y="13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0" y="42"/>
                    </a:cxn>
                    <a:cxn ang="0">
                      <a:pos x="6" y="50"/>
                    </a:cxn>
                    <a:cxn ang="0">
                      <a:pos x="16" y="55"/>
                    </a:cxn>
                    <a:cxn ang="0">
                      <a:pos x="27" y="59"/>
                    </a:cxn>
                    <a:cxn ang="0">
                      <a:pos x="39" y="55"/>
                    </a:cxn>
                    <a:cxn ang="0">
                      <a:pos x="48" y="50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54" y="42"/>
                    </a:cxn>
                    <a:cxn ang="0">
                      <a:pos x="48" y="50"/>
                    </a:cxn>
                    <a:cxn ang="0">
                      <a:pos x="39" y="55"/>
                    </a:cxn>
                    <a:cxn ang="0">
                      <a:pos x="27" y="57"/>
                    </a:cxn>
                    <a:cxn ang="0">
                      <a:pos x="16" y="55"/>
                    </a:cxn>
                    <a:cxn ang="0">
                      <a:pos x="6" y="50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54" h="59">
                      <a:moveTo>
                        <a:pt x="54" y="17"/>
                      </a:moveTo>
                      <a:lnTo>
                        <a:pt x="50" y="13"/>
                      </a:lnTo>
                      <a:lnTo>
                        <a:pt x="48" y="9"/>
                      </a:lnTo>
                      <a:lnTo>
                        <a:pt x="42" y="5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0" y="5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6" y="9"/>
                      </a:lnTo>
                      <a:lnTo>
                        <a:pt x="10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2" y="5"/>
                      </a:lnTo>
                      <a:lnTo>
                        <a:pt x="48" y="9"/>
                      </a:lnTo>
                      <a:lnTo>
                        <a:pt x="50" y="13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3"/>
                      </a:lnTo>
                      <a:lnTo>
                        <a:pt x="16" y="55"/>
                      </a:lnTo>
                      <a:lnTo>
                        <a:pt x="21" y="57"/>
                      </a:lnTo>
                      <a:lnTo>
                        <a:pt x="27" y="59"/>
                      </a:lnTo>
                      <a:lnTo>
                        <a:pt x="33" y="57"/>
                      </a:lnTo>
                      <a:lnTo>
                        <a:pt x="39" y="55"/>
                      </a:lnTo>
                      <a:lnTo>
                        <a:pt x="42" y="53"/>
                      </a:lnTo>
                      <a:lnTo>
                        <a:pt x="48" y="50"/>
                      </a:lnTo>
                      <a:lnTo>
                        <a:pt x="50" y="46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0" y="46"/>
                      </a:lnTo>
                      <a:lnTo>
                        <a:pt x="48" y="50"/>
                      </a:lnTo>
                      <a:lnTo>
                        <a:pt x="42" y="53"/>
                      </a:lnTo>
                      <a:lnTo>
                        <a:pt x="39" y="55"/>
                      </a:lnTo>
                      <a:lnTo>
                        <a:pt x="33" y="57"/>
                      </a:lnTo>
                      <a:lnTo>
                        <a:pt x="27" y="57"/>
                      </a:lnTo>
                      <a:lnTo>
                        <a:pt x="21" y="57"/>
                      </a:lnTo>
                      <a:lnTo>
                        <a:pt x="16" y="55"/>
                      </a:lnTo>
                      <a:lnTo>
                        <a:pt x="10" y="53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70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5" name="Freeform 642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4" cy="57"/>
                </a:xfrm>
                <a:custGeom>
                  <a:avLst/>
                  <a:gdLst/>
                  <a:ahLst/>
                  <a:cxnLst>
                    <a:cxn ang="0">
                      <a:pos x="50" y="13"/>
                    </a:cxn>
                    <a:cxn ang="0">
                      <a:pos x="42" y="5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0" y="5"/>
                    </a:cxn>
                    <a:cxn ang="0">
                      <a:pos x="2" y="13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3"/>
                    </a:cxn>
                    <a:cxn ang="0">
                      <a:pos x="10" y="5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42" y="5"/>
                    </a:cxn>
                    <a:cxn ang="0">
                      <a:pos x="50" y="13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0" y="42"/>
                    </a:cxn>
                    <a:cxn ang="0">
                      <a:pos x="6" y="50"/>
                    </a:cxn>
                    <a:cxn ang="0">
                      <a:pos x="16" y="55"/>
                    </a:cxn>
                    <a:cxn ang="0">
                      <a:pos x="27" y="57"/>
                    </a:cxn>
                    <a:cxn ang="0">
                      <a:pos x="39" y="55"/>
                    </a:cxn>
                    <a:cxn ang="0">
                      <a:pos x="48" y="50"/>
                    </a:cxn>
                    <a:cxn ang="0">
                      <a:pos x="54" y="42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46" y="50"/>
                    </a:cxn>
                    <a:cxn ang="0">
                      <a:pos x="39" y="55"/>
                    </a:cxn>
                    <a:cxn ang="0">
                      <a:pos x="27" y="57"/>
                    </a:cxn>
                    <a:cxn ang="0">
                      <a:pos x="16" y="55"/>
                    </a:cxn>
                    <a:cxn ang="0">
                      <a:pos x="6" y="5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54" h="57">
                      <a:moveTo>
                        <a:pt x="54" y="17"/>
                      </a:moveTo>
                      <a:lnTo>
                        <a:pt x="50" y="13"/>
                      </a:lnTo>
                      <a:lnTo>
                        <a:pt x="48" y="9"/>
                      </a:lnTo>
                      <a:lnTo>
                        <a:pt x="42" y="5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0" y="5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6" y="9"/>
                      </a:lnTo>
                      <a:lnTo>
                        <a:pt x="10" y="5"/>
                      </a:lnTo>
                      <a:lnTo>
                        <a:pt x="16" y="2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9" y="2"/>
                      </a:lnTo>
                      <a:lnTo>
                        <a:pt x="42" y="5"/>
                      </a:lnTo>
                      <a:lnTo>
                        <a:pt x="46" y="9"/>
                      </a:lnTo>
                      <a:lnTo>
                        <a:pt x="50" y="13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4" y="17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3"/>
                      </a:lnTo>
                      <a:lnTo>
                        <a:pt x="16" y="55"/>
                      </a:lnTo>
                      <a:lnTo>
                        <a:pt x="21" y="57"/>
                      </a:lnTo>
                      <a:lnTo>
                        <a:pt x="27" y="57"/>
                      </a:lnTo>
                      <a:lnTo>
                        <a:pt x="33" y="57"/>
                      </a:lnTo>
                      <a:lnTo>
                        <a:pt x="39" y="55"/>
                      </a:lnTo>
                      <a:lnTo>
                        <a:pt x="42" y="53"/>
                      </a:lnTo>
                      <a:lnTo>
                        <a:pt x="48" y="50"/>
                      </a:lnTo>
                      <a:lnTo>
                        <a:pt x="50" y="46"/>
                      </a:lnTo>
                      <a:lnTo>
                        <a:pt x="54" y="42"/>
                      </a:lnTo>
                      <a:lnTo>
                        <a:pt x="54" y="42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2" y="53"/>
                      </a:lnTo>
                      <a:lnTo>
                        <a:pt x="39" y="55"/>
                      </a:lnTo>
                      <a:lnTo>
                        <a:pt x="33" y="57"/>
                      </a:lnTo>
                      <a:lnTo>
                        <a:pt x="27" y="57"/>
                      </a:lnTo>
                      <a:lnTo>
                        <a:pt x="21" y="57"/>
                      </a:lnTo>
                      <a:lnTo>
                        <a:pt x="16" y="55"/>
                      </a:lnTo>
                      <a:lnTo>
                        <a:pt x="10" y="53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71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6" name="Freeform 643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4" cy="57"/>
                </a:xfrm>
                <a:custGeom>
                  <a:avLst/>
                  <a:gdLst/>
                  <a:ahLst/>
                  <a:cxnLst>
                    <a:cxn ang="0">
                      <a:pos x="50" y="13"/>
                    </a:cxn>
                    <a:cxn ang="0">
                      <a:pos x="42" y="5"/>
                    </a:cxn>
                    <a:cxn ang="0">
                      <a:pos x="33" y="2"/>
                    </a:cxn>
                    <a:cxn ang="0">
                      <a:pos x="21" y="2"/>
                    </a:cxn>
                    <a:cxn ang="0">
                      <a:pos x="10" y="5"/>
                    </a:cxn>
                    <a:cxn ang="0">
                      <a:pos x="2" y="13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6" y="9"/>
                    </a:cxn>
                    <a:cxn ang="0">
                      <a:pos x="16" y="4"/>
                    </a:cxn>
                    <a:cxn ang="0">
                      <a:pos x="27" y="0"/>
                    </a:cxn>
                    <a:cxn ang="0">
                      <a:pos x="39" y="4"/>
                    </a:cxn>
                    <a:cxn ang="0">
                      <a:pos x="46" y="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7"/>
                    </a:cxn>
                    <a:cxn ang="0">
                      <a:pos x="0" y="40"/>
                    </a:cxn>
                    <a:cxn ang="0">
                      <a:pos x="6" y="50"/>
                    </a:cxn>
                    <a:cxn ang="0">
                      <a:pos x="16" y="55"/>
                    </a:cxn>
                    <a:cxn ang="0">
                      <a:pos x="27" y="57"/>
                    </a:cxn>
                    <a:cxn ang="0">
                      <a:pos x="39" y="55"/>
                    </a:cxn>
                    <a:cxn ang="0">
                      <a:pos x="46" y="50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50" y="46"/>
                    </a:cxn>
                    <a:cxn ang="0">
                      <a:pos x="42" y="53"/>
                    </a:cxn>
                    <a:cxn ang="0">
                      <a:pos x="33" y="57"/>
                    </a:cxn>
                    <a:cxn ang="0">
                      <a:pos x="21" y="57"/>
                    </a:cxn>
                    <a:cxn ang="0">
                      <a:pos x="10" y="53"/>
                    </a:cxn>
                    <a:cxn ang="0">
                      <a:pos x="2" y="46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54" h="57">
                      <a:moveTo>
                        <a:pt x="54" y="17"/>
                      </a:moveTo>
                      <a:lnTo>
                        <a:pt x="50" y="13"/>
                      </a:ln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39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0" y="5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3"/>
                      </a:lnTo>
                      <a:lnTo>
                        <a:pt x="6" y="9"/>
                      </a:lnTo>
                      <a:lnTo>
                        <a:pt x="10" y="5"/>
                      </a:lnTo>
                      <a:lnTo>
                        <a:pt x="16" y="4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9" y="4"/>
                      </a:lnTo>
                      <a:lnTo>
                        <a:pt x="42" y="5"/>
                      </a:lnTo>
                      <a:lnTo>
                        <a:pt x="46" y="9"/>
                      </a:lnTo>
                      <a:lnTo>
                        <a:pt x="50" y="13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7"/>
                      </a:lnTo>
                      <a:lnTo>
                        <a:pt x="54" y="17"/>
                      </a:lnTo>
                      <a:close/>
                      <a:moveTo>
                        <a:pt x="0" y="40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3"/>
                      </a:lnTo>
                      <a:lnTo>
                        <a:pt x="16" y="55"/>
                      </a:lnTo>
                      <a:lnTo>
                        <a:pt x="21" y="57"/>
                      </a:lnTo>
                      <a:lnTo>
                        <a:pt x="27" y="57"/>
                      </a:lnTo>
                      <a:lnTo>
                        <a:pt x="33" y="57"/>
                      </a:lnTo>
                      <a:lnTo>
                        <a:pt x="39" y="55"/>
                      </a:lnTo>
                      <a:lnTo>
                        <a:pt x="42" y="53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2" y="53"/>
                      </a:lnTo>
                      <a:lnTo>
                        <a:pt x="39" y="55"/>
                      </a:lnTo>
                      <a:lnTo>
                        <a:pt x="33" y="57"/>
                      </a:lnTo>
                      <a:lnTo>
                        <a:pt x="27" y="57"/>
                      </a:lnTo>
                      <a:lnTo>
                        <a:pt x="21" y="57"/>
                      </a:lnTo>
                      <a:lnTo>
                        <a:pt x="16" y="55"/>
                      </a:lnTo>
                      <a:lnTo>
                        <a:pt x="10" y="53"/>
                      </a:lnTo>
                      <a:lnTo>
                        <a:pt x="6" y="50"/>
                      </a:lnTo>
                      <a:lnTo>
                        <a:pt x="2" y="46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71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7" name="Freeform 644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4" cy="57"/>
                </a:xfrm>
                <a:custGeom>
                  <a:avLst/>
                  <a:gdLst/>
                  <a:ahLst/>
                  <a:cxnLst>
                    <a:cxn ang="0">
                      <a:pos x="54" y="19"/>
                    </a:cxn>
                    <a:cxn ang="0">
                      <a:pos x="46" y="9"/>
                    </a:cxn>
                    <a:cxn ang="0">
                      <a:pos x="39" y="4"/>
                    </a:cxn>
                    <a:cxn ang="0">
                      <a:pos x="27" y="0"/>
                    </a:cxn>
                    <a:cxn ang="0">
                      <a:pos x="16" y="4"/>
                    </a:cxn>
                    <a:cxn ang="0">
                      <a:pos x="6" y="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6" y="9"/>
                    </a:cxn>
                    <a:cxn ang="0">
                      <a:pos x="16" y="4"/>
                    </a:cxn>
                    <a:cxn ang="0">
                      <a:pos x="27" y="0"/>
                    </a:cxn>
                    <a:cxn ang="0">
                      <a:pos x="39" y="4"/>
                    </a:cxn>
                    <a:cxn ang="0">
                      <a:pos x="46" y="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0" y="40"/>
                    </a:cxn>
                    <a:cxn ang="0">
                      <a:pos x="2" y="46"/>
                    </a:cxn>
                    <a:cxn ang="0">
                      <a:pos x="10" y="53"/>
                    </a:cxn>
                    <a:cxn ang="0">
                      <a:pos x="21" y="57"/>
                    </a:cxn>
                    <a:cxn ang="0">
                      <a:pos x="33" y="57"/>
                    </a:cxn>
                    <a:cxn ang="0">
                      <a:pos x="42" y="53"/>
                    </a:cxn>
                    <a:cxn ang="0">
                      <a:pos x="50" y="46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54" y="40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0" y="46"/>
                    </a:cxn>
                    <a:cxn ang="0">
                      <a:pos x="42" y="53"/>
                    </a:cxn>
                    <a:cxn ang="0">
                      <a:pos x="33" y="57"/>
                    </a:cxn>
                    <a:cxn ang="0">
                      <a:pos x="21" y="57"/>
                    </a:cxn>
                    <a:cxn ang="0">
                      <a:pos x="12" y="53"/>
                    </a:cxn>
                    <a:cxn ang="0">
                      <a:pos x="4" y="46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54" h="57">
                      <a:moveTo>
                        <a:pt x="54" y="19"/>
                      </a:moveTo>
                      <a:lnTo>
                        <a:pt x="54" y="19"/>
                      </a:lnTo>
                      <a:lnTo>
                        <a:pt x="50" y="13"/>
                      </a:ln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4"/>
                      </a:lnTo>
                      <a:lnTo>
                        <a:pt x="10" y="5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12" y="5"/>
                      </a:lnTo>
                      <a:lnTo>
                        <a:pt x="16" y="4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9" y="4"/>
                      </a:lnTo>
                      <a:lnTo>
                        <a:pt x="42" y="5"/>
                      </a:lnTo>
                      <a:lnTo>
                        <a:pt x="46" y="9"/>
                      </a:lnTo>
                      <a:lnTo>
                        <a:pt x="50" y="13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close/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3"/>
                      </a:lnTo>
                      <a:lnTo>
                        <a:pt x="16" y="55"/>
                      </a:lnTo>
                      <a:lnTo>
                        <a:pt x="21" y="57"/>
                      </a:lnTo>
                      <a:lnTo>
                        <a:pt x="27" y="57"/>
                      </a:lnTo>
                      <a:lnTo>
                        <a:pt x="33" y="57"/>
                      </a:lnTo>
                      <a:lnTo>
                        <a:pt x="39" y="55"/>
                      </a:lnTo>
                      <a:lnTo>
                        <a:pt x="42" y="53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40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2" y="53"/>
                      </a:lnTo>
                      <a:lnTo>
                        <a:pt x="39" y="55"/>
                      </a:lnTo>
                      <a:lnTo>
                        <a:pt x="33" y="57"/>
                      </a:lnTo>
                      <a:lnTo>
                        <a:pt x="27" y="57"/>
                      </a:lnTo>
                      <a:lnTo>
                        <a:pt x="21" y="57"/>
                      </a:lnTo>
                      <a:lnTo>
                        <a:pt x="16" y="55"/>
                      </a:lnTo>
                      <a:lnTo>
                        <a:pt x="12" y="53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72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8" name="Freeform 645"/>
                <p:cNvSpPr>
                  <a:spLocks noEditPoints="1"/>
                </p:cNvSpPr>
                <p:nvPr/>
              </p:nvSpPr>
              <p:spPr bwMode="auto">
                <a:xfrm>
                  <a:off x="1572" y="2333"/>
                  <a:ext cx="54" cy="57"/>
                </a:xfrm>
                <a:custGeom>
                  <a:avLst/>
                  <a:gdLst/>
                  <a:ahLst/>
                  <a:cxnLst>
                    <a:cxn ang="0">
                      <a:pos x="54" y="19"/>
                    </a:cxn>
                    <a:cxn ang="0">
                      <a:pos x="46" y="9"/>
                    </a:cxn>
                    <a:cxn ang="0">
                      <a:pos x="39" y="4"/>
                    </a:cxn>
                    <a:cxn ang="0">
                      <a:pos x="27" y="0"/>
                    </a:cxn>
                    <a:cxn ang="0">
                      <a:pos x="16" y="4"/>
                    </a:cxn>
                    <a:cxn ang="0">
                      <a:pos x="6" y="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19"/>
                    </a:cxn>
                    <a:cxn ang="0">
                      <a:pos x="6" y="9"/>
                    </a:cxn>
                    <a:cxn ang="0">
                      <a:pos x="16" y="4"/>
                    </a:cxn>
                    <a:cxn ang="0">
                      <a:pos x="27" y="2"/>
                    </a:cxn>
                    <a:cxn ang="0">
                      <a:pos x="39" y="4"/>
                    </a:cxn>
                    <a:cxn ang="0">
                      <a:pos x="46" y="9"/>
                    </a:cxn>
                    <a:cxn ang="0">
                      <a:pos x="52" y="19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54" y="19"/>
                    </a:cxn>
                    <a:cxn ang="0">
                      <a:pos x="0" y="38"/>
                    </a:cxn>
                    <a:cxn ang="0">
                      <a:pos x="4" y="46"/>
                    </a:cxn>
                    <a:cxn ang="0">
                      <a:pos x="12" y="53"/>
                    </a:cxn>
                    <a:cxn ang="0">
                      <a:pos x="21" y="57"/>
                    </a:cxn>
                    <a:cxn ang="0">
                      <a:pos x="33" y="57"/>
                    </a:cxn>
                    <a:cxn ang="0">
                      <a:pos x="42" y="53"/>
                    </a:cxn>
                    <a:cxn ang="0">
                      <a:pos x="50" y="46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0" y="46"/>
                    </a:cxn>
                    <a:cxn ang="0">
                      <a:pos x="42" y="53"/>
                    </a:cxn>
                    <a:cxn ang="0">
                      <a:pos x="33" y="57"/>
                    </a:cxn>
                    <a:cxn ang="0">
                      <a:pos x="21" y="57"/>
                    </a:cxn>
                    <a:cxn ang="0">
                      <a:pos x="12" y="53"/>
                    </a:cxn>
                    <a:cxn ang="0">
                      <a:pos x="4" y="46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54" h="57">
                      <a:moveTo>
                        <a:pt x="54" y="19"/>
                      </a:moveTo>
                      <a:lnTo>
                        <a:pt x="54" y="19"/>
                      </a:lnTo>
                      <a:lnTo>
                        <a:pt x="50" y="13"/>
                      </a:ln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4"/>
                      </a:lnTo>
                      <a:lnTo>
                        <a:pt x="12" y="5"/>
                      </a:lnTo>
                      <a:lnTo>
                        <a:pt x="6" y="9"/>
                      </a:lnTo>
                      <a:lnTo>
                        <a:pt x="4" y="1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4" y="13"/>
                      </a:lnTo>
                      <a:lnTo>
                        <a:pt x="6" y="9"/>
                      </a:lnTo>
                      <a:lnTo>
                        <a:pt x="12" y="5"/>
                      </a:lnTo>
                      <a:lnTo>
                        <a:pt x="16" y="4"/>
                      </a:lnTo>
                      <a:lnTo>
                        <a:pt x="21" y="2"/>
                      </a:lnTo>
                      <a:lnTo>
                        <a:pt x="27" y="2"/>
                      </a:lnTo>
                      <a:lnTo>
                        <a:pt x="33" y="2"/>
                      </a:lnTo>
                      <a:lnTo>
                        <a:pt x="39" y="4"/>
                      </a:lnTo>
                      <a:lnTo>
                        <a:pt x="42" y="5"/>
                      </a:lnTo>
                      <a:lnTo>
                        <a:pt x="46" y="9"/>
                      </a:lnTo>
                      <a:lnTo>
                        <a:pt x="50" y="13"/>
                      </a:lnTo>
                      <a:lnTo>
                        <a:pt x="52" y="19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19"/>
                      </a:lnTo>
                      <a:lnTo>
                        <a:pt x="54" y="19"/>
                      </a:lnTo>
                      <a:close/>
                      <a:moveTo>
                        <a:pt x="0" y="38"/>
                      </a:moveTo>
                      <a:lnTo>
                        <a:pt x="0" y="40"/>
                      </a:lnTo>
                      <a:lnTo>
                        <a:pt x="4" y="46"/>
                      </a:lnTo>
                      <a:lnTo>
                        <a:pt x="6" y="50"/>
                      </a:lnTo>
                      <a:lnTo>
                        <a:pt x="12" y="53"/>
                      </a:lnTo>
                      <a:lnTo>
                        <a:pt x="16" y="55"/>
                      </a:lnTo>
                      <a:lnTo>
                        <a:pt x="21" y="57"/>
                      </a:lnTo>
                      <a:lnTo>
                        <a:pt x="27" y="57"/>
                      </a:lnTo>
                      <a:lnTo>
                        <a:pt x="33" y="57"/>
                      </a:lnTo>
                      <a:lnTo>
                        <a:pt x="39" y="55"/>
                      </a:lnTo>
                      <a:lnTo>
                        <a:pt x="42" y="53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2" y="40"/>
                      </a:lnTo>
                      <a:lnTo>
                        <a:pt x="50" y="46"/>
                      </a:lnTo>
                      <a:lnTo>
                        <a:pt x="46" y="50"/>
                      </a:lnTo>
                      <a:lnTo>
                        <a:pt x="42" y="53"/>
                      </a:lnTo>
                      <a:lnTo>
                        <a:pt x="39" y="55"/>
                      </a:lnTo>
                      <a:lnTo>
                        <a:pt x="33" y="57"/>
                      </a:lnTo>
                      <a:lnTo>
                        <a:pt x="27" y="57"/>
                      </a:lnTo>
                      <a:lnTo>
                        <a:pt x="21" y="57"/>
                      </a:lnTo>
                      <a:lnTo>
                        <a:pt x="16" y="55"/>
                      </a:lnTo>
                      <a:lnTo>
                        <a:pt x="12" y="53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7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39" name="Freeform 646"/>
                <p:cNvSpPr>
                  <a:spLocks noEditPoints="1"/>
                </p:cNvSpPr>
                <p:nvPr/>
              </p:nvSpPr>
              <p:spPr bwMode="auto">
                <a:xfrm>
                  <a:off x="1572" y="2335"/>
                  <a:ext cx="54" cy="55"/>
                </a:xfrm>
                <a:custGeom>
                  <a:avLst/>
                  <a:gdLst/>
                  <a:ahLst/>
                  <a:cxnLst>
                    <a:cxn ang="0">
                      <a:pos x="52" y="17"/>
                    </a:cxn>
                    <a:cxn ang="0">
                      <a:pos x="46" y="7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6" y="7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7"/>
                    </a:cxn>
                    <a:cxn ang="0">
                      <a:pos x="6" y="7"/>
                    </a:cxn>
                    <a:cxn ang="0">
                      <a:pos x="16" y="2"/>
                    </a:cxn>
                    <a:cxn ang="0">
                      <a:pos x="27" y="0"/>
                    </a:cxn>
                    <a:cxn ang="0">
                      <a:pos x="39" y="2"/>
                    </a:cxn>
                    <a:cxn ang="0">
                      <a:pos x="46" y="7"/>
                    </a:cxn>
                    <a:cxn ang="0">
                      <a:pos x="52" y="17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0" y="36"/>
                    </a:cxn>
                    <a:cxn ang="0">
                      <a:pos x="4" y="44"/>
                    </a:cxn>
                    <a:cxn ang="0">
                      <a:pos x="12" y="51"/>
                    </a:cxn>
                    <a:cxn ang="0">
                      <a:pos x="21" y="55"/>
                    </a:cxn>
                    <a:cxn ang="0">
                      <a:pos x="33" y="55"/>
                    </a:cxn>
                    <a:cxn ang="0">
                      <a:pos x="42" y="51"/>
                    </a:cxn>
                    <a:cxn ang="0">
                      <a:pos x="50" y="44"/>
                    </a:cxn>
                    <a:cxn ang="0">
                      <a:pos x="54" y="36"/>
                    </a:cxn>
                    <a:cxn ang="0">
                      <a:pos x="54" y="36"/>
                    </a:cxn>
                    <a:cxn ang="0">
                      <a:pos x="54" y="34"/>
                    </a:cxn>
                    <a:cxn ang="0">
                      <a:pos x="54" y="34"/>
                    </a:cxn>
                    <a:cxn ang="0">
                      <a:pos x="54" y="34"/>
                    </a:cxn>
                    <a:cxn ang="0">
                      <a:pos x="50" y="44"/>
                    </a:cxn>
                    <a:cxn ang="0">
                      <a:pos x="42" y="50"/>
                    </a:cxn>
                    <a:cxn ang="0">
                      <a:pos x="33" y="55"/>
                    </a:cxn>
                    <a:cxn ang="0">
                      <a:pos x="21" y="55"/>
                    </a:cxn>
                    <a:cxn ang="0">
                      <a:pos x="12" y="50"/>
                    </a:cxn>
                    <a:cxn ang="0">
                      <a:pos x="4" y="44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54" h="55">
                      <a:moveTo>
                        <a:pt x="54" y="19"/>
                      </a:moveTo>
                      <a:lnTo>
                        <a:pt x="52" y="17"/>
                      </a:lnTo>
                      <a:lnTo>
                        <a:pt x="50" y="11"/>
                      </a:lnTo>
                      <a:lnTo>
                        <a:pt x="46" y="7"/>
                      </a:lnTo>
                      <a:lnTo>
                        <a:pt x="42" y="3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3"/>
                      </a:lnTo>
                      <a:lnTo>
                        <a:pt x="6" y="7"/>
                      </a:lnTo>
                      <a:lnTo>
                        <a:pt x="4" y="11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4" y="11"/>
                      </a:lnTo>
                      <a:lnTo>
                        <a:pt x="6" y="7"/>
                      </a:lnTo>
                      <a:lnTo>
                        <a:pt x="12" y="3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2" y="3"/>
                      </a:lnTo>
                      <a:lnTo>
                        <a:pt x="46" y="7"/>
                      </a:lnTo>
                      <a:lnTo>
                        <a:pt x="50" y="11"/>
                      </a:lnTo>
                      <a:lnTo>
                        <a:pt x="52" y="17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close/>
                      <a:moveTo>
                        <a:pt x="0" y="36"/>
                      </a:moveTo>
                      <a:lnTo>
                        <a:pt x="0" y="38"/>
                      </a:lnTo>
                      <a:lnTo>
                        <a:pt x="4" y="44"/>
                      </a:lnTo>
                      <a:lnTo>
                        <a:pt x="6" y="48"/>
                      </a:lnTo>
                      <a:lnTo>
                        <a:pt x="12" y="51"/>
                      </a:lnTo>
                      <a:lnTo>
                        <a:pt x="16" y="53"/>
                      </a:lnTo>
                      <a:lnTo>
                        <a:pt x="21" y="55"/>
                      </a:lnTo>
                      <a:lnTo>
                        <a:pt x="27" y="55"/>
                      </a:lnTo>
                      <a:lnTo>
                        <a:pt x="33" y="55"/>
                      </a:lnTo>
                      <a:lnTo>
                        <a:pt x="39" y="53"/>
                      </a:lnTo>
                      <a:lnTo>
                        <a:pt x="42" y="51"/>
                      </a:lnTo>
                      <a:lnTo>
                        <a:pt x="46" y="48"/>
                      </a:lnTo>
                      <a:lnTo>
                        <a:pt x="50" y="44"/>
                      </a:lnTo>
                      <a:lnTo>
                        <a:pt x="52" y="38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2" y="38"/>
                      </a:lnTo>
                      <a:lnTo>
                        <a:pt x="50" y="44"/>
                      </a:lnTo>
                      <a:lnTo>
                        <a:pt x="46" y="48"/>
                      </a:lnTo>
                      <a:lnTo>
                        <a:pt x="42" y="50"/>
                      </a:lnTo>
                      <a:lnTo>
                        <a:pt x="39" y="53"/>
                      </a:lnTo>
                      <a:lnTo>
                        <a:pt x="33" y="55"/>
                      </a:lnTo>
                      <a:lnTo>
                        <a:pt x="27" y="55"/>
                      </a:lnTo>
                      <a:lnTo>
                        <a:pt x="21" y="55"/>
                      </a:lnTo>
                      <a:lnTo>
                        <a:pt x="16" y="53"/>
                      </a:lnTo>
                      <a:lnTo>
                        <a:pt x="12" y="50"/>
                      </a:lnTo>
                      <a:lnTo>
                        <a:pt x="6" y="48"/>
                      </a:lnTo>
                      <a:lnTo>
                        <a:pt x="4" y="44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7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0" name="Freeform 647"/>
                <p:cNvSpPr>
                  <a:spLocks noEditPoints="1"/>
                </p:cNvSpPr>
                <p:nvPr/>
              </p:nvSpPr>
              <p:spPr bwMode="auto">
                <a:xfrm>
                  <a:off x="1572" y="2335"/>
                  <a:ext cx="54" cy="55"/>
                </a:xfrm>
                <a:custGeom>
                  <a:avLst/>
                  <a:gdLst/>
                  <a:ahLst/>
                  <a:cxnLst>
                    <a:cxn ang="0">
                      <a:pos x="52" y="17"/>
                    </a:cxn>
                    <a:cxn ang="0">
                      <a:pos x="46" y="7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6" y="7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17"/>
                    </a:cxn>
                    <a:cxn ang="0">
                      <a:pos x="8" y="7"/>
                    </a:cxn>
                    <a:cxn ang="0">
                      <a:pos x="16" y="2"/>
                    </a:cxn>
                    <a:cxn ang="0">
                      <a:pos x="27" y="0"/>
                    </a:cxn>
                    <a:cxn ang="0">
                      <a:pos x="37" y="2"/>
                    </a:cxn>
                    <a:cxn ang="0">
                      <a:pos x="46" y="7"/>
                    </a:cxn>
                    <a:cxn ang="0">
                      <a:pos x="52" y="17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54" y="19"/>
                    </a:cxn>
                    <a:cxn ang="0">
                      <a:pos x="0" y="34"/>
                    </a:cxn>
                    <a:cxn ang="0">
                      <a:pos x="4" y="44"/>
                    </a:cxn>
                    <a:cxn ang="0">
                      <a:pos x="12" y="50"/>
                    </a:cxn>
                    <a:cxn ang="0">
                      <a:pos x="21" y="55"/>
                    </a:cxn>
                    <a:cxn ang="0">
                      <a:pos x="33" y="55"/>
                    </a:cxn>
                    <a:cxn ang="0">
                      <a:pos x="42" y="50"/>
                    </a:cxn>
                    <a:cxn ang="0">
                      <a:pos x="50" y="44"/>
                    </a:cxn>
                    <a:cxn ang="0">
                      <a:pos x="54" y="34"/>
                    </a:cxn>
                    <a:cxn ang="0">
                      <a:pos x="54" y="34"/>
                    </a:cxn>
                    <a:cxn ang="0">
                      <a:pos x="54" y="34"/>
                    </a:cxn>
                    <a:cxn ang="0">
                      <a:pos x="54" y="34"/>
                    </a:cxn>
                    <a:cxn ang="0">
                      <a:pos x="54" y="34"/>
                    </a:cxn>
                    <a:cxn ang="0">
                      <a:pos x="50" y="42"/>
                    </a:cxn>
                    <a:cxn ang="0">
                      <a:pos x="42" y="50"/>
                    </a:cxn>
                    <a:cxn ang="0">
                      <a:pos x="33" y="55"/>
                    </a:cxn>
                    <a:cxn ang="0">
                      <a:pos x="21" y="55"/>
                    </a:cxn>
                    <a:cxn ang="0">
                      <a:pos x="12" y="50"/>
                    </a:cxn>
                    <a:cxn ang="0">
                      <a:pos x="4" y="42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54" h="55">
                      <a:moveTo>
                        <a:pt x="54" y="19"/>
                      </a:moveTo>
                      <a:lnTo>
                        <a:pt x="52" y="17"/>
                      </a:lnTo>
                      <a:lnTo>
                        <a:pt x="50" y="11"/>
                      </a:lnTo>
                      <a:lnTo>
                        <a:pt x="46" y="7"/>
                      </a:lnTo>
                      <a:lnTo>
                        <a:pt x="42" y="3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3"/>
                      </a:lnTo>
                      <a:lnTo>
                        <a:pt x="6" y="7"/>
                      </a:lnTo>
                      <a:lnTo>
                        <a:pt x="4" y="11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2" y="3"/>
                      </a:lnTo>
                      <a:lnTo>
                        <a:pt x="46" y="7"/>
                      </a:lnTo>
                      <a:lnTo>
                        <a:pt x="50" y="11"/>
                      </a:lnTo>
                      <a:lnTo>
                        <a:pt x="52" y="17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19"/>
                      </a:lnTo>
                      <a:lnTo>
                        <a:pt x="54" y="19"/>
                      </a:lnTo>
                      <a:close/>
                      <a:moveTo>
                        <a:pt x="0" y="34"/>
                      </a:moveTo>
                      <a:lnTo>
                        <a:pt x="0" y="38"/>
                      </a:lnTo>
                      <a:lnTo>
                        <a:pt x="4" y="44"/>
                      </a:lnTo>
                      <a:lnTo>
                        <a:pt x="6" y="48"/>
                      </a:lnTo>
                      <a:lnTo>
                        <a:pt x="12" y="50"/>
                      </a:lnTo>
                      <a:lnTo>
                        <a:pt x="16" y="53"/>
                      </a:lnTo>
                      <a:lnTo>
                        <a:pt x="21" y="55"/>
                      </a:lnTo>
                      <a:lnTo>
                        <a:pt x="27" y="55"/>
                      </a:lnTo>
                      <a:lnTo>
                        <a:pt x="33" y="55"/>
                      </a:lnTo>
                      <a:lnTo>
                        <a:pt x="39" y="53"/>
                      </a:lnTo>
                      <a:lnTo>
                        <a:pt x="42" y="50"/>
                      </a:lnTo>
                      <a:lnTo>
                        <a:pt x="46" y="48"/>
                      </a:lnTo>
                      <a:lnTo>
                        <a:pt x="50" y="44"/>
                      </a:lnTo>
                      <a:lnTo>
                        <a:pt x="52" y="38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2" y="38"/>
                      </a:lnTo>
                      <a:lnTo>
                        <a:pt x="50" y="42"/>
                      </a:lnTo>
                      <a:lnTo>
                        <a:pt x="46" y="48"/>
                      </a:lnTo>
                      <a:lnTo>
                        <a:pt x="42" y="50"/>
                      </a:lnTo>
                      <a:lnTo>
                        <a:pt x="37" y="53"/>
                      </a:lnTo>
                      <a:lnTo>
                        <a:pt x="33" y="55"/>
                      </a:lnTo>
                      <a:lnTo>
                        <a:pt x="27" y="55"/>
                      </a:lnTo>
                      <a:lnTo>
                        <a:pt x="21" y="55"/>
                      </a:lnTo>
                      <a:lnTo>
                        <a:pt x="16" y="53"/>
                      </a:lnTo>
                      <a:lnTo>
                        <a:pt x="12" y="50"/>
                      </a:lnTo>
                      <a:lnTo>
                        <a:pt x="8" y="48"/>
                      </a:lnTo>
                      <a:lnTo>
                        <a:pt x="4" y="42"/>
                      </a:lnTo>
                      <a:lnTo>
                        <a:pt x="0" y="38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76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1" name="Freeform 648"/>
                <p:cNvSpPr>
                  <a:spLocks noEditPoints="1"/>
                </p:cNvSpPr>
                <p:nvPr/>
              </p:nvSpPr>
              <p:spPr bwMode="auto">
                <a:xfrm>
                  <a:off x="1572" y="2335"/>
                  <a:ext cx="54" cy="55"/>
                </a:xfrm>
                <a:custGeom>
                  <a:avLst/>
                  <a:gdLst/>
                  <a:ahLst/>
                  <a:cxnLst>
                    <a:cxn ang="0">
                      <a:pos x="52" y="17"/>
                    </a:cxn>
                    <a:cxn ang="0">
                      <a:pos x="46" y="7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7"/>
                    </a:cxn>
                    <a:cxn ang="0">
                      <a:pos x="0" y="17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2" y="17"/>
                    </a:cxn>
                    <a:cxn ang="0">
                      <a:pos x="8" y="7"/>
                    </a:cxn>
                    <a:cxn ang="0">
                      <a:pos x="16" y="2"/>
                    </a:cxn>
                    <a:cxn ang="0">
                      <a:pos x="27" y="0"/>
                    </a:cxn>
                    <a:cxn ang="0">
                      <a:pos x="37" y="2"/>
                    </a:cxn>
                    <a:cxn ang="0">
                      <a:pos x="46" y="7"/>
                    </a:cxn>
                    <a:cxn ang="0">
                      <a:pos x="52" y="17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0" y="34"/>
                    </a:cxn>
                    <a:cxn ang="0">
                      <a:pos x="4" y="42"/>
                    </a:cxn>
                    <a:cxn ang="0">
                      <a:pos x="12" y="50"/>
                    </a:cxn>
                    <a:cxn ang="0">
                      <a:pos x="21" y="55"/>
                    </a:cxn>
                    <a:cxn ang="0">
                      <a:pos x="33" y="55"/>
                    </a:cxn>
                    <a:cxn ang="0">
                      <a:pos x="42" y="50"/>
                    </a:cxn>
                    <a:cxn ang="0">
                      <a:pos x="50" y="42"/>
                    </a:cxn>
                    <a:cxn ang="0">
                      <a:pos x="54" y="34"/>
                    </a:cxn>
                    <a:cxn ang="0">
                      <a:pos x="54" y="34"/>
                    </a:cxn>
                    <a:cxn ang="0">
                      <a:pos x="54" y="34"/>
                    </a:cxn>
                    <a:cxn ang="0">
                      <a:pos x="54" y="32"/>
                    </a:cxn>
                    <a:cxn ang="0">
                      <a:pos x="54" y="32"/>
                    </a:cxn>
                    <a:cxn ang="0">
                      <a:pos x="50" y="42"/>
                    </a:cxn>
                    <a:cxn ang="0">
                      <a:pos x="42" y="50"/>
                    </a:cxn>
                    <a:cxn ang="0">
                      <a:pos x="33" y="53"/>
                    </a:cxn>
                    <a:cxn ang="0">
                      <a:pos x="21" y="53"/>
                    </a:cxn>
                    <a:cxn ang="0">
                      <a:pos x="12" y="50"/>
                    </a:cxn>
                    <a:cxn ang="0">
                      <a:pos x="4" y="42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4"/>
                    </a:cxn>
                    <a:cxn ang="0">
                      <a:pos x="0" y="34"/>
                    </a:cxn>
                    <a:cxn ang="0">
                      <a:pos x="0" y="34"/>
                    </a:cxn>
                  </a:cxnLst>
                  <a:rect l="0" t="0" r="r" b="b"/>
                  <a:pathLst>
                    <a:path w="54" h="55">
                      <a:moveTo>
                        <a:pt x="54" y="21"/>
                      </a:moveTo>
                      <a:lnTo>
                        <a:pt x="52" y="17"/>
                      </a:lnTo>
                      <a:lnTo>
                        <a:pt x="50" y="11"/>
                      </a:lnTo>
                      <a:lnTo>
                        <a:pt x="46" y="7"/>
                      </a:lnTo>
                      <a:lnTo>
                        <a:pt x="42" y="3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2" y="17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2" y="3"/>
                      </a:lnTo>
                      <a:lnTo>
                        <a:pt x="46" y="7"/>
                      </a:lnTo>
                      <a:lnTo>
                        <a:pt x="50" y="11"/>
                      </a:lnTo>
                      <a:lnTo>
                        <a:pt x="52" y="17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close/>
                      <a:moveTo>
                        <a:pt x="0" y="34"/>
                      </a:move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8" y="48"/>
                      </a:lnTo>
                      <a:lnTo>
                        <a:pt x="12" y="50"/>
                      </a:lnTo>
                      <a:lnTo>
                        <a:pt x="16" y="53"/>
                      </a:lnTo>
                      <a:lnTo>
                        <a:pt x="21" y="55"/>
                      </a:lnTo>
                      <a:lnTo>
                        <a:pt x="27" y="55"/>
                      </a:lnTo>
                      <a:lnTo>
                        <a:pt x="33" y="55"/>
                      </a:lnTo>
                      <a:lnTo>
                        <a:pt x="37" y="53"/>
                      </a:lnTo>
                      <a:lnTo>
                        <a:pt x="42" y="50"/>
                      </a:lnTo>
                      <a:lnTo>
                        <a:pt x="46" y="48"/>
                      </a:lnTo>
                      <a:lnTo>
                        <a:pt x="50" y="42"/>
                      </a:lnTo>
                      <a:lnTo>
                        <a:pt x="52" y="38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4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2" y="38"/>
                      </a:lnTo>
                      <a:lnTo>
                        <a:pt x="50" y="42"/>
                      </a:lnTo>
                      <a:lnTo>
                        <a:pt x="46" y="48"/>
                      </a:lnTo>
                      <a:lnTo>
                        <a:pt x="42" y="50"/>
                      </a:lnTo>
                      <a:lnTo>
                        <a:pt x="37" y="53"/>
                      </a:lnTo>
                      <a:lnTo>
                        <a:pt x="33" y="53"/>
                      </a:lnTo>
                      <a:lnTo>
                        <a:pt x="27" y="55"/>
                      </a:lnTo>
                      <a:lnTo>
                        <a:pt x="21" y="53"/>
                      </a:lnTo>
                      <a:lnTo>
                        <a:pt x="16" y="53"/>
                      </a:lnTo>
                      <a:lnTo>
                        <a:pt x="12" y="50"/>
                      </a:lnTo>
                      <a:lnTo>
                        <a:pt x="8" y="48"/>
                      </a:lnTo>
                      <a:lnTo>
                        <a:pt x="4" y="42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77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2" name="Freeform 649"/>
                <p:cNvSpPr>
                  <a:spLocks noEditPoints="1"/>
                </p:cNvSpPr>
                <p:nvPr/>
              </p:nvSpPr>
              <p:spPr bwMode="auto">
                <a:xfrm>
                  <a:off x="1572" y="2335"/>
                  <a:ext cx="54" cy="55"/>
                </a:xfrm>
                <a:custGeom>
                  <a:avLst/>
                  <a:gdLst/>
                  <a:ahLst/>
                  <a:cxnLst>
                    <a:cxn ang="0">
                      <a:pos x="52" y="17"/>
                    </a:cxn>
                    <a:cxn ang="0">
                      <a:pos x="46" y="7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7"/>
                    </a:cxn>
                    <a:cxn ang="0">
                      <a:pos x="2" y="17"/>
                    </a:cxn>
                    <a:cxn ang="0">
                      <a:pos x="0" y="21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5"/>
                    </a:cxn>
                    <a:cxn ang="0">
                      <a:pos x="0" y="21"/>
                    </a:cxn>
                    <a:cxn ang="0">
                      <a:pos x="4" y="11"/>
                    </a:cxn>
                    <a:cxn ang="0">
                      <a:pos x="12" y="3"/>
                    </a:cxn>
                    <a:cxn ang="0">
                      <a:pos x="21" y="0"/>
                    </a:cxn>
                    <a:cxn ang="0">
                      <a:pos x="33" y="0"/>
                    </a:cxn>
                    <a:cxn ang="0">
                      <a:pos x="42" y="3"/>
                    </a:cxn>
                    <a:cxn ang="0">
                      <a:pos x="50" y="11"/>
                    </a:cxn>
                    <a:cxn ang="0">
                      <a:pos x="54" y="21"/>
                    </a:cxn>
                    <a:cxn ang="0">
                      <a:pos x="54" y="25"/>
                    </a:cxn>
                    <a:cxn ang="0">
                      <a:pos x="54" y="23"/>
                    </a:cxn>
                    <a:cxn ang="0">
                      <a:pos x="54" y="23"/>
                    </a:cxn>
                    <a:cxn ang="0">
                      <a:pos x="54" y="23"/>
                    </a:cxn>
                    <a:cxn ang="0">
                      <a:pos x="0" y="32"/>
                    </a:cxn>
                    <a:cxn ang="0">
                      <a:pos x="4" y="42"/>
                    </a:cxn>
                    <a:cxn ang="0">
                      <a:pos x="12" y="50"/>
                    </a:cxn>
                    <a:cxn ang="0">
                      <a:pos x="21" y="53"/>
                    </a:cxn>
                    <a:cxn ang="0">
                      <a:pos x="33" y="53"/>
                    </a:cxn>
                    <a:cxn ang="0">
                      <a:pos x="42" y="50"/>
                    </a:cxn>
                    <a:cxn ang="0">
                      <a:pos x="50" y="42"/>
                    </a:cxn>
                    <a:cxn ang="0">
                      <a:pos x="54" y="32"/>
                    </a:cxn>
                    <a:cxn ang="0">
                      <a:pos x="54" y="32"/>
                    </a:cxn>
                    <a:cxn ang="0">
                      <a:pos x="54" y="32"/>
                    </a:cxn>
                    <a:cxn ang="0">
                      <a:pos x="54" y="30"/>
                    </a:cxn>
                    <a:cxn ang="0">
                      <a:pos x="54" y="30"/>
                    </a:cxn>
                    <a:cxn ang="0">
                      <a:pos x="52" y="38"/>
                    </a:cxn>
                    <a:cxn ang="0">
                      <a:pos x="46" y="46"/>
                    </a:cxn>
                    <a:cxn ang="0">
                      <a:pos x="37" y="53"/>
                    </a:cxn>
                    <a:cxn ang="0">
                      <a:pos x="27" y="55"/>
                    </a:cxn>
                    <a:cxn ang="0">
                      <a:pos x="16" y="53"/>
                    </a:cxn>
                    <a:cxn ang="0">
                      <a:pos x="8" y="46"/>
                    </a:cxn>
                    <a:cxn ang="0">
                      <a:pos x="2" y="38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0" y="32"/>
                    </a:cxn>
                    <a:cxn ang="0">
                      <a:pos x="0" y="32"/>
                    </a:cxn>
                    <a:cxn ang="0">
                      <a:pos x="0" y="32"/>
                    </a:cxn>
                  </a:cxnLst>
                  <a:rect l="0" t="0" r="r" b="b"/>
                  <a:pathLst>
                    <a:path w="54" h="55">
                      <a:moveTo>
                        <a:pt x="54" y="21"/>
                      </a:moveTo>
                      <a:lnTo>
                        <a:pt x="52" y="17"/>
                      </a:lnTo>
                      <a:lnTo>
                        <a:pt x="50" y="11"/>
                      </a:lnTo>
                      <a:lnTo>
                        <a:pt x="46" y="7"/>
                      </a:lnTo>
                      <a:lnTo>
                        <a:pt x="42" y="3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1"/>
                      </a:lnTo>
                      <a:lnTo>
                        <a:pt x="2" y="17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2" y="3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2" y="3"/>
                      </a:lnTo>
                      <a:lnTo>
                        <a:pt x="46" y="7"/>
                      </a:lnTo>
                      <a:lnTo>
                        <a:pt x="50" y="11"/>
                      </a:lnTo>
                      <a:lnTo>
                        <a:pt x="52" y="17"/>
                      </a:lnTo>
                      <a:lnTo>
                        <a:pt x="54" y="21"/>
                      </a:lnTo>
                      <a:lnTo>
                        <a:pt x="54" y="25"/>
                      </a:lnTo>
                      <a:lnTo>
                        <a:pt x="54" y="25"/>
                      </a:lnTo>
                      <a:lnTo>
                        <a:pt x="54" y="23"/>
                      </a:lnTo>
                      <a:lnTo>
                        <a:pt x="54" y="23"/>
                      </a:lnTo>
                      <a:lnTo>
                        <a:pt x="54" y="23"/>
                      </a:lnTo>
                      <a:lnTo>
                        <a:pt x="54" y="23"/>
                      </a:lnTo>
                      <a:lnTo>
                        <a:pt x="54" y="23"/>
                      </a:lnTo>
                      <a:lnTo>
                        <a:pt x="54" y="23"/>
                      </a:lnTo>
                      <a:lnTo>
                        <a:pt x="54" y="21"/>
                      </a:lnTo>
                      <a:close/>
                      <a:moveTo>
                        <a:pt x="0" y="32"/>
                      </a:move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8"/>
                      </a:lnTo>
                      <a:lnTo>
                        <a:pt x="12" y="50"/>
                      </a:lnTo>
                      <a:lnTo>
                        <a:pt x="16" y="53"/>
                      </a:lnTo>
                      <a:lnTo>
                        <a:pt x="21" y="53"/>
                      </a:lnTo>
                      <a:lnTo>
                        <a:pt x="27" y="55"/>
                      </a:lnTo>
                      <a:lnTo>
                        <a:pt x="33" y="53"/>
                      </a:lnTo>
                      <a:lnTo>
                        <a:pt x="37" y="53"/>
                      </a:lnTo>
                      <a:lnTo>
                        <a:pt x="42" y="50"/>
                      </a:lnTo>
                      <a:lnTo>
                        <a:pt x="46" y="48"/>
                      </a:lnTo>
                      <a:lnTo>
                        <a:pt x="50" y="42"/>
                      </a:lnTo>
                      <a:lnTo>
                        <a:pt x="52" y="38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4" y="32"/>
                      </a:lnTo>
                      <a:lnTo>
                        <a:pt x="54" y="30"/>
                      </a:lnTo>
                      <a:lnTo>
                        <a:pt x="54" y="30"/>
                      </a:lnTo>
                      <a:lnTo>
                        <a:pt x="54" y="30"/>
                      </a:lnTo>
                      <a:lnTo>
                        <a:pt x="54" y="30"/>
                      </a:lnTo>
                      <a:lnTo>
                        <a:pt x="54" y="32"/>
                      </a:lnTo>
                      <a:lnTo>
                        <a:pt x="52" y="38"/>
                      </a:lnTo>
                      <a:lnTo>
                        <a:pt x="50" y="42"/>
                      </a:lnTo>
                      <a:lnTo>
                        <a:pt x="46" y="46"/>
                      </a:lnTo>
                      <a:lnTo>
                        <a:pt x="42" y="50"/>
                      </a:lnTo>
                      <a:lnTo>
                        <a:pt x="37" y="53"/>
                      </a:lnTo>
                      <a:lnTo>
                        <a:pt x="33" y="53"/>
                      </a:lnTo>
                      <a:lnTo>
                        <a:pt x="27" y="55"/>
                      </a:lnTo>
                      <a:lnTo>
                        <a:pt x="21" y="53"/>
                      </a:lnTo>
                      <a:lnTo>
                        <a:pt x="16" y="53"/>
                      </a:lnTo>
                      <a:lnTo>
                        <a:pt x="12" y="50"/>
                      </a:lnTo>
                      <a:lnTo>
                        <a:pt x="8" y="46"/>
                      </a:lnTo>
                      <a:lnTo>
                        <a:pt x="4" y="42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7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3" name="Freeform 650"/>
                <p:cNvSpPr>
                  <a:spLocks noEditPoints="1"/>
                </p:cNvSpPr>
                <p:nvPr/>
              </p:nvSpPr>
              <p:spPr bwMode="auto">
                <a:xfrm>
                  <a:off x="1572" y="2335"/>
                  <a:ext cx="54" cy="55"/>
                </a:xfrm>
                <a:custGeom>
                  <a:avLst/>
                  <a:gdLst/>
                  <a:ahLst/>
                  <a:cxnLst>
                    <a:cxn ang="0">
                      <a:pos x="54" y="21"/>
                    </a:cxn>
                    <a:cxn ang="0">
                      <a:pos x="50" y="11"/>
                    </a:cxn>
                    <a:cxn ang="0">
                      <a:pos x="42" y="3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2" y="3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1"/>
                    </a:cxn>
                    <a:cxn ang="0">
                      <a:pos x="4" y="11"/>
                    </a:cxn>
                    <a:cxn ang="0">
                      <a:pos x="12" y="5"/>
                    </a:cxn>
                    <a:cxn ang="0">
                      <a:pos x="21" y="0"/>
                    </a:cxn>
                    <a:cxn ang="0">
                      <a:pos x="33" y="0"/>
                    </a:cxn>
                    <a:cxn ang="0">
                      <a:pos x="42" y="5"/>
                    </a:cxn>
                    <a:cxn ang="0">
                      <a:pos x="50" y="11"/>
                    </a:cxn>
                    <a:cxn ang="0">
                      <a:pos x="54" y="21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4" y="25"/>
                    </a:cxn>
                    <a:cxn ang="0">
                      <a:pos x="54" y="25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8" y="46"/>
                    </a:cxn>
                    <a:cxn ang="0">
                      <a:pos x="16" y="53"/>
                    </a:cxn>
                    <a:cxn ang="0">
                      <a:pos x="27" y="55"/>
                    </a:cxn>
                    <a:cxn ang="0">
                      <a:pos x="37" y="53"/>
                    </a:cxn>
                    <a:cxn ang="0">
                      <a:pos x="46" y="46"/>
                    </a:cxn>
                    <a:cxn ang="0">
                      <a:pos x="52" y="38"/>
                    </a:cxn>
                    <a:cxn ang="0">
                      <a:pos x="54" y="30"/>
                    </a:cxn>
                    <a:cxn ang="0">
                      <a:pos x="54" y="30"/>
                    </a:cxn>
                    <a:cxn ang="0">
                      <a:pos x="54" y="28"/>
                    </a:cxn>
                    <a:cxn ang="0">
                      <a:pos x="54" y="28"/>
                    </a:cxn>
                    <a:cxn ang="0">
                      <a:pos x="54" y="28"/>
                    </a:cxn>
                    <a:cxn ang="0">
                      <a:pos x="52" y="38"/>
                    </a:cxn>
                    <a:cxn ang="0">
                      <a:pos x="46" y="46"/>
                    </a:cxn>
                    <a:cxn ang="0">
                      <a:pos x="37" y="51"/>
                    </a:cxn>
                    <a:cxn ang="0">
                      <a:pos x="27" y="55"/>
                    </a:cxn>
                    <a:cxn ang="0">
                      <a:pos x="16" y="51"/>
                    </a:cxn>
                    <a:cxn ang="0">
                      <a:pos x="8" y="46"/>
                    </a:cxn>
                    <a:cxn ang="0">
                      <a:pos x="2" y="3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28"/>
                    </a:cxn>
                    <a:cxn ang="0">
                      <a:pos x="0" y="30"/>
                    </a:cxn>
                    <a:cxn ang="0">
                      <a:pos x="0" y="30"/>
                    </a:cxn>
                  </a:cxnLst>
                  <a:rect l="0" t="0" r="r" b="b"/>
                  <a:pathLst>
                    <a:path w="54" h="55">
                      <a:moveTo>
                        <a:pt x="54" y="25"/>
                      </a:moveTo>
                      <a:lnTo>
                        <a:pt x="54" y="21"/>
                      </a:lnTo>
                      <a:lnTo>
                        <a:pt x="52" y="17"/>
                      </a:lnTo>
                      <a:lnTo>
                        <a:pt x="50" y="11"/>
                      </a:lnTo>
                      <a:lnTo>
                        <a:pt x="46" y="7"/>
                      </a:lnTo>
                      <a:lnTo>
                        <a:pt x="42" y="3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1"/>
                      </a:lnTo>
                      <a:lnTo>
                        <a:pt x="2" y="17"/>
                      </a:lnTo>
                      <a:lnTo>
                        <a:pt x="4" y="11"/>
                      </a:lnTo>
                      <a:lnTo>
                        <a:pt x="8" y="7"/>
                      </a:lnTo>
                      <a:lnTo>
                        <a:pt x="12" y="5"/>
                      </a:lnTo>
                      <a:lnTo>
                        <a:pt x="16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2" y="5"/>
                      </a:lnTo>
                      <a:lnTo>
                        <a:pt x="46" y="7"/>
                      </a:lnTo>
                      <a:lnTo>
                        <a:pt x="50" y="11"/>
                      </a:lnTo>
                      <a:lnTo>
                        <a:pt x="52" y="17"/>
                      </a:lnTo>
                      <a:lnTo>
                        <a:pt x="54" y="21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5"/>
                      </a:lnTo>
                      <a:lnTo>
                        <a:pt x="54" y="25"/>
                      </a:lnTo>
                      <a:lnTo>
                        <a:pt x="54" y="25"/>
                      </a:lnTo>
                      <a:lnTo>
                        <a:pt x="54" y="25"/>
                      </a:lnTo>
                      <a:lnTo>
                        <a:pt x="54" y="25"/>
                      </a:lnTo>
                      <a:close/>
                      <a:moveTo>
                        <a:pt x="0" y="30"/>
                      </a:move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3"/>
                      </a:lnTo>
                      <a:lnTo>
                        <a:pt x="21" y="53"/>
                      </a:lnTo>
                      <a:lnTo>
                        <a:pt x="27" y="55"/>
                      </a:lnTo>
                      <a:lnTo>
                        <a:pt x="33" y="53"/>
                      </a:lnTo>
                      <a:lnTo>
                        <a:pt x="37" y="53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2" y="38"/>
                      </a:lnTo>
                      <a:lnTo>
                        <a:pt x="54" y="32"/>
                      </a:lnTo>
                      <a:lnTo>
                        <a:pt x="54" y="30"/>
                      </a:lnTo>
                      <a:lnTo>
                        <a:pt x="54" y="30"/>
                      </a:lnTo>
                      <a:lnTo>
                        <a:pt x="54" y="30"/>
                      </a:lnTo>
                      <a:lnTo>
                        <a:pt x="54" y="28"/>
                      </a:lnTo>
                      <a:lnTo>
                        <a:pt x="54" y="28"/>
                      </a:lnTo>
                      <a:lnTo>
                        <a:pt x="54" y="28"/>
                      </a:lnTo>
                      <a:lnTo>
                        <a:pt x="54" y="28"/>
                      </a:lnTo>
                      <a:lnTo>
                        <a:pt x="54" y="28"/>
                      </a:lnTo>
                      <a:lnTo>
                        <a:pt x="54" y="28"/>
                      </a:lnTo>
                      <a:lnTo>
                        <a:pt x="54" y="32"/>
                      </a:lnTo>
                      <a:lnTo>
                        <a:pt x="52" y="38"/>
                      </a:lnTo>
                      <a:lnTo>
                        <a:pt x="50" y="42"/>
                      </a:lnTo>
                      <a:lnTo>
                        <a:pt x="46" y="46"/>
                      </a:lnTo>
                      <a:lnTo>
                        <a:pt x="42" y="50"/>
                      </a:lnTo>
                      <a:lnTo>
                        <a:pt x="37" y="51"/>
                      </a:lnTo>
                      <a:lnTo>
                        <a:pt x="33" y="53"/>
                      </a:lnTo>
                      <a:lnTo>
                        <a:pt x="27" y="55"/>
                      </a:lnTo>
                      <a:lnTo>
                        <a:pt x="21" y="53"/>
                      </a:lnTo>
                      <a:lnTo>
                        <a:pt x="16" y="51"/>
                      </a:lnTo>
                      <a:lnTo>
                        <a:pt x="12" y="50"/>
                      </a:lnTo>
                      <a:lnTo>
                        <a:pt x="8" y="46"/>
                      </a:lnTo>
                      <a:lnTo>
                        <a:pt x="4" y="42"/>
                      </a:lnTo>
                      <a:lnTo>
                        <a:pt x="2" y="38"/>
                      </a:lnTo>
                      <a:lnTo>
                        <a:pt x="0" y="32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FF78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4" name="Freeform 651"/>
                <p:cNvSpPr>
                  <a:spLocks/>
                </p:cNvSpPr>
                <p:nvPr/>
              </p:nvSpPr>
              <p:spPr bwMode="auto">
                <a:xfrm>
                  <a:off x="1572" y="2335"/>
                  <a:ext cx="54" cy="55"/>
                </a:xfrm>
                <a:custGeom>
                  <a:avLst/>
                  <a:gdLst/>
                  <a:ahLst/>
                  <a:cxnLst>
                    <a:cxn ang="0">
                      <a:pos x="54" y="21"/>
                    </a:cxn>
                    <a:cxn ang="0">
                      <a:pos x="50" y="11"/>
                    </a:cxn>
                    <a:cxn ang="0">
                      <a:pos x="42" y="5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2" y="5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8"/>
                    </a:cxn>
                    <a:cxn ang="0">
                      <a:pos x="0" y="32"/>
                    </a:cxn>
                    <a:cxn ang="0">
                      <a:pos x="4" y="42"/>
                    </a:cxn>
                    <a:cxn ang="0">
                      <a:pos x="12" y="50"/>
                    </a:cxn>
                    <a:cxn ang="0">
                      <a:pos x="21" y="53"/>
                    </a:cxn>
                    <a:cxn ang="0">
                      <a:pos x="33" y="53"/>
                    </a:cxn>
                    <a:cxn ang="0">
                      <a:pos x="42" y="50"/>
                    </a:cxn>
                    <a:cxn ang="0">
                      <a:pos x="50" y="42"/>
                    </a:cxn>
                    <a:cxn ang="0">
                      <a:pos x="54" y="32"/>
                    </a:cxn>
                    <a:cxn ang="0">
                      <a:pos x="54" y="28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2" y="17"/>
                    </a:cxn>
                    <a:cxn ang="0">
                      <a:pos x="46" y="7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7"/>
                    </a:cxn>
                    <a:cxn ang="0">
                      <a:pos x="2" y="17"/>
                    </a:cxn>
                    <a:cxn ang="0">
                      <a:pos x="0" y="27"/>
                    </a:cxn>
                    <a:cxn ang="0">
                      <a:pos x="2" y="38"/>
                    </a:cxn>
                    <a:cxn ang="0">
                      <a:pos x="8" y="46"/>
                    </a:cxn>
                    <a:cxn ang="0">
                      <a:pos x="16" y="51"/>
                    </a:cxn>
                    <a:cxn ang="0">
                      <a:pos x="27" y="53"/>
                    </a:cxn>
                    <a:cxn ang="0">
                      <a:pos x="37" y="51"/>
                    </a:cxn>
                    <a:cxn ang="0">
                      <a:pos x="46" y="46"/>
                    </a:cxn>
                    <a:cxn ang="0">
                      <a:pos x="52" y="38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4" y="27"/>
                    </a:cxn>
                    <a:cxn ang="0">
                      <a:pos x="54" y="27"/>
                    </a:cxn>
                  </a:cxnLst>
                  <a:rect l="0" t="0" r="r" b="b"/>
                  <a:pathLst>
                    <a:path w="54" h="55">
                      <a:moveTo>
                        <a:pt x="54" y="27"/>
                      </a:moveTo>
                      <a:lnTo>
                        <a:pt x="54" y="21"/>
                      </a:lnTo>
                      <a:lnTo>
                        <a:pt x="52" y="17"/>
                      </a:lnTo>
                      <a:lnTo>
                        <a:pt x="50" y="11"/>
                      </a:lnTo>
                      <a:lnTo>
                        <a:pt x="46" y="7"/>
                      </a:lnTo>
                      <a:lnTo>
                        <a:pt x="42" y="5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2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1"/>
                      </a:lnTo>
                      <a:lnTo>
                        <a:pt x="21" y="53"/>
                      </a:lnTo>
                      <a:lnTo>
                        <a:pt x="27" y="55"/>
                      </a:lnTo>
                      <a:lnTo>
                        <a:pt x="33" y="53"/>
                      </a:lnTo>
                      <a:lnTo>
                        <a:pt x="37" y="51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2" y="38"/>
                      </a:lnTo>
                      <a:lnTo>
                        <a:pt x="54" y="32"/>
                      </a:lnTo>
                      <a:lnTo>
                        <a:pt x="54" y="28"/>
                      </a:lnTo>
                      <a:lnTo>
                        <a:pt x="54" y="28"/>
                      </a:lnTo>
                      <a:lnTo>
                        <a:pt x="54" y="28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1"/>
                      </a:lnTo>
                      <a:lnTo>
                        <a:pt x="52" y="17"/>
                      </a:lnTo>
                      <a:lnTo>
                        <a:pt x="50" y="11"/>
                      </a:lnTo>
                      <a:lnTo>
                        <a:pt x="46" y="7"/>
                      </a:lnTo>
                      <a:lnTo>
                        <a:pt x="42" y="5"/>
                      </a:lnTo>
                      <a:lnTo>
                        <a:pt x="37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1"/>
                      </a:lnTo>
                      <a:lnTo>
                        <a:pt x="21" y="53"/>
                      </a:lnTo>
                      <a:lnTo>
                        <a:pt x="27" y="53"/>
                      </a:lnTo>
                      <a:lnTo>
                        <a:pt x="33" y="53"/>
                      </a:lnTo>
                      <a:lnTo>
                        <a:pt x="37" y="51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2" y="38"/>
                      </a:lnTo>
                      <a:lnTo>
                        <a:pt x="54" y="32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7"/>
                      </a:lnTo>
                      <a:close/>
                    </a:path>
                  </a:pathLst>
                </a:custGeom>
                <a:solidFill>
                  <a:srgbClr val="FF7A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5" name="Freeform 652"/>
                <p:cNvSpPr>
                  <a:spLocks/>
                </p:cNvSpPr>
                <p:nvPr/>
              </p:nvSpPr>
              <p:spPr bwMode="auto">
                <a:xfrm>
                  <a:off x="1572" y="2335"/>
                  <a:ext cx="54" cy="53"/>
                </a:xfrm>
                <a:custGeom>
                  <a:avLst/>
                  <a:gdLst/>
                  <a:ahLst/>
                  <a:cxnLst>
                    <a:cxn ang="0">
                      <a:pos x="54" y="21"/>
                    </a:cxn>
                    <a:cxn ang="0">
                      <a:pos x="50" y="11"/>
                    </a:cxn>
                    <a:cxn ang="0">
                      <a:pos x="42" y="5"/>
                    </a:cxn>
                    <a:cxn ang="0">
                      <a:pos x="33" y="2"/>
                    </a:cxn>
                    <a:cxn ang="0">
                      <a:pos x="21" y="2"/>
                    </a:cxn>
                    <a:cxn ang="0">
                      <a:pos x="12" y="5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2"/>
                    </a:cxn>
                    <a:cxn ang="0">
                      <a:pos x="4" y="42"/>
                    </a:cxn>
                    <a:cxn ang="0">
                      <a:pos x="12" y="50"/>
                    </a:cxn>
                    <a:cxn ang="0">
                      <a:pos x="21" y="53"/>
                    </a:cxn>
                    <a:cxn ang="0">
                      <a:pos x="33" y="53"/>
                    </a:cxn>
                    <a:cxn ang="0">
                      <a:pos x="42" y="50"/>
                    </a:cxn>
                    <a:cxn ang="0">
                      <a:pos x="50" y="42"/>
                    </a:cxn>
                    <a:cxn ang="0">
                      <a:pos x="54" y="32"/>
                    </a:cxn>
                    <a:cxn ang="0">
                      <a:pos x="54" y="27"/>
                    </a:cxn>
                    <a:cxn ang="0">
                      <a:pos x="52" y="17"/>
                    </a:cxn>
                    <a:cxn ang="0">
                      <a:pos x="46" y="7"/>
                    </a:cxn>
                    <a:cxn ang="0">
                      <a:pos x="37" y="2"/>
                    </a:cxn>
                    <a:cxn ang="0">
                      <a:pos x="27" y="0"/>
                    </a:cxn>
                    <a:cxn ang="0">
                      <a:pos x="16" y="2"/>
                    </a:cxn>
                    <a:cxn ang="0">
                      <a:pos x="8" y="7"/>
                    </a:cxn>
                    <a:cxn ang="0">
                      <a:pos x="2" y="17"/>
                    </a:cxn>
                    <a:cxn ang="0">
                      <a:pos x="0" y="27"/>
                    </a:cxn>
                    <a:cxn ang="0">
                      <a:pos x="2" y="38"/>
                    </a:cxn>
                    <a:cxn ang="0">
                      <a:pos x="8" y="46"/>
                    </a:cxn>
                    <a:cxn ang="0">
                      <a:pos x="16" y="51"/>
                    </a:cxn>
                    <a:cxn ang="0">
                      <a:pos x="27" y="53"/>
                    </a:cxn>
                    <a:cxn ang="0">
                      <a:pos x="37" y="51"/>
                    </a:cxn>
                    <a:cxn ang="0">
                      <a:pos x="46" y="46"/>
                    </a:cxn>
                    <a:cxn ang="0">
                      <a:pos x="52" y="38"/>
                    </a:cxn>
                    <a:cxn ang="0">
                      <a:pos x="54" y="27"/>
                    </a:cxn>
                  </a:cxnLst>
                  <a:rect l="0" t="0" r="r" b="b"/>
                  <a:pathLst>
                    <a:path w="54" h="53">
                      <a:moveTo>
                        <a:pt x="54" y="27"/>
                      </a:moveTo>
                      <a:lnTo>
                        <a:pt x="54" y="21"/>
                      </a:lnTo>
                      <a:lnTo>
                        <a:pt x="52" y="17"/>
                      </a:lnTo>
                      <a:lnTo>
                        <a:pt x="50" y="11"/>
                      </a:lnTo>
                      <a:lnTo>
                        <a:pt x="46" y="7"/>
                      </a:lnTo>
                      <a:lnTo>
                        <a:pt x="42" y="5"/>
                      </a:lnTo>
                      <a:lnTo>
                        <a:pt x="37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1"/>
                      </a:lnTo>
                      <a:lnTo>
                        <a:pt x="21" y="53"/>
                      </a:lnTo>
                      <a:lnTo>
                        <a:pt x="27" y="53"/>
                      </a:lnTo>
                      <a:lnTo>
                        <a:pt x="33" y="53"/>
                      </a:lnTo>
                      <a:lnTo>
                        <a:pt x="37" y="51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2" y="38"/>
                      </a:lnTo>
                      <a:lnTo>
                        <a:pt x="54" y="32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3"/>
                      </a:lnTo>
                      <a:lnTo>
                        <a:pt x="52" y="17"/>
                      </a:lnTo>
                      <a:lnTo>
                        <a:pt x="48" y="11"/>
                      </a:lnTo>
                      <a:lnTo>
                        <a:pt x="46" y="7"/>
                      </a:lnTo>
                      <a:lnTo>
                        <a:pt x="42" y="5"/>
                      </a:lnTo>
                      <a:lnTo>
                        <a:pt x="37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1"/>
                      </a:lnTo>
                      <a:lnTo>
                        <a:pt x="21" y="53"/>
                      </a:lnTo>
                      <a:lnTo>
                        <a:pt x="27" y="53"/>
                      </a:lnTo>
                      <a:lnTo>
                        <a:pt x="33" y="53"/>
                      </a:lnTo>
                      <a:lnTo>
                        <a:pt x="37" y="51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48" y="42"/>
                      </a:lnTo>
                      <a:lnTo>
                        <a:pt x="52" y="38"/>
                      </a:lnTo>
                      <a:lnTo>
                        <a:pt x="54" y="32"/>
                      </a:lnTo>
                      <a:lnTo>
                        <a:pt x="54" y="27"/>
                      </a:lnTo>
                      <a:lnTo>
                        <a:pt x="54" y="27"/>
                      </a:lnTo>
                      <a:close/>
                    </a:path>
                  </a:pathLst>
                </a:custGeom>
                <a:solidFill>
                  <a:srgbClr val="FF7B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6" name="Freeform 653"/>
                <p:cNvSpPr>
                  <a:spLocks/>
                </p:cNvSpPr>
                <p:nvPr/>
              </p:nvSpPr>
              <p:spPr bwMode="auto">
                <a:xfrm>
                  <a:off x="1572" y="2335"/>
                  <a:ext cx="54" cy="53"/>
                </a:xfrm>
                <a:custGeom>
                  <a:avLst/>
                  <a:gdLst/>
                  <a:ahLst/>
                  <a:cxnLst>
                    <a:cxn ang="0">
                      <a:pos x="54" y="23"/>
                    </a:cxn>
                    <a:cxn ang="0">
                      <a:pos x="48" y="11"/>
                    </a:cxn>
                    <a:cxn ang="0">
                      <a:pos x="42" y="5"/>
                    </a:cxn>
                    <a:cxn ang="0">
                      <a:pos x="33" y="2"/>
                    </a:cxn>
                    <a:cxn ang="0">
                      <a:pos x="21" y="2"/>
                    </a:cxn>
                    <a:cxn ang="0">
                      <a:pos x="12" y="5"/>
                    </a:cxn>
                    <a:cxn ang="0">
                      <a:pos x="4" y="11"/>
                    </a:cxn>
                    <a:cxn ang="0">
                      <a:pos x="0" y="23"/>
                    </a:cxn>
                    <a:cxn ang="0">
                      <a:pos x="0" y="32"/>
                    </a:cxn>
                    <a:cxn ang="0">
                      <a:pos x="4" y="42"/>
                    </a:cxn>
                    <a:cxn ang="0">
                      <a:pos x="12" y="50"/>
                    </a:cxn>
                    <a:cxn ang="0">
                      <a:pos x="21" y="53"/>
                    </a:cxn>
                    <a:cxn ang="0">
                      <a:pos x="33" y="53"/>
                    </a:cxn>
                    <a:cxn ang="0">
                      <a:pos x="42" y="50"/>
                    </a:cxn>
                    <a:cxn ang="0">
                      <a:pos x="48" y="42"/>
                    </a:cxn>
                    <a:cxn ang="0">
                      <a:pos x="54" y="32"/>
                    </a:cxn>
                    <a:cxn ang="0">
                      <a:pos x="54" y="27"/>
                    </a:cxn>
                    <a:cxn ang="0">
                      <a:pos x="52" y="17"/>
                    </a:cxn>
                    <a:cxn ang="0">
                      <a:pos x="46" y="9"/>
                    </a:cxn>
                    <a:cxn ang="0">
                      <a:pos x="37" y="3"/>
                    </a:cxn>
                    <a:cxn ang="0">
                      <a:pos x="27" y="0"/>
                    </a:cxn>
                    <a:cxn ang="0">
                      <a:pos x="16" y="3"/>
                    </a:cxn>
                    <a:cxn ang="0">
                      <a:pos x="8" y="9"/>
                    </a:cxn>
                    <a:cxn ang="0">
                      <a:pos x="2" y="17"/>
                    </a:cxn>
                    <a:cxn ang="0">
                      <a:pos x="0" y="27"/>
                    </a:cxn>
                    <a:cxn ang="0">
                      <a:pos x="2" y="38"/>
                    </a:cxn>
                    <a:cxn ang="0">
                      <a:pos x="8" y="46"/>
                    </a:cxn>
                    <a:cxn ang="0">
                      <a:pos x="16" y="51"/>
                    </a:cxn>
                    <a:cxn ang="0">
                      <a:pos x="27" y="53"/>
                    </a:cxn>
                    <a:cxn ang="0">
                      <a:pos x="37" y="51"/>
                    </a:cxn>
                    <a:cxn ang="0">
                      <a:pos x="46" y="46"/>
                    </a:cxn>
                    <a:cxn ang="0">
                      <a:pos x="52" y="38"/>
                    </a:cxn>
                    <a:cxn ang="0">
                      <a:pos x="54" y="27"/>
                    </a:cxn>
                  </a:cxnLst>
                  <a:rect l="0" t="0" r="r" b="b"/>
                  <a:pathLst>
                    <a:path w="54" h="53">
                      <a:moveTo>
                        <a:pt x="54" y="27"/>
                      </a:moveTo>
                      <a:lnTo>
                        <a:pt x="54" y="23"/>
                      </a:lnTo>
                      <a:lnTo>
                        <a:pt x="52" y="17"/>
                      </a:lnTo>
                      <a:lnTo>
                        <a:pt x="48" y="11"/>
                      </a:lnTo>
                      <a:lnTo>
                        <a:pt x="46" y="7"/>
                      </a:lnTo>
                      <a:lnTo>
                        <a:pt x="42" y="5"/>
                      </a:lnTo>
                      <a:lnTo>
                        <a:pt x="37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2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1"/>
                      </a:lnTo>
                      <a:lnTo>
                        <a:pt x="21" y="53"/>
                      </a:lnTo>
                      <a:lnTo>
                        <a:pt x="27" y="53"/>
                      </a:lnTo>
                      <a:lnTo>
                        <a:pt x="33" y="53"/>
                      </a:lnTo>
                      <a:lnTo>
                        <a:pt x="37" y="51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48" y="42"/>
                      </a:lnTo>
                      <a:lnTo>
                        <a:pt x="52" y="38"/>
                      </a:lnTo>
                      <a:lnTo>
                        <a:pt x="54" y="32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2" y="23"/>
                      </a:lnTo>
                      <a:lnTo>
                        <a:pt x="52" y="17"/>
                      </a:lnTo>
                      <a:lnTo>
                        <a:pt x="48" y="13"/>
                      </a:ln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37" y="3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3"/>
                      </a:lnTo>
                      <a:lnTo>
                        <a:pt x="12" y="5"/>
                      </a:lnTo>
                      <a:lnTo>
                        <a:pt x="8" y="9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1"/>
                      </a:lnTo>
                      <a:lnTo>
                        <a:pt x="21" y="53"/>
                      </a:lnTo>
                      <a:lnTo>
                        <a:pt x="27" y="53"/>
                      </a:lnTo>
                      <a:lnTo>
                        <a:pt x="33" y="53"/>
                      </a:lnTo>
                      <a:lnTo>
                        <a:pt x="37" y="51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48" y="42"/>
                      </a:lnTo>
                      <a:lnTo>
                        <a:pt x="52" y="38"/>
                      </a:lnTo>
                      <a:lnTo>
                        <a:pt x="52" y="32"/>
                      </a:lnTo>
                      <a:lnTo>
                        <a:pt x="54" y="27"/>
                      </a:lnTo>
                      <a:lnTo>
                        <a:pt x="54" y="27"/>
                      </a:lnTo>
                      <a:close/>
                    </a:path>
                  </a:pathLst>
                </a:custGeom>
                <a:solidFill>
                  <a:srgbClr val="FF7C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7" name="Freeform 654"/>
                <p:cNvSpPr>
                  <a:spLocks/>
                </p:cNvSpPr>
                <p:nvPr/>
              </p:nvSpPr>
              <p:spPr bwMode="auto">
                <a:xfrm>
                  <a:off x="1572" y="2335"/>
                  <a:ext cx="54" cy="53"/>
                </a:xfrm>
                <a:custGeom>
                  <a:avLst/>
                  <a:gdLst/>
                  <a:ahLst/>
                  <a:cxnLst>
                    <a:cxn ang="0">
                      <a:pos x="52" y="23"/>
                    </a:cxn>
                    <a:cxn ang="0">
                      <a:pos x="48" y="13"/>
                    </a:cxn>
                    <a:cxn ang="0">
                      <a:pos x="42" y="5"/>
                    </a:cxn>
                    <a:cxn ang="0">
                      <a:pos x="33" y="2"/>
                    </a:cxn>
                    <a:cxn ang="0">
                      <a:pos x="21" y="2"/>
                    </a:cxn>
                    <a:cxn ang="0">
                      <a:pos x="12" y="5"/>
                    </a:cxn>
                    <a:cxn ang="0">
                      <a:pos x="4" y="13"/>
                    </a:cxn>
                    <a:cxn ang="0">
                      <a:pos x="0" y="23"/>
                    </a:cxn>
                    <a:cxn ang="0">
                      <a:pos x="0" y="32"/>
                    </a:cxn>
                    <a:cxn ang="0">
                      <a:pos x="4" y="42"/>
                    </a:cxn>
                    <a:cxn ang="0">
                      <a:pos x="12" y="50"/>
                    </a:cxn>
                    <a:cxn ang="0">
                      <a:pos x="21" y="53"/>
                    </a:cxn>
                    <a:cxn ang="0">
                      <a:pos x="33" y="53"/>
                    </a:cxn>
                    <a:cxn ang="0">
                      <a:pos x="42" y="50"/>
                    </a:cxn>
                    <a:cxn ang="0">
                      <a:pos x="48" y="42"/>
                    </a:cxn>
                    <a:cxn ang="0">
                      <a:pos x="52" y="32"/>
                    </a:cxn>
                    <a:cxn ang="0">
                      <a:pos x="54" y="27"/>
                    </a:cxn>
                    <a:cxn ang="0">
                      <a:pos x="52" y="17"/>
                    </a:cxn>
                    <a:cxn ang="0">
                      <a:pos x="46" y="9"/>
                    </a:cxn>
                    <a:cxn ang="0">
                      <a:pos x="37" y="3"/>
                    </a:cxn>
                    <a:cxn ang="0">
                      <a:pos x="27" y="2"/>
                    </a:cxn>
                    <a:cxn ang="0">
                      <a:pos x="16" y="3"/>
                    </a:cxn>
                    <a:cxn ang="0">
                      <a:pos x="8" y="9"/>
                    </a:cxn>
                    <a:cxn ang="0">
                      <a:pos x="2" y="17"/>
                    </a:cxn>
                    <a:cxn ang="0">
                      <a:pos x="0" y="27"/>
                    </a:cxn>
                    <a:cxn ang="0">
                      <a:pos x="2" y="38"/>
                    </a:cxn>
                    <a:cxn ang="0">
                      <a:pos x="8" y="46"/>
                    </a:cxn>
                    <a:cxn ang="0">
                      <a:pos x="16" y="51"/>
                    </a:cxn>
                    <a:cxn ang="0">
                      <a:pos x="27" y="53"/>
                    </a:cxn>
                    <a:cxn ang="0">
                      <a:pos x="37" y="51"/>
                    </a:cxn>
                    <a:cxn ang="0">
                      <a:pos x="46" y="46"/>
                    </a:cxn>
                    <a:cxn ang="0">
                      <a:pos x="52" y="38"/>
                    </a:cxn>
                    <a:cxn ang="0">
                      <a:pos x="54" y="27"/>
                    </a:cxn>
                  </a:cxnLst>
                  <a:rect l="0" t="0" r="r" b="b"/>
                  <a:pathLst>
                    <a:path w="54" h="53">
                      <a:moveTo>
                        <a:pt x="54" y="27"/>
                      </a:moveTo>
                      <a:lnTo>
                        <a:pt x="52" y="23"/>
                      </a:lnTo>
                      <a:lnTo>
                        <a:pt x="52" y="17"/>
                      </a:lnTo>
                      <a:lnTo>
                        <a:pt x="48" y="13"/>
                      </a:ln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37" y="3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3"/>
                      </a:lnTo>
                      <a:lnTo>
                        <a:pt x="12" y="5"/>
                      </a:lnTo>
                      <a:lnTo>
                        <a:pt x="8" y="9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1"/>
                      </a:lnTo>
                      <a:lnTo>
                        <a:pt x="21" y="53"/>
                      </a:lnTo>
                      <a:lnTo>
                        <a:pt x="27" y="53"/>
                      </a:lnTo>
                      <a:lnTo>
                        <a:pt x="33" y="53"/>
                      </a:lnTo>
                      <a:lnTo>
                        <a:pt x="37" y="51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48" y="42"/>
                      </a:lnTo>
                      <a:lnTo>
                        <a:pt x="52" y="38"/>
                      </a:lnTo>
                      <a:lnTo>
                        <a:pt x="52" y="32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2" y="23"/>
                      </a:lnTo>
                      <a:lnTo>
                        <a:pt x="52" y="17"/>
                      </a:lnTo>
                      <a:lnTo>
                        <a:pt x="48" y="13"/>
                      </a:ln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37" y="3"/>
                      </a:lnTo>
                      <a:lnTo>
                        <a:pt x="33" y="2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16" y="3"/>
                      </a:lnTo>
                      <a:lnTo>
                        <a:pt x="12" y="5"/>
                      </a:lnTo>
                      <a:lnTo>
                        <a:pt x="8" y="9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6" y="51"/>
                      </a:lnTo>
                      <a:lnTo>
                        <a:pt x="21" y="53"/>
                      </a:lnTo>
                      <a:lnTo>
                        <a:pt x="27" y="53"/>
                      </a:lnTo>
                      <a:lnTo>
                        <a:pt x="33" y="53"/>
                      </a:lnTo>
                      <a:lnTo>
                        <a:pt x="37" y="51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48" y="42"/>
                      </a:lnTo>
                      <a:lnTo>
                        <a:pt x="52" y="38"/>
                      </a:lnTo>
                      <a:lnTo>
                        <a:pt x="52" y="32"/>
                      </a:lnTo>
                      <a:lnTo>
                        <a:pt x="54" y="27"/>
                      </a:lnTo>
                      <a:lnTo>
                        <a:pt x="54" y="27"/>
                      </a:lnTo>
                      <a:close/>
                    </a:path>
                  </a:pathLst>
                </a:custGeom>
                <a:solidFill>
                  <a:srgbClr val="FF7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8" name="Freeform 655"/>
                <p:cNvSpPr>
                  <a:spLocks/>
                </p:cNvSpPr>
                <p:nvPr/>
              </p:nvSpPr>
              <p:spPr bwMode="auto">
                <a:xfrm>
                  <a:off x="1572" y="2337"/>
                  <a:ext cx="54" cy="51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2" y="3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2" y="3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0"/>
                    </a:cxn>
                    <a:cxn ang="0">
                      <a:pos x="4" y="40"/>
                    </a:cxn>
                    <a:cxn ang="0">
                      <a:pos x="12" y="48"/>
                    </a:cxn>
                    <a:cxn ang="0">
                      <a:pos x="21" y="51"/>
                    </a:cxn>
                    <a:cxn ang="0">
                      <a:pos x="33" y="51"/>
                    </a:cxn>
                    <a:cxn ang="0">
                      <a:pos x="42" y="48"/>
                    </a:cxn>
                    <a:cxn ang="0">
                      <a:pos x="48" y="40"/>
                    </a:cxn>
                    <a:cxn ang="0">
                      <a:pos x="52" y="30"/>
                    </a:cxn>
                    <a:cxn ang="0">
                      <a:pos x="52" y="25"/>
                    </a:cxn>
                    <a:cxn ang="0">
                      <a:pos x="50" y="15"/>
                    </a:cxn>
                    <a:cxn ang="0">
                      <a:pos x="44" y="7"/>
                    </a:cxn>
                    <a:cxn ang="0">
                      <a:pos x="37" y="1"/>
                    </a:cxn>
                    <a:cxn ang="0">
                      <a:pos x="27" y="0"/>
                    </a:cxn>
                    <a:cxn ang="0">
                      <a:pos x="16" y="1"/>
                    </a:cxn>
                    <a:cxn ang="0">
                      <a:pos x="8" y="7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6"/>
                    </a:cxn>
                    <a:cxn ang="0">
                      <a:pos x="8" y="44"/>
                    </a:cxn>
                    <a:cxn ang="0">
                      <a:pos x="16" y="49"/>
                    </a:cxn>
                    <a:cxn ang="0">
                      <a:pos x="27" y="51"/>
                    </a:cxn>
                    <a:cxn ang="0">
                      <a:pos x="37" y="49"/>
                    </a:cxn>
                    <a:cxn ang="0">
                      <a:pos x="44" y="44"/>
                    </a:cxn>
                    <a:cxn ang="0">
                      <a:pos x="50" y="36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4" h="51">
                      <a:moveTo>
                        <a:pt x="54" y="25"/>
                      </a:moveTo>
                      <a:lnTo>
                        <a:pt x="52" y="21"/>
                      </a:lnTo>
                      <a:lnTo>
                        <a:pt x="52" y="15"/>
                      </a:lnTo>
                      <a:lnTo>
                        <a:pt x="48" y="11"/>
                      </a:lnTo>
                      <a:lnTo>
                        <a:pt x="46" y="7"/>
                      </a:lnTo>
                      <a:lnTo>
                        <a:pt x="42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2" y="48"/>
                      </a:lnTo>
                      <a:lnTo>
                        <a:pt x="16" y="49"/>
                      </a:lnTo>
                      <a:lnTo>
                        <a:pt x="21" y="51"/>
                      </a:lnTo>
                      <a:lnTo>
                        <a:pt x="27" y="51"/>
                      </a:lnTo>
                      <a:lnTo>
                        <a:pt x="33" y="51"/>
                      </a:lnTo>
                      <a:lnTo>
                        <a:pt x="37" y="49"/>
                      </a:lnTo>
                      <a:lnTo>
                        <a:pt x="42" y="48"/>
                      </a:lnTo>
                      <a:lnTo>
                        <a:pt x="46" y="44"/>
                      </a:lnTo>
                      <a:lnTo>
                        <a:pt x="48" y="40"/>
                      </a:lnTo>
                      <a:lnTo>
                        <a:pt x="52" y="36"/>
                      </a:lnTo>
                      <a:lnTo>
                        <a:pt x="52" y="30"/>
                      </a:lnTo>
                      <a:lnTo>
                        <a:pt x="54" y="25"/>
                      </a:lnTo>
                      <a:lnTo>
                        <a:pt x="52" y="25"/>
                      </a:lnTo>
                      <a:lnTo>
                        <a:pt x="52" y="21"/>
                      </a:lnTo>
                      <a:lnTo>
                        <a:pt x="50" y="15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2" y="48"/>
                      </a:lnTo>
                      <a:lnTo>
                        <a:pt x="16" y="49"/>
                      </a:lnTo>
                      <a:lnTo>
                        <a:pt x="21" y="51"/>
                      </a:lnTo>
                      <a:lnTo>
                        <a:pt x="27" y="51"/>
                      </a:lnTo>
                      <a:lnTo>
                        <a:pt x="33" y="51"/>
                      </a:lnTo>
                      <a:lnTo>
                        <a:pt x="37" y="49"/>
                      </a:lnTo>
                      <a:lnTo>
                        <a:pt x="41" y="48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0"/>
                      </a:lnTo>
                      <a:lnTo>
                        <a:pt x="52" y="25"/>
                      </a:lnTo>
                      <a:lnTo>
                        <a:pt x="54" y="25"/>
                      </a:lnTo>
                      <a:close/>
                    </a:path>
                  </a:pathLst>
                </a:custGeom>
                <a:solidFill>
                  <a:srgbClr val="FF7D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49" name="Freeform 656"/>
                <p:cNvSpPr>
                  <a:spLocks/>
                </p:cNvSpPr>
                <p:nvPr/>
              </p:nvSpPr>
              <p:spPr bwMode="auto">
                <a:xfrm>
                  <a:off x="1572" y="2337"/>
                  <a:ext cx="52" cy="51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1" y="3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2" y="3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0"/>
                    </a:cxn>
                    <a:cxn ang="0">
                      <a:pos x="4" y="40"/>
                    </a:cxn>
                    <a:cxn ang="0">
                      <a:pos x="12" y="48"/>
                    </a:cxn>
                    <a:cxn ang="0">
                      <a:pos x="21" y="51"/>
                    </a:cxn>
                    <a:cxn ang="0">
                      <a:pos x="33" y="51"/>
                    </a:cxn>
                    <a:cxn ang="0">
                      <a:pos x="41" y="48"/>
                    </a:cxn>
                    <a:cxn ang="0">
                      <a:pos x="48" y="40"/>
                    </a:cxn>
                    <a:cxn ang="0">
                      <a:pos x="52" y="30"/>
                    </a:cxn>
                    <a:cxn ang="0">
                      <a:pos x="52" y="25"/>
                    </a:cxn>
                    <a:cxn ang="0">
                      <a:pos x="50" y="15"/>
                    </a:cxn>
                    <a:cxn ang="0">
                      <a:pos x="44" y="7"/>
                    </a:cxn>
                    <a:cxn ang="0">
                      <a:pos x="37" y="1"/>
                    </a:cxn>
                    <a:cxn ang="0">
                      <a:pos x="27" y="0"/>
                    </a:cxn>
                    <a:cxn ang="0">
                      <a:pos x="18" y="1"/>
                    </a:cxn>
                    <a:cxn ang="0">
                      <a:pos x="8" y="7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6"/>
                    </a:cxn>
                    <a:cxn ang="0">
                      <a:pos x="8" y="44"/>
                    </a:cxn>
                    <a:cxn ang="0">
                      <a:pos x="18" y="49"/>
                    </a:cxn>
                    <a:cxn ang="0">
                      <a:pos x="27" y="51"/>
                    </a:cxn>
                    <a:cxn ang="0">
                      <a:pos x="37" y="49"/>
                    </a:cxn>
                    <a:cxn ang="0">
                      <a:pos x="44" y="44"/>
                    </a:cxn>
                    <a:cxn ang="0">
                      <a:pos x="50" y="36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1">
                      <a:moveTo>
                        <a:pt x="52" y="25"/>
                      </a:moveTo>
                      <a:lnTo>
                        <a:pt x="52" y="21"/>
                      </a:lnTo>
                      <a:lnTo>
                        <a:pt x="50" y="15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6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2" y="48"/>
                      </a:lnTo>
                      <a:lnTo>
                        <a:pt x="16" y="49"/>
                      </a:lnTo>
                      <a:lnTo>
                        <a:pt x="21" y="51"/>
                      </a:lnTo>
                      <a:lnTo>
                        <a:pt x="27" y="51"/>
                      </a:lnTo>
                      <a:lnTo>
                        <a:pt x="33" y="51"/>
                      </a:lnTo>
                      <a:lnTo>
                        <a:pt x="37" y="49"/>
                      </a:lnTo>
                      <a:lnTo>
                        <a:pt x="41" y="48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0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2" y="21"/>
                      </a:lnTo>
                      <a:lnTo>
                        <a:pt x="50" y="15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2" y="36"/>
                      </a:lnTo>
                      <a:lnTo>
                        <a:pt x="6" y="40"/>
                      </a:lnTo>
                      <a:lnTo>
                        <a:pt x="8" y="44"/>
                      </a:lnTo>
                      <a:lnTo>
                        <a:pt x="12" y="48"/>
                      </a:lnTo>
                      <a:lnTo>
                        <a:pt x="18" y="49"/>
                      </a:lnTo>
                      <a:lnTo>
                        <a:pt x="21" y="51"/>
                      </a:lnTo>
                      <a:lnTo>
                        <a:pt x="27" y="51"/>
                      </a:lnTo>
                      <a:lnTo>
                        <a:pt x="33" y="51"/>
                      </a:lnTo>
                      <a:lnTo>
                        <a:pt x="37" y="49"/>
                      </a:lnTo>
                      <a:lnTo>
                        <a:pt x="41" y="48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0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7F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0" name="Freeform 657"/>
                <p:cNvSpPr>
                  <a:spLocks/>
                </p:cNvSpPr>
                <p:nvPr/>
              </p:nvSpPr>
              <p:spPr bwMode="auto">
                <a:xfrm>
                  <a:off x="1572" y="2337"/>
                  <a:ext cx="52" cy="51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1" y="3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2" y="3"/>
                    </a:cxn>
                    <a:cxn ang="0">
                      <a:pos x="6" y="11"/>
                    </a:cxn>
                    <a:cxn ang="0">
                      <a:pos x="2" y="21"/>
                    </a:cxn>
                    <a:cxn ang="0">
                      <a:pos x="2" y="30"/>
                    </a:cxn>
                    <a:cxn ang="0">
                      <a:pos x="6" y="40"/>
                    </a:cxn>
                    <a:cxn ang="0">
                      <a:pos x="12" y="48"/>
                    </a:cxn>
                    <a:cxn ang="0">
                      <a:pos x="21" y="51"/>
                    </a:cxn>
                    <a:cxn ang="0">
                      <a:pos x="33" y="51"/>
                    </a:cxn>
                    <a:cxn ang="0">
                      <a:pos x="41" y="48"/>
                    </a:cxn>
                    <a:cxn ang="0">
                      <a:pos x="48" y="40"/>
                    </a:cxn>
                    <a:cxn ang="0">
                      <a:pos x="52" y="30"/>
                    </a:cxn>
                    <a:cxn ang="0">
                      <a:pos x="52" y="25"/>
                    </a:cxn>
                    <a:cxn ang="0">
                      <a:pos x="50" y="15"/>
                    </a:cxn>
                    <a:cxn ang="0">
                      <a:pos x="44" y="7"/>
                    </a:cxn>
                    <a:cxn ang="0">
                      <a:pos x="37" y="1"/>
                    </a:cxn>
                    <a:cxn ang="0">
                      <a:pos x="27" y="0"/>
                    </a:cxn>
                    <a:cxn ang="0">
                      <a:pos x="18" y="1"/>
                    </a:cxn>
                    <a:cxn ang="0">
                      <a:pos x="8" y="7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6"/>
                    </a:cxn>
                    <a:cxn ang="0">
                      <a:pos x="8" y="44"/>
                    </a:cxn>
                    <a:cxn ang="0">
                      <a:pos x="18" y="49"/>
                    </a:cxn>
                    <a:cxn ang="0">
                      <a:pos x="27" y="51"/>
                    </a:cxn>
                    <a:cxn ang="0">
                      <a:pos x="37" y="49"/>
                    </a:cxn>
                    <a:cxn ang="0">
                      <a:pos x="44" y="44"/>
                    </a:cxn>
                    <a:cxn ang="0">
                      <a:pos x="50" y="36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1">
                      <a:moveTo>
                        <a:pt x="52" y="25"/>
                      </a:moveTo>
                      <a:lnTo>
                        <a:pt x="52" y="21"/>
                      </a:lnTo>
                      <a:lnTo>
                        <a:pt x="50" y="15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2" y="36"/>
                      </a:lnTo>
                      <a:lnTo>
                        <a:pt x="6" y="40"/>
                      </a:lnTo>
                      <a:lnTo>
                        <a:pt x="8" y="44"/>
                      </a:lnTo>
                      <a:lnTo>
                        <a:pt x="12" y="48"/>
                      </a:lnTo>
                      <a:lnTo>
                        <a:pt x="18" y="49"/>
                      </a:lnTo>
                      <a:lnTo>
                        <a:pt x="21" y="51"/>
                      </a:lnTo>
                      <a:lnTo>
                        <a:pt x="27" y="51"/>
                      </a:lnTo>
                      <a:lnTo>
                        <a:pt x="33" y="51"/>
                      </a:lnTo>
                      <a:lnTo>
                        <a:pt x="37" y="49"/>
                      </a:lnTo>
                      <a:lnTo>
                        <a:pt x="41" y="48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0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2" y="21"/>
                      </a:lnTo>
                      <a:lnTo>
                        <a:pt x="50" y="15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2" y="36"/>
                      </a:lnTo>
                      <a:lnTo>
                        <a:pt x="6" y="40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8" y="49"/>
                      </a:lnTo>
                      <a:lnTo>
                        <a:pt x="21" y="51"/>
                      </a:lnTo>
                      <a:lnTo>
                        <a:pt x="27" y="51"/>
                      </a:lnTo>
                      <a:lnTo>
                        <a:pt x="33" y="51"/>
                      </a:lnTo>
                      <a:lnTo>
                        <a:pt x="37" y="49"/>
                      </a:lnTo>
                      <a:lnTo>
                        <a:pt x="41" y="46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0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0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1" name="Freeform 658"/>
                <p:cNvSpPr>
                  <a:spLocks/>
                </p:cNvSpPr>
                <p:nvPr/>
              </p:nvSpPr>
              <p:spPr bwMode="auto">
                <a:xfrm>
                  <a:off x="1572" y="2337"/>
                  <a:ext cx="52" cy="51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1" y="3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2" y="3"/>
                    </a:cxn>
                    <a:cxn ang="0">
                      <a:pos x="6" y="11"/>
                    </a:cxn>
                    <a:cxn ang="0">
                      <a:pos x="2" y="21"/>
                    </a:cxn>
                    <a:cxn ang="0">
                      <a:pos x="2" y="30"/>
                    </a:cxn>
                    <a:cxn ang="0">
                      <a:pos x="6" y="40"/>
                    </a:cxn>
                    <a:cxn ang="0">
                      <a:pos x="12" y="46"/>
                    </a:cxn>
                    <a:cxn ang="0">
                      <a:pos x="21" y="51"/>
                    </a:cxn>
                    <a:cxn ang="0">
                      <a:pos x="33" y="51"/>
                    </a:cxn>
                    <a:cxn ang="0">
                      <a:pos x="41" y="46"/>
                    </a:cxn>
                    <a:cxn ang="0">
                      <a:pos x="48" y="40"/>
                    </a:cxn>
                    <a:cxn ang="0">
                      <a:pos x="52" y="30"/>
                    </a:cxn>
                    <a:cxn ang="0">
                      <a:pos x="52" y="25"/>
                    </a:cxn>
                    <a:cxn ang="0">
                      <a:pos x="50" y="15"/>
                    </a:cxn>
                    <a:cxn ang="0">
                      <a:pos x="44" y="7"/>
                    </a:cxn>
                    <a:cxn ang="0">
                      <a:pos x="37" y="1"/>
                    </a:cxn>
                    <a:cxn ang="0">
                      <a:pos x="27" y="0"/>
                    </a:cxn>
                    <a:cxn ang="0">
                      <a:pos x="18" y="1"/>
                    </a:cxn>
                    <a:cxn ang="0">
                      <a:pos x="8" y="7"/>
                    </a:cxn>
                    <a:cxn ang="0">
                      <a:pos x="4" y="15"/>
                    </a:cxn>
                    <a:cxn ang="0">
                      <a:pos x="0" y="25"/>
                    </a:cxn>
                    <a:cxn ang="0">
                      <a:pos x="4" y="36"/>
                    </a:cxn>
                    <a:cxn ang="0">
                      <a:pos x="8" y="44"/>
                    </a:cxn>
                    <a:cxn ang="0">
                      <a:pos x="18" y="49"/>
                    </a:cxn>
                    <a:cxn ang="0">
                      <a:pos x="27" y="51"/>
                    </a:cxn>
                    <a:cxn ang="0">
                      <a:pos x="37" y="49"/>
                    </a:cxn>
                    <a:cxn ang="0">
                      <a:pos x="44" y="44"/>
                    </a:cxn>
                    <a:cxn ang="0">
                      <a:pos x="50" y="36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1">
                      <a:moveTo>
                        <a:pt x="52" y="25"/>
                      </a:moveTo>
                      <a:lnTo>
                        <a:pt x="52" y="21"/>
                      </a:lnTo>
                      <a:lnTo>
                        <a:pt x="50" y="15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2" y="36"/>
                      </a:lnTo>
                      <a:lnTo>
                        <a:pt x="6" y="40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8" y="49"/>
                      </a:lnTo>
                      <a:lnTo>
                        <a:pt x="21" y="51"/>
                      </a:lnTo>
                      <a:lnTo>
                        <a:pt x="27" y="51"/>
                      </a:lnTo>
                      <a:lnTo>
                        <a:pt x="33" y="51"/>
                      </a:lnTo>
                      <a:lnTo>
                        <a:pt x="37" y="49"/>
                      </a:lnTo>
                      <a:lnTo>
                        <a:pt x="41" y="46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0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2" y="21"/>
                      </a:lnTo>
                      <a:lnTo>
                        <a:pt x="50" y="15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4" y="15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8" y="49"/>
                      </a:lnTo>
                      <a:lnTo>
                        <a:pt x="21" y="49"/>
                      </a:lnTo>
                      <a:lnTo>
                        <a:pt x="27" y="51"/>
                      </a:lnTo>
                      <a:lnTo>
                        <a:pt x="33" y="49"/>
                      </a:lnTo>
                      <a:lnTo>
                        <a:pt x="37" y="49"/>
                      </a:lnTo>
                      <a:lnTo>
                        <a:pt x="41" y="46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0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1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2" name="Freeform 659"/>
                <p:cNvSpPr>
                  <a:spLocks/>
                </p:cNvSpPr>
                <p:nvPr/>
              </p:nvSpPr>
              <p:spPr bwMode="auto">
                <a:xfrm>
                  <a:off x="1572" y="2337"/>
                  <a:ext cx="52" cy="51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1" y="3"/>
                    </a:cxn>
                    <a:cxn ang="0">
                      <a:pos x="33" y="0"/>
                    </a:cxn>
                    <a:cxn ang="0">
                      <a:pos x="21" y="0"/>
                    </a:cxn>
                    <a:cxn ang="0">
                      <a:pos x="12" y="3"/>
                    </a:cxn>
                    <a:cxn ang="0">
                      <a:pos x="6" y="11"/>
                    </a:cxn>
                    <a:cxn ang="0">
                      <a:pos x="2" y="21"/>
                    </a:cxn>
                    <a:cxn ang="0">
                      <a:pos x="2" y="30"/>
                    </a:cxn>
                    <a:cxn ang="0">
                      <a:pos x="6" y="40"/>
                    </a:cxn>
                    <a:cxn ang="0">
                      <a:pos x="12" y="46"/>
                    </a:cxn>
                    <a:cxn ang="0">
                      <a:pos x="21" y="49"/>
                    </a:cxn>
                    <a:cxn ang="0">
                      <a:pos x="33" y="49"/>
                    </a:cxn>
                    <a:cxn ang="0">
                      <a:pos x="41" y="46"/>
                    </a:cxn>
                    <a:cxn ang="0">
                      <a:pos x="48" y="40"/>
                    </a:cxn>
                    <a:cxn ang="0">
                      <a:pos x="52" y="30"/>
                    </a:cxn>
                    <a:cxn ang="0">
                      <a:pos x="52" y="25"/>
                    </a:cxn>
                    <a:cxn ang="0">
                      <a:pos x="50" y="15"/>
                    </a:cxn>
                    <a:cxn ang="0">
                      <a:pos x="44" y="7"/>
                    </a:cxn>
                    <a:cxn ang="0">
                      <a:pos x="37" y="1"/>
                    </a:cxn>
                    <a:cxn ang="0">
                      <a:pos x="27" y="0"/>
                    </a:cxn>
                    <a:cxn ang="0">
                      <a:pos x="18" y="1"/>
                    </a:cxn>
                    <a:cxn ang="0">
                      <a:pos x="8" y="7"/>
                    </a:cxn>
                    <a:cxn ang="0">
                      <a:pos x="4" y="15"/>
                    </a:cxn>
                    <a:cxn ang="0">
                      <a:pos x="2" y="25"/>
                    </a:cxn>
                    <a:cxn ang="0">
                      <a:pos x="4" y="34"/>
                    </a:cxn>
                    <a:cxn ang="0">
                      <a:pos x="8" y="44"/>
                    </a:cxn>
                    <a:cxn ang="0">
                      <a:pos x="18" y="49"/>
                    </a:cxn>
                    <a:cxn ang="0">
                      <a:pos x="27" y="51"/>
                    </a:cxn>
                    <a:cxn ang="0">
                      <a:pos x="37" y="49"/>
                    </a:cxn>
                    <a:cxn ang="0">
                      <a:pos x="44" y="44"/>
                    </a:cxn>
                    <a:cxn ang="0">
                      <a:pos x="50" y="34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1">
                      <a:moveTo>
                        <a:pt x="52" y="25"/>
                      </a:moveTo>
                      <a:lnTo>
                        <a:pt x="52" y="21"/>
                      </a:lnTo>
                      <a:lnTo>
                        <a:pt x="50" y="15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4" y="15"/>
                      </a:lnTo>
                      <a:lnTo>
                        <a:pt x="2" y="21"/>
                      </a:lnTo>
                      <a:lnTo>
                        <a:pt x="0" y="25"/>
                      </a:lnTo>
                      <a:lnTo>
                        <a:pt x="2" y="30"/>
                      </a:lnTo>
                      <a:lnTo>
                        <a:pt x="4" y="36"/>
                      </a:lnTo>
                      <a:lnTo>
                        <a:pt x="6" y="40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8" y="49"/>
                      </a:lnTo>
                      <a:lnTo>
                        <a:pt x="21" y="49"/>
                      </a:lnTo>
                      <a:lnTo>
                        <a:pt x="27" y="51"/>
                      </a:lnTo>
                      <a:lnTo>
                        <a:pt x="33" y="49"/>
                      </a:lnTo>
                      <a:lnTo>
                        <a:pt x="37" y="49"/>
                      </a:lnTo>
                      <a:lnTo>
                        <a:pt x="41" y="46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0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2" y="21"/>
                      </a:lnTo>
                      <a:lnTo>
                        <a:pt x="50" y="15"/>
                      </a:lnTo>
                      <a:lnTo>
                        <a:pt x="48" y="11"/>
                      </a:lnTo>
                      <a:lnTo>
                        <a:pt x="44" y="7"/>
                      </a:lnTo>
                      <a:lnTo>
                        <a:pt x="41" y="3"/>
                      </a:lnTo>
                      <a:lnTo>
                        <a:pt x="37" y="1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8" y="1"/>
                      </a:lnTo>
                      <a:lnTo>
                        <a:pt x="12" y="3"/>
                      </a:lnTo>
                      <a:lnTo>
                        <a:pt x="8" y="7"/>
                      </a:lnTo>
                      <a:lnTo>
                        <a:pt x="6" y="11"/>
                      </a:lnTo>
                      <a:lnTo>
                        <a:pt x="4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6" y="40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8" y="49"/>
                      </a:lnTo>
                      <a:lnTo>
                        <a:pt x="21" y="49"/>
                      </a:lnTo>
                      <a:lnTo>
                        <a:pt x="27" y="51"/>
                      </a:lnTo>
                      <a:lnTo>
                        <a:pt x="31" y="49"/>
                      </a:lnTo>
                      <a:lnTo>
                        <a:pt x="37" y="49"/>
                      </a:lnTo>
                      <a:lnTo>
                        <a:pt x="41" y="46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4"/>
                      </a:lnTo>
                      <a:lnTo>
                        <a:pt x="52" y="30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2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3" name="Freeform 660"/>
                <p:cNvSpPr>
                  <a:spLocks/>
                </p:cNvSpPr>
                <p:nvPr/>
              </p:nvSpPr>
              <p:spPr bwMode="auto">
                <a:xfrm>
                  <a:off x="1574" y="2337"/>
                  <a:ext cx="50" cy="51"/>
                </a:xfrm>
                <a:custGeom>
                  <a:avLst/>
                  <a:gdLst/>
                  <a:ahLst/>
                  <a:cxnLst>
                    <a:cxn ang="0">
                      <a:pos x="50" y="21"/>
                    </a:cxn>
                    <a:cxn ang="0">
                      <a:pos x="46" y="11"/>
                    </a:cxn>
                    <a:cxn ang="0">
                      <a:pos x="39" y="3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0" y="3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0"/>
                    </a:cxn>
                    <a:cxn ang="0">
                      <a:pos x="4" y="40"/>
                    </a:cxn>
                    <a:cxn ang="0">
                      <a:pos x="10" y="46"/>
                    </a:cxn>
                    <a:cxn ang="0">
                      <a:pos x="19" y="49"/>
                    </a:cxn>
                    <a:cxn ang="0">
                      <a:pos x="29" y="49"/>
                    </a:cxn>
                    <a:cxn ang="0">
                      <a:pos x="39" y="46"/>
                    </a:cxn>
                    <a:cxn ang="0">
                      <a:pos x="46" y="40"/>
                    </a:cxn>
                    <a:cxn ang="0">
                      <a:pos x="50" y="30"/>
                    </a:cxn>
                    <a:cxn ang="0">
                      <a:pos x="50" y="25"/>
                    </a:cxn>
                    <a:cxn ang="0">
                      <a:pos x="48" y="15"/>
                    </a:cxn>
                    <a:cxn ang="0">
                      <a:pos x="42" y="7"/>
                    </a:cxn>
                    <a:cxn ang="0">
                      <a:pos x="35" y="1"/>
                    </a:cxn>
                    <a:cxn ang="0">
                      <a:pos x="25" y="0"/>
                    </a:cxn>
                    <a:cxn ang="0">
                      <a:pos x="16" y="1"/>
                    </a:cxn>
                    <a:cxn ang="0">
                      <a:pos x="8" y="7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4"/>
                    </a:cxn>
                    <a:cxn ang="0">
                      <a:pos x="16" y="48"/>
                    </a:cxn>
                    <a:cxn ang="0">
                      <a:pos x="25" y="49"/>
                    </a:cxn>
                    <a:cxn ang="0">
                      <a:pos x="35" y="48"/>
                    </a:cxn>
                    <a:cxn ang="0">
                      <a:pos x="42" y="44"/>
                    </a:cxn>
                    <a:cxn ang="0">
                      <a:pos x="48" y="34"/>
                    </a:cxn>
                    <a:cxn ang="0">
                      <a:pos x="50" y="25"/>
                    </a:cxn>
                  </a:cxnLst>
                  <a:rect l="0" t="0" r="r" b="b"/>
                  <a:pathLst>
                    <a:path w="50" h="51">
                      <a:moveTo>
                        <a:pt x="50" y="25"/>
                      </a:moveTo>
                      <a:lnTo>
                        <a:pt x="50" y="21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2" y="7"/>
                      </a:lnTo>
                      <a:lnTo>
                        <a:pt x="39" y="3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0" y="3"/>
                      </a:lnTo>
                      <a:lnTo>
                        <a:pt x="6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6" y="44"/>
                      </a:lnTo>
                      <a:lnTo>
                        <a:pt x="10" y="46"/>
                      </a:lnTo>
                      <a:lnTo>
                        <a:pt x="16" y="49"/>
                      </a:lnTo>
                      <a:lnTo>
                        <a:pt x="19" y="49"/>
                      </a:lnTo>
                      <a:lnTo>
                        <a:pt x="25" y="51"/>
                      </a:lnTo>
                      <a:lnTo>
                        <a:pt x="29" y="49"/>
                      </a:lnTo>
                      <a:lnTo>
                        <a:pt x="35" y="49"/>
                      </a:lnTo>
                      <a:lnTo>
                        <a:pt x="39" y="46"/>
                      </a:lnTo>
                      <a:lnTo>
                        <a:pt x="42" y="44"/>
                      </a:lnTo>
                      <a:lnTo>
                        <a:pt x="46" y="40"/>
                      </a:lnTo>
                      <a:lnTo>
                        <a:pt x="48" y="34"/>
                      </a:lnTo>
                      <a:lnTo>
                        <a:pt x="50" y="30"/>
                      </a:lnTo>
                      <a:lnTo>
                        <a:pt x="50" y="25"/>
                      </a:lnTo>
                      <a:lnTo>
                        <a:pt x="50" y="25"/>
                      </a:lnTo>
                      <a:lnTo>
                        <a:pt x="50" y="21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2" y="7"/>
                      </a:lnTo>
                      <a:lnTo>
                        <a:pt x="39" y="3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0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0" y="46"/>
                      </a:lnTo>
                      <a:lnTo>
                        <a:pt x="16" y="48"/>
                      </a:lnTo>
                      <a:lnTo>
                        <a:pt x="19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2" y="44"/>
                      </a:lnTo>
                      <a:lnTo>
                        <a:pt x="46" y="40"/>
                      </a:lnTo>
                      <a:lnTo>
                        <a:pt x="48" y="34"/>
                      </a:lnTo>
                      <a:lnTo>
                        <a:pt x="50" y="30"/>
                      </a:lnTo>
                      <a:lnTo>
                        <a:pt x="50" y="25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82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4" name="Freeform 661"/>
                <p:cNvSpPr>
                  <a:spLocks/>
                </p:cNvSpPr>
                <p:nvPr/>
              </p:nvSpPr>
              <p:spPr bwMode="auto">
                <a:xfrm>
                  <a:off x="1574" y="2337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50" y="21"/>
                    </a:cxn>
                    <a:cxn ang="0">
                      <a:pos x="46" y="11"/>
                    </a:cxn>
                    <a:cxn ang="0">
                      <a:pos x="39" y="3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0" y="3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0"/>
                    </a:cxn>
                    <a:cxn ang="0">
                      <a:pos x="4" y="40"/>
                    </a:cxn>
                    <a:cxn ang="0">
                      <a:pos x="10" y="46"/>
                    </a:cxn>
                    <a:cxn ang="0">
                      <a:pos x="19" y="49"/>
                    </a:cxn>
                    <a:cxn ang="0">
                      <a:pos x="29" y="49"/>
                    </a:cxn>
                    <a:cxn ang="0">
                      <a:pos x="39" y="46"/>
                    </a:cxn>
                    <a:cxn ang="0">
                      <a:pos x="46" y="40"/>
                    </a:cxn>
                    <a:cxn ang="0">
                      <a:pos x="50" y="30"/>
                    </a:cxn>
                    <a:cxn ang="0">
                      <a:pos x="50" y="25"/>
                    </a:cxn>
                    <a:cxn ang="0">
                      <a:pos x="48" y="15"/>
                    </a:cxn>
                    <a:cxn ang="0">
                      <a:pos x="42" y="7"/>
                    </a:cxn>
                    <a:cxn ang="0">
                      <a:pos x="35" y="1"/>
                    </a:cxn>
                    <a:cxn ang="0">
                      <a:pos x="25" y="0"/>
                    </a:cxn>
                    <a:cxn ang="0">
                      <a:pos x="16" y="1"/>
                    </a:cxn>
                    <a:cxn ang="0">
                      <a:pos x="8" y="7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4"/>
                    </a:cxn>
                    <a:cxn ang="0">
                      <a:pos x="16" y="48"/>
                    </a:cxn>
                    <a:cxn ang="0">
                      <a:pos x="25" y="49"/>
                    </a:cxn>
                    <a:cxn ang="0">
                      <a:pos x="35" y="48"/>
                    </a:cxn>
                    <a:cxn ang="0">
                      <a:pos x="42" y="44"/>
                    </a:cxn>
                    <a:cxn ang="0">
                      <a:pos x="48" y="34"/>
                    </a:cxn>
                    <a:cxn ang="0">
                      <a:pos x="50" y="25"/>
                    </a:cxn>
                  </a:cxnLst>
                  <a:rect l="0" t="0" r="r" b="b"/>
                  <a:pathLst>
                    <a:path w="50" h="49">
                      <a:moveTo>
                        <a:pt x="50" y="25"/>
                      </a:moveTo>
                      <a:lnTo>
                        <a:pt x="50" y="21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2" y="7"/>
                      </a:lnTo>
                      <a:lnTo>
                        <a:pt x="39" y="3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10" y="3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0" y="46"/>
                      </a:lnTo>
                      <a:lnTo>
                        <a:pt x="16" y="48"/>
                      </a:lnTo>
                      <a:lnTo>
                        <a:pt x="19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2" y="44"/>
                      </a:lnTo>
                      <a:lnTo>
                        <a:pt x="46" y="40"/>
                      </a:lnTo>
                      <a:lnTo>
                        <a:pt x="48" y="34"/>
                      </a:lnTo>
                      <a:lnTo>
                        <a:pt x="50" y="30"/>
                      </a:lnTo>
                      <a:lnTo>
                        <a:pt x="50" y="25"/>
                      </a:lnTo>
                      <a:lnTo>
                        <a:pt x="50" y="25"/>
                      </a:lnTo>
                      <a:lnTo>
                        <a:pt x="50" y="21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2" y="7"/>
                      </a:lnTo>
                      <a:lnTo>
                        <a:pt x="39" y="5"/>
                      </a:lnTo>
                      <a:lnTo>
                        <a:pt x="35" y="1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48"/>
                      </a:lnTo>
                      <a:lnTo>
                        <a:pt x="19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2" y="44"/>
                      </a:lnTo>
                      <a:lnTo>
                        <a:pt x="46" y="40"/>
                      </a:lnTo>
                      <a:lnTo>
                        <a:pt x="48" y="34"/>
                      </a:lnTo>
                      <a:lnTo>
                        <a:pt x="50" y="30"/>
                      </a:lnTo>
                      <a:lnTo>
                        <a:pt x="50" y="25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83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5" name="Freeform 662"/>
                <p:cNvSpPr>
                  <a:spLocks/>
                </p:cNvSpPr>
                <p:nvPr/>
              </p:nvSpPr>
              <p:spPr bwMode="auto">
                <a:xfrm>
                  <a:off x="1574" y="2337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50" y="21"/>
                    </a:cxn>
                    <a:cxn ang="0">
                      <a:pos x="46" y="11"/>
                    </a:cxn>
                    <a:cxn ang="0">
                      <a:pos x="39" y="5"/>
                    </a:cxn>
                    <a:cxn ang="0">
                      <a:pos x="29" y="1"/>
                    </a:cxn>
                    <a:cxn ang="0">
                      <a:pos x="19" y="1"/>
                    </a:cxn>
                    <a:cxn ang="0">
                      <a:pos x="12" y="5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0"/>
                    </a:cxn>
                    <a:cxn ang="0">
                      <a:pos x="4" y="40"/>
                    </a:cxn>
                    <a:cxn ang="0">
                      <a:pos x="12" y="46"/>
                    </a:cxn>
                    <a:cxn ang="0">
                      <a:pos x="19" y="49"/>
                    </a:cxn>
                    <a:cxn ang="0">
                      <a:pos x="29" y="49"/>
                    </a:cxn>
                    <a:cxn ang="0">
                      <a:pos x="39" y="46"/>
                    </a:cxn>
                    <a:cxn ang="0">
                      <a:pos x="46" y="40"/>
                    </a:cxn>
                    <a:cxn ang="0">
                      <a:pos x="50" y="30"/>
                    </a:cxn>
                    <a:cxn ang="0">
                      <a:pos x="50" y="25"/>
                    </a:cxn>
                    <a:cxn ang="0">
                      <a:pos x="48" y="15"/>
                    </a:cxn>
                    <a:cxn ang="0">
                      <a:pos x="42" y="7"/>
                    </a:cxn>
                    <a:cxn ang="0">
                      <a:pos x="35" y="1"/>
                    </a:cxn>
                    <a:cxn ang="0">
                      <a:pos x="25" y="0"/>
                    </a:cxn>
                    <a:cxn ang="0">
                      <a:pos x="16" y="1"/>
                    </a:cxn>
                    <a:cxn ang="0">
                      <a:pos x="8" y="7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2"/>
                    </a:cxn>
                    <a:cxn ang="0">
                      <a:pos x="16" y="48"/>
                    </a:cxn>
                    <a:cxn ang="0">
                      <a:pos x="25" y="49"/>
                    </a:cxn>
                    <a:cxn ang="0">
                      <a:pos x="35" y="48"/>
                    </a:cxn>
                    <a:cxn ang="0">
                      <a:pos x="42" y="42"/>
                    </a:cxn>
                    <a:cxn ang="0">
                      <a:pos x="48" y="34"/>
                    </a:cxn>
                    <a:cxn ang="0">
                      <a:pos x="50" y="25"/>
                    </a:cxn>
                  </a:cxnLst>
                  <a:rect l="0" t="0" r="r" b="b"/>
                  <a:pathLst>
                    <a:path w="50" h="49">
                      <a:moveTo>
                        <a:pt x="50" y="25"/>
                      </a:moveTo>
                      <a:lnTo>
                        <a:pt x="50" y="21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2" y="7"/>
                      </a:lnTo>
                      <a:lnTo>
                        <a:pt x="39" y="5"/>
                      </a:lnTo>
                      <a:lnTo>
                        <a:pt x="35" y="1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2" y="46"/>
                      </a:lnTo>
                      <a:lnTo>
                        <a:pt x="16" y="48"/>
                      </a:lnTo>
                      <a:lnTo>
                        <a:pt x="19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2" y="44"/>
                      </a:lnTo>
                      <a:lnTo>
                        <a:pt x="46" y="40"/>
                      </a:lnTo>
                      <a:lnTo>
                        <a:pt x="48" y="34"/>
                      </a:lnTo>
                      <a:lnTo>
                        <a:pt x="50" y="30"/>
                      </a:lnTo>
                      <a:lnTo>
                        <a:pt x="50" y="25"/>
                      </a:lnTo>
                      <a:lnTo>
                        <a:pt x="50" y="25"/>
                      </a:lnTo>
                      <a:lnTo>
                        <a:pt x="48" y="21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2" y="7"/>
                      </a:lnTo>
                      <a:lnTo>
                        <a:pt x="39" y="5"/>
                      </a:lnTo>
                      <a:lnTo>
                        <a:pt x="35" y="1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6" y="48"/>
                      </a:lnTo>
                      <a:lnTo>
                        <a:pt x="19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2" y="42"/>
                      </a:lnTo>
                      <a:lnTo>
                        <a:pt x="46" y="40"/>
                      </a:lnTo>
                      <a:lnTo>
                        <a:pt x="48" y="34"/>
                      </a:lnTo>
                      <a:lnTo>
                        <a:pt x="48" y="30"/>
                      </a:lnTo>
                      <a:lnTo>
                        <a:pt x="50" y="25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85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6" name="Freeform 663"/>
                <p:cNvSpPr>
                  <a:spLocks/>
                </p:cNvSpPr>
                <p:nvPr/>
              </p:nvSpPr>
              <p:spPr bwMode="auto">
                <a:xfrm>
                  <a:off x="1574" y="2337"/>
                  <a:ext cx="50" cy="49"/>
                </a:xfrm>
                <a:custGeom>
                  <a:avLst/>
                  <a:gdLst/>
                  <a:ahLst/>
                  <a:cxnLst>
                    <a:cxn ang="0">
                      <a:pos x="48" y="21"/>
                    </a:cxn>
                    <a:cxn ang="0">
                      <a:pos x="46" y="11"/>
                    </a:cxn>
                    <a:cxn ang="0">
                      <a:pos x="39" y="5"/>
                    </a:cxn>
                    <a:cxn ang="0">
                      <a:pos x="29" y="1"/>
                    </a:cxn>
                    <a:cxn ang="0">
                      <a:pos x="19" y="1"/>
                    </a:cxn>
                    <a:cxn ang="0">
                      <a:pos x="12" y="5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0"/>
                    </a:cxn>
                    <a:cxn ang="0">
                      <a:pos x="4" y="40"/>
                    </a:cxn>
                    <a:cxn ang="0">
                      <a:pos x="12" y="46"/>
                    </a:cxn>
                    <a:cxn ang="0">
                      <a:pos x="19" y="49"/>
                    </a:cxn>
                    <a:cxn ang="0">
                      <a:pos x="29" y="49"/>
                    </a:cxn>
                    <a:cxn ang="0">
                      <a:pos x="39" y="46"/>
                    </a:cxn>
                    <a:cxn ang="0">
                      <a:pos x="46" y="40"/>
                    </a:cxn>
                    <a:cxn ang="0">
                      <a:pos x="48" y="30"/>
                    </a:cxn>
                    <a:cxn ang="0">
                      <a:pos x="50" y="25"/>
                    </a:cxn>
                    <a:cxn ang="0">
                      <a:pos x="48" y="15"/>
                    </a:cxn>
                    <a:cxn ang="0">
                      <a:pos x="42" y="7"/>
                    </a:cxn>
                    <a:cxn ang="0">
                      <a:pos x="35" y="3"/>
                    </a:cxn>
                    <a:cxn ang="0">
                      <a:pos x="25" y="1"/>
                    </a:cxn>
                    <a:cxn ang="0">
                      <a:pos x="16" y="3"/>
                    </a:cxn>
                    <a:cxn ang="0">
                      <a:pos x="8" y="7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2"/>
                    </a:cxn>
                    <a:cxn ang="0">
                      <a:pos x="16" y="48"/>
                    </a:cxn>
                    <a:cxn ang="0">
                      <a:pos x="25" y="49"/>
                    </a:cxn>
                    <a:cxn ang="0">
                      <a:pos x="35" y="48"/>
                    </a:cxn>
                    <a:cxn ang="0">
                      <a:pos x="42" y="42"/>
                    </a:cxn>
                    <a:cxn ang="0">
                      <a:pos x="48" y="34"/>
                    </a:cxn>
                    <a:cxn ang="0">
                      <a:pos x="50" y="25"/>
                    </a:cxn>
                  </a:cxnLst>
                  <a:rect l="0" t="0" r="r" b="b"/>
                  <a:pathLst>
                    <a:path w="50" h="49">
                      <a:moveTo>
                        <a:pt x="50" y="25"/>
                      </a:moveTo>
                      <a:lnTo>
                        <a:pt x="48" y="21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2" y="7"/>
                      </a:lnTo>
                      <a:lnTo>
                        <a:pt x="39" y="5"/>
                      </a:lnTo>
                      <a:lnTo>
                        <a:pt x="35" y="1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40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6" y="48"/>
                      </a:lnTo>
                      <a:lnTo>
                        <a:pt x="19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2" y="42"/>
                      </a:lnTo>
                      <a:lnTo>
                        <a:pt x="46" y="40"/>
                      </a:lnTo>
                      <a:lnTo>
                        <a:pt x="48" y="34"/>
                      </a:lnTo>
                      <a:lnTo>
                        <a:pt x="48" y="30"/>
                      </a:lnTo>
                      <a:lnTo>
                        <a:pt x="50" y="25"/>
                      </a:lnTo>
                      <a:lnTo>
                        <a:pt x="50" y="25"/>
                      </a:lnTo>
                      <a:lnTo>
                        <a:pt x="48" y="21"/>
                      </a:lnTo>
                      <a:lnTo>
                        <a:pt x="48" y="15"/>
                      </a:lnTo>
                      <a:lnTo>
                        <a:pt x="44" y="11"/>
                      </a:lnTo>
                      <a:lnTo>
                        <a:pt x="42" y="7"/>
                      </a:lnTo>
                      <a:lnTo>
                        <a:pt x="39" y="5"/>
                      </a:lnTo>
                      <a:lnTo>
                        <a:pt x="35" y="3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19" y="1"/>
                      </a:lnTo>
                      <a:lnTo>
                        <a:pt x="16" y="3"/>
                      </a:lnTo>
                      <a:lnTo>
                        <a:pt x="12" y="5"/>
                      </a:lnTo>
                      <a:lnTo>
                        <a:pt x="8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6" y="48"/>
                      </a:lnTo>
                      <a:lnTo>
                        <a:pt x="19" y="49"/>
                      </a:lnTo>
                      <a:lnTo>
                        <a:pt x="25" y="49"/>
                      </a:lnTo>
                      <a:lnTo>
                        <a:pt x="29" y="49"/>
                      </a:lnTo>
                      <a:lnTo>
                        <a:pt x="35" y="48"/>
                      </a:lnTo>
                      <a:lnTo>
                        <a:pt x="39" y="46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8" y="34"/>
                      </a:lnTo>
                      <a:lnTo>
                        <a:pt x="48" y="30"/>
                      </a:lnTo>
                      <a:lnTo>
                        <a:pt x="50" y="25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86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7" name="Freeform 664"/>
                <p:cNvSpPr>
                  <a:spLocks/>
                </p:cNvSpPr>
                <p:nvPr/>
              </p:nvSpPr>
              <p:spPr bwMode="auto">
                <a:xfrm>
                  <a:off x="1574" y="2338"/>
                  <a:ext cx="50" cy="4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4" y="10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4" y="10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2" y="45"/>
                    </a:cxn>
                    <a:cxn ang="0">
                      <a:pos x="19" y="48"/>
                    </a:cxn>
                    <a:cxn ang="0">
                      <a:pos x="29" y="48"/>
                    </a:cxn>
                    <a:cxn ang="0">
                      <a:pos x="39" y="45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50" y="24"/>
                    </a:cxn>
                    <a:cxn ang="0">
                      <a:pos x="48" y="14"/>
                    </a:cxn>
                    <a:cxn ang="0">
                      <a:pos x="42" y="6"/>
                    </a:cxn>
                    <a:cxn ang="0">
                      <a:pos x="35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4"/>
                    </a:cxn>
                    <a:cxn ang="0">
                      <a:pos x="2" y="33"/>
                    </a:cxn>
                    <a:cxn ang="0">
                      <a:pos x="8" y="41"/>
                    </a:cxn>
                    <a:cxn ang="0">
                      <a:pos x="16" y="47"/>
                    </a:cxn>
                    <a:cxn ang="0">
                      <a:pos x="25" y="48"/>
                    </a:cxn>
                    <a:cxn ang="0">
                      <a:pos x="35" y="47"/>
                    </a:cxn>
                    <a:cxn ang="0">
                      <a:pos x="42" y="41"/>
                    </a:cxn>
                    <a:cxn ang="0">
                      <a:pos x="48" y="33"/>
                    </a:cxn>
                    <a:cxn ang="0">
                      <a:pos x="50" y="24"/>
                    </a:cxn>
                  </a:cxnLst>
                  <a:rect l="0" t="0" r="r" b="b"/>
                  <a:pathLst>
                    <a:path w="50" h="48">
                      <a:moveTo>
                        <a:pt x="50" y="24"/>
                      </a:moveTo>
                      <a:lnTo>
                        <a:pt x="48" y="20"/>
                      </a:lnTo>
                      <a:lnTo>
                        <a:pt x="48" y="14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8" y="33"/>
                      </a:lnTo>
                      <a:lnTo>
                        <a:pt x="48" y="29"/>
                      </a:lnTo>
                      <a:lnTo>
                        <a:pt x="50" y="24"/>
                      </a:lnTo>
                      <a:lnTo>
                        <a:pt x="50" y="24"/>
                      </a:lnTo>
                      <a:lnTo>
                        <a:pt x="48" y="20"/>
                      </a:lnTo>
                      <a:lnTo>
                        <a:pt x="48" y="14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8" y="33"/>
                      </a:lnTo>
                      <a:lnTo>
                        <a:pt x="48" y="29"/>
                      </a:lnTo>
                      <a:lnTo>
                        <a:pt x="50" y="24"/>
                      </a:lnTo>
                      <a:lnTo>
                        <a:pt x="50" y="24"/>
                      </a:lnTo>
                      <a:close/>
                    </a:path>
                  </a:pathLst>
                </a:custGeom>
                <a:solidFill>
                  <a:srgbClr val="FF87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8" name="Freeform 665"/>
                <p:cNvSpPr>
                  <a:spLocks/>
                </p:cNvSpPr>
                <p:nvPr/>
              </p:nvSpPr>
              <p:spPr bwMode="auto">
                <a:xfrm>
                  <a:off x="1574" y="2338"/>
                  <a:ext cx="50" cy="4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4" y="10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4" y="10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2" y="45"/>
                    </a:cxn>
                    <a:cxn ang="0">
                      <a:pos x="19" y="48"/>
                    </a:cxn>
                    <a:cxn ang="0">
                      <a:pos x="29" y="48"/>
                    </a:cxn>
                    <a:cxn ang="0">
                      <a:pos x="39" y="45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4"/>
                    </a:cxn>
                    <a:cxn ang="0">
                      <a:pos x="46" y="14"/>
                    </a:cxn>
                    <a:cxn ang="0">
                      <a:pos x="42" y="6"/>
                    </a:cxn>
                    <a:cxn ang="0">
                      <a:pos x="35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4"/>
                    </a:cxn>
                    <a:cxn ang="0">
                      <a:pos x="2" y="33"/>
                    </a:cxn>
                    <a:cxn ang="0">
                      <a:pos x="8" y="41"/>
                    </a:cxn>
                    <a:cxn ang="0">
                      <a:pos x="16" y="47"/>
                    </a:cxn>
                    <a:cxn ang="0">
                      <a:pos x="25" y="48"/>
                    </a:cxn>
                    <a:cxn ang="0">
                      <a:pos x="35" y="47"/>
                    </a:cxn>
                    <a:cxn ang="0">
                      <a:pos x="42" y="41"/>
                    </a:cxn>
                    <a:cxn ang="0">
                      <a:pos x="46" y="33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50" h="48">
                      <a:moveTo>
                        <a:pt x="50" y="24"/>
                      </a:moveTo>
                      <a:lnTo>
                        <a:pt x="48" y="20"/>
                      </a:lnTo>
                      <a:lnTo>
                        <a:pt x="48" y="14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8" y="33"/>
                      </a:lnTo>
                      <a:lnTo>
                        <a:pt x="48" y="29"/>
                      </a:lnTo>
                      <a:lnTo>
                        <a:pt x="50" y="24"/>
                      </a:lnTo>
                      <a:lnTo>
                        <a:pt x="48" y="24"/>
                      </a:lnTo>
                      <a:lnTo>
                        <a:pt x="48" y="20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4"/>
                      </a:lnTo>
                      <a:lnTo>
                        <a:pt x="50" y="24"/>
                      </a:lnTo>
                      <a:close/>
                    </a:path>
                  </a:pathLst>
                </a:custGeom>
                <a:solidFill>
                  <a:srgbClr val="FF88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59" name="Freeform 666"/>
                <p:cNvSpPr>
                  <a:spLocks/>
                </p:cNvSpPr>
                <p:nvPr/>
              </p:nvSpPr>
              <p:spPr bwMode="auto">
                <a:xfrm>
                  <a:off x="1574" y="233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4" y="10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4" y="10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2" y="45"/>
                    </a:cxn>
                    <a:cxn ang="0">
                      <a:pos x="19" y="48"/>
                    </a:cxn>
                    <a:cxn ang="0">
                      <a:pos x="29" y="48"/>
                    </a:cxn>
                    <a:cxn ang="0">
                      <a:pos x="39" y="45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4"/>
                    </a:cxn>
                    <a:cxn ang="0">
                      <a:pos x="46" y="14"/>
                    </a:cxn>
                    <a:cxn ang="0">
                      <a:pos x="42" y="6"/>
                    </a:cxn>
                    <a:cxn ang="0">
                      <a:pos x="35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4"/>
                    </a:cxn>
                    <a:cxn ang="0">
                      <a:pos x="2" y="33"/>
                    </a:cxn>
                    <a:cxn ang="0">
                      <a:pos x="8" y="41"/>
                    </a:cxn>
                    <a:cxn ang="0">
                      <a:pos x="16" y="47"/>
                    </a:cxn>
                    <a:cxn ang="0">
                      <a:pos x="25" y="48"/>
                    </a:cxn>
                    <a:cxn ang="0">
                      <a:pos x="35" y="47"/>
                    </a:cxn>
                    <a:cxn ang="0">
                      <a:pos x="42" y="41"/>
                    </a:cxn>
                    <a:cxn ang="0">
                      <a:pos x="46" y="33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20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4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FF88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0" name="Freeform 667"/>
                <p:cNvSpPr>
                  <a:spLocks/>
                </p:cNvSpPr>
                <p:nvPr/>
              </p:nvSpPr>
              <p:spPr bwMode="auto">
                <a:xfrm>
                  <a:off x="1574" y="233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4" y="10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4" y="10"/>
                    </a:cxn>
                    <a:cxn ang="0">
                      <a:pos x="2" y="20"/>
                    </a:cxn>
                    <a:cxn ang="0">
                      <a:pos x="2" y="29"/>
                    </a:cxn>
                    <a:cxn ang="0">
                      <a:pos x="4" y="37"/>
                    </a:cxn>
                    <a:cxn ang="0">
                      <a:pos x="12" y="45"/>
                    </a:cxn>
                    <a:cxn ang="0">
                      <a:pos x="19" y="48"/>
                    </a:cxn>
                    <a:cxn ang="0">
                      <a:pos x="29" y="48"/>
                    </a:cxn>
                    <a:cxn ang="0">
                      <a:pos x="39" y="45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4"/>
                    </a:cxn>
                    <a:cxn ang="0">
                      <a:pos x="46" y="16"/>
                    </a:cxn>
                    <a:cxn ang="0">
                      <a:pos x="42" y="8"/>
                    </a:cxn>
                    <a:cxn ang="0">
                      <a:pos x="35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2" y="33"/>
                    </a:cxn>
                    <a:cxn ang="0">
                      <a:pos x="8" y="41"/>
                    </a:cxn>
                    <a:cxn ang="0">
                      <a:pos x="16" y="47"/>
                    </a:cxn>
                    <a:cxn ang="0">
                      <a:pos x="25" y="48"/>
                    </a:cxn>
                    <a:cxn ang="0">
                      <a:pos x="35" y="47"/>
                    </a:cxn>
                    <a:cxn ang="0">
                      <a:pos x="42" y="41"/>
                    </a:cxn>
                    <a:cxn ang="0">
                      <a:pos x="46" y="33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4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8"/>
                      </a:lnTo>
                      <a:lnTo>
                        <a:pt x="25" y="48"/>
                      </a:lnTo>
                      <a:lnTo>
                        <a:pt x="29" y="48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4" y="10"/>
                      </a:lnTo>
                      <a:lnTo>
                        <a:pt x="42" y="8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6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7"/>
                      </a:lnTo>
                      <a:lnTo>
                        <a:pt x="25" y="48"/>
                      </a:lnTo>
                      <a:lnTo>
                        <a:pt x="29" y="47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4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FF89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1" name="Freeform 668"/>
                <p:cNvSpPr>
                  <a:spLocks/>
                </p:cNvSpPr>
                <p:nvPr/>
              </p:nvSpPr>
              <p:spPr bwMode="auto">
                <a:xfrm>
                  <a:off x="1574" y="2338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20"/>
                    </a:cxn>
                    <a:cxn ang="0">
                      <a:pos x="44" y="10"/>
                    </a:cxn>
                    <a:cxn ang="0">
                      <a:pos x="39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6" y="10"/>
                    </a:cxn>
                    <a:cxn ang="0">
                      <a:pos x="2" y="20"/>
                    </a:cxn>
                    <a:cxn ang="0">
                      <a:pos x="2" y="29"/>
                    </a:cxn>
                    <a:cxn ang="0">
                      <a:pos x="6" y="37"/>
                    </a:cxn>
                    <a:cxn ang="0">
                      <a:pos x="12" y="45"/>
                    </a:cxn>
                    <a:cxn ang="0">
                      <a:pos x="19" y="47"/>
                    </a:cxn>
                    <a:cxn ang="0">
                      <a:pos x="29" y="47"/>
                    </a:cxn>
                    <a:cxn ang="0">
                      <a:pos x="39" y="45"/>
                    </a:cxn>
                    <a:cxn ang="0">
                      <a:pos x="44" y="37"/>
                    </a:cxn>
                    <a:cxn ang="0">
                      <a:pos x="48" y="29"/>
                    </a:cxn>
                    <a:cxn ang="0">
                      <a:pos x="48" y="24"/>
                    </a:cxn>
                    <a:cxn ang="0">
                      <a:pos x="46" y="16"/>
                    </a:cxn>
                    <a:cxn ang="0">
                      <a:pos x="42" y="8"/>
                    </a:cxn>
                    <a:cxn ang="0">
                      <a:pos x="35" y="2"/>
                    </a:cxn>
                    <a:cxn ang="0">
                      <a:pos x="25" y="0"/>
                    </a:cxn>
                    <a:cxn ang="0">
                      <a:pos x="16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2" y="24"/>
                    </a:cxn>
                    <a:cxn ang="0">
                      <a:pos x="2" y="33"/>
                    </a:cxn>
                    <a:cxn ang="0">
                      <a:pos x="8" y="41"/>
                    </a:cxn>
                    <a:cxn ang="0">
                      <a:pos x="16" y="47"/>
                    </a:cxn>
                    <a:cxn ang="0">
                      <a:pos x="25" y="48"/>
                    </a:cxn>
                    <a:cxn ang="0">
                      <a:pos x="35" y="47"/>
                    </a:cxn>
                    <a:cxn ang="0">
                      <a:pos x="42" y="41"/>
                    </a:cxn>
                    <a:cxn ang="0">
                      <a:pos x="46" y="33"/>
                    </a:cxn>
                    <a:cxn ang="0">
                      <a:pos x="48" y="24"/>
                    </a:cxn>
                  </a:cxnLst>
                  <a:rect l="0" t="0" r="r" b="b"/>
                  <a:pathLst>
                    <a:path w="48" h="48">
                      <a:moveTo>
                        <a:pt x="48" y="24"/>
                      </a:move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4" y="10"/>
                      </a:lnTo>
                      <a:lnTo>
                        <a:pt x="42" y="8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0" y="24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6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7"/>
                      </a:lnTo>
                      <a:lnTo>
                        <a:pt x="25" y="48"/>
                      </a:lnTo>
                      <a:lnTo>
                        <a:pt x="29" y="47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20"/>
                      </a:lnTo>
                      <a:lnTo>
                        <a:pt x="46" y="16"/>
                      </a:lnTo>
                      <a:lnTo>
                        <a:pt x="44" y="10"/>
                      </a:lnTo>
                      <a:lnTo>
                        <a:pt x="42" y="8"/>
                      </a:lnTo>
                      <a:lnTo>
                        <a:pt x="39" y="4"/>
                      </a:lnTo>
                      <a:lnTo>
                        <a:pt x="35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6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0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2" y="24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6" y="37"/>
                      </a:lnTo>
                      <a:lnTo>
                        <a:pt x="8" y="41"/>
                      </a:lnTo>
                      <a:lnTo>
                        <a:pt x="12" y="45"/>
                      </a:lnTo>
                      <a:lnTo>
                        <a:pt x="16" y="47"/>
                      </a:lnTo>
                      <a:lnTo>
                        <a:pt x="19" y="47"/>
                      </a:lnTo>
                      <a:lnTo>
                        <a:pt x="25" y="48"/>
                      </a:lnTo>
                      <a:lnTo>
                        <a:pt x="29" y="47"/>
                      </a:lnTo>
                      <a:lnTo>
                        <a:pt x="35" y="47"/>
                      </a:lnTo>
                      <a:lnTo>
                        <a:pt x="39" y="45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8" y="29"/>
                      </a:lnTo>
                      <a:lnTo>
                        <a:pt x="48" y="24"/>
                      </a:lnTo>
                      <a:lnTo>
                        <a:pt x="48" y="24"/>
                      </a:lnTo>
                      <a:close/>
                    </a:path>
                  </a:pathLst>
                </a:custGeom>
                <a:solidFill>
                  <a:srgbClr val="FF8B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2" name="Freeform 669"/>
                <p:cNvSpPr>
                  <a:spLocks/>
                </p:cNvSpPr>
                <p:nvPr/>
              </p:nvSpPr>
              <p:spPr bwMode="auto">
                <a:xfrm>
                  <a:off x="1576" y="2338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46" y="20"/>
                    </a:cxn>
                    <a:cxn ang="0">
                      <a:pos x="42" y="10"/>
                    </a:cxn>
                    <a:cxn ang="0">
                      <a:pos x="37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5"/>
                    </a:cxn>
                    <a:cxn ang="0">
                      <a:pos x="17" y="47"/>
                    </a:cxn>
                    <a:cxn ang="0">
                      <a:pos x="27" y="47"/>
                    </a:cxn>
                    <a:cxn ang="0">
                      <a:pos x="37" y="45"/>
                    </a:cxn>
                    <a:cxn ang="0">
                      <a:pos x="42" y="37"/>
                    </a:cxn>
                    <a:cxn ang="0">
                      <a:pos x="46" y="29"/>
                    </a:cxn>
                    <a:cxn ang="0">
                      <a:pos x="46" y="24"/>
                    </a:cxn>
                    <a:cxn ang="0">
                      <a:pos x="44" y="16"/>
                    </a:cxn>
                    <a:cxn ang="0">
                      <a:pos x="38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2" y="33"/>
                    </a:cxn>
                    <a:cxn ang="0">
                      <a:pos x="6" y="41"/>
                    </a:cxn>
                    <a:cxn ang="0">
                      <a:pos x="14" y="47"/>
                    </a:cxn>
                    <a:cxn ang="0">
                      <a:pos x="23" y="48"/>
                    </a:cxn>
                    <a:cxn ang="0">
                      <a:pos x="33" y="47"/>
                    </a:cxn>
                    <a:cxn ang="0">
                      <a:pos x="38" y="41"/>
                    </a:cxn>
                    <a:cxn ang="0">
                      <a:pos x="44" y="33"/>
                    </a:cxn>
                    <a:cxn ang="0">
                      <a:pos x="46" y="24"/>
                    </a:cxn>
                  </a:cxnLst>
                  <a:rect l="0" t="0" r="r" b="b"/>
                  <a:pathLst>
                    <a:path w="46" h="48">
                      <a:moveTo>
                        <a:pt x="46" y="24"/>
                      </a:moveTo>
                      <a:lnTo>
                        <a:pt x="46" y="20"/>
                      </a:lnTo>
                      <a:lnTo>
                        <a:pt x="44" y="16"/>
                      </a:lnTo>
                      <a:lnTo>
                        <a:pt x="42" y="10"/>
                      </a:lnTo>
                      <a:lnTo>
                        <a:pt x="40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5"/>
                      </a:lnTo>
                      <a:lnTo>
                        <a:pt x="14" y="47"/>
                      </a:lnTo>
                      <a:lnTo>
                        <a:pt x="17" y="47"/>
                      </a:lnTo>
                      <a:lnTo>
                        <a:pt x="23" y="48"/>
                      </a:lnTo>
                      <a:lnTo>
                        <a:pt x="27" y="47"/>
                      </a:lnTo>
                      <a:lnTo>
                        <a:pt x="33" y="47"/>
                      </a:lnTo>
                      <a:lnTo>
                        <a:pt x="37" y="45"/>
                      </a:lnTo>
                      <a:lnTo>
                        <a:pt x="40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6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20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7"/>
                      </a:lnTo>
                      <a:lnTo>
                        <a:pt x="17" y="47"/>
                      </a:lnTo>
                      <a:lnTo>
                        <a:pt x="23" y="48"/>
                      </a:lnTo>
                      <a:lnTo>
                        <a:pt x="27" y="47"/>
                      </a:lnTo>
                      <a:lnTo>
                        <a:pt x="33" y="47"/>
                      </a:lnTo>
                      <a:lnTo>
                        <a:pt x="37" y="43"/>
                      </a:lnTo>
                      <a:lnTo>
                        <a:pt x="38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6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F8C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3" name="Freeform 670"/>
                <p:cNvSpPr>
                  <a:spLocks/>
                </p:cNvSpPr>
                <p:nvPr/>
              </p:nvSpPr>
              <p:spPr bwMode="auto">
                <a:xfrm>
                  <a:off x="1576" y="2338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46" y="20"/>
                    </a:cxn>
                    <a:cxn ang="0">
                      <a:pos x="42" y="12"/>
                    </a:cxn>
                    <a:cxn ang="0">
                      <a:pos x="37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3"/>
                    </a:cxn>
                    <a:cxn ang="0">
                      <a:pos x="17" y="47"/>
                    </a:cxn>
                    <a:cxn ang="0">
                      <a:pos x="27" y="47"/>
                    </a:cxn>
                    <a:cxn ang="0">
                      <a:pos x="37" y="43"/>
                    </a:cxn>
                    <a:cxn ang="0">
                      <a:pos x="42" y="37"/>
                    </a:cxn>
                    <a:cxn ang="0">
                      <a:pos x="46" y="29"/>
                    </a:cxn>
                    <a:cxn ang="0">
                      <a:pos x="46" y="24"/>
                    </a:cxn>
                    <a:cxn ang="0">
                      <a:pos x="44" y="16"/>
                    </a:cxn>
                    <a:cxn ang="0">
                      <a:pos x="38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2" y="33"/>
                    </a:cxn>
                    <a:cxn ang="0">
                      <a:pos x="6" y="41"/>
                    </a:cxn>
                    <a:cxn ang="0">
                      <a:pos x="14" y="45"/>
                    </a:cxn>
                    <a:cxn ang="0">
                      <a:pos x="23" y="47"/>
                    </a:cxn>
                    <a:cxn ang="0">
                      <a:pos x="33" y="45"/>
                    </a:cxn>
                    <a:cxn ang="0">
                      <a:pos x="38" y="41"/>
                    </a:cxn>
                    <a:cxn ang="0">
                      <a:pos x="44" y="33"/>
                    </a:cxn>
                    <a:cxn ang="0">
                      <a:pos x="46" y="24"/>
                    </a:cxn>
                  </a:cxnLst>
                  <a:rect l="0" t="0" r="r" b="b"/>
                  <a:pathLst>
                    <a:path w="46" h="48">
                      <a:moveTo>
                        <a:pt x="46" y="24"/>
                      </a:moveTo>
                      <a:lnTo>
                        <a:pt x="46" y="20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7"/>
                      </a:lnTo>
                      <a:lnTo>
                        <a:pt x="17" y="47"/>
                      </a:lnTo>
                      <a:lnTo>
                        <a:pt x="23" y="48"/>
                      </a:lnTo>
                      <a:lnTo>
                        <a:pt x="27" y="47"/>
                      </a:lnTo>
                      <a:lnTo>
                        <a:pt x="33" y="47"/>
                      </a:lnTo>
                      <a:lnTo>
                        <a:pt x="37" y="43"/>
                      </a:lnTo>
                      <a:lnTo>
                        <a:pt x="38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6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20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5"/>
                      </a:lnTo>
                      <a:lnTo>
                        <a:pt x="17" y="47"/>
                      </a:lnTo>
                      <a:lnTo>
                        <a:pt x="23" y="47"/>
                      </a:lnTo>
                      <a:lnTo>
                        <a:pt x="27" y="47"/>
                      </a:lnTo>
                      <a:lnTo>
                        <a:pt x="33" y="45"/>
                      </a:lnTo>
                      <a:lnTo>
                        <a:pt x="37" y="43"/>
                      </a:lnTo>
                      <a:lnTo>
                        <a:pt x="38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6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F8D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4" name="Freeform 671"/>
                <p:cNvSpPr>
                  <a:spLocks/>
                </p:cNvSpPr>
                <p:nvPr/>
              </p:nvSpPr>
              <p:spPr bwMode="auto">
                <a:xfrm>
                  <a:off x="1576" y="2338"/>
                  <a:ext cx="46" cy="47"/>
                </a:xfrm>
                <a:custGeom>
                  <a:avLst/>
                  <a:gdLst/>
                  <a:ahLst/>
                  <a:cxnLst>
                    <a:cxn ang="0">
                      <a:pos x="46" y="20"/>
                    </a:cxn>
                    <a:cxn ang="0">
                      <a:pos x="42" y="12"/>
                    </a:cxn>
                    <a:cxn ang="0">
                      <a:pos x="37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3"/>
                    </a:cxn>
                    <a:cxn ang="0">
                      <a:pos x="17" y="47"/>
                    </a:cxn>
                    <a:cxn ang="0">
                      <a:pos x="27" y="47"/>
                    </a:cxn>
                    <a:cxn ang="0">
                      <a:pos x="37" y="43"/>
                    </a:cxn>
                    <a:cxn ang="0">
                      <a:pos x="42" y="37"/>
                    </a:cxn>
                    <a:cxn ang="0">
                      <a:pos x="46" y="29"/>
                    </a:cxn>
                    <a:cxn ang="0">
                      <a:pos x="46" y="24"/>
                    </a:cxn>
                    <a:cxn ang="0">
                      <a:pos x="44" y="16"/>
                    </a:cxn>
                    <a:cxn ang="0">
                      <a:pos x="38" y="8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2" y="33"/>
                    </a:cxn>
                    <a:cxn ang="0">
                      <a:pos x="6" y="41"/>
                    </a:cxn>
                    <a:cxn ang="0">
                      <a:pos x="14" y="45"/>
                    </a:cxn>
                    <a:cxn ang="0">
                      <a:pos x="23" y="47"/>
                    </a:cxn>
                    <a:cxn ang="0">
                      <a:pos x="31" y="45"/>
                    </a:cxn>
                    <a:cxn ang="0">
                      <a:pos x="38" y="41"/>
                    </a:cxn>
                    <a:cxn ang="0">
                      <a:pos x="44" y="33"/>
                    </a:cxn>
                    <a:cxn ang="0">
                      <a:pos x="46" y="24"/>
                    </a:cxn>
                  </a:cxnLst>
                  <a:rect l="0" t="0" r="r" b="b"/>
                  <a:pathLst>
                    <a:path w="46" h="47">
                      <a:moveTo>
                        <a:pt x="46" y="24"/>
                      </a:moveTo>
                      <a:lnTo>
                        <a:pt x="46" y="20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5"/>
                      </a:lnTo>
                      <a:lnTo>
                        <a:pt x="17" y="47"/>
                      </a:lnTo>
                      <a:lnTo>
                        <a:pt x="23" y="47"/>
                      </a:lnTo>
                      <a:lnTo>
                        <a:pt x="27" y="47"/>
                      </a:lnTo>
                      <a:lnTo>
                        <a:pt x="33" y="45"/>
                      </a:lnTo>
                      <a:lnTo>
                        <a:pt x="37" y="43"/>
                      </a:lnTo>
                      <a:lnTo>
                        <a:pt x="38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6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20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5"/>
                      </a:lnTo>
                      <a:lnTo>
                        <a:pt x="17" y="47"/>
                      </a:lnTo>
                      <a:lnTo>
                        <a:pt x="23" y="47"/>
                      </a:lnTo>
                      <a:lnTo>
                        <a:pt x="27" y="47"/>
                      </a:lnTo>
                      <a:lnTo>
                        <a:pt x="31" y="45"/>
                      </a:lnTo>
                      <a:lnTo>
                        <a:pt x="37" y="43"/>
                      </a:lnTo>
                      <a:lnTo>
                        <a:pt x="38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6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F8D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5" name="Freeform 672"/>
                <p:cNvSpPr>
                  <a:spLocks/>
                </p:cNvSpPr>
                <p:nvPr/>
              </p:nvSpPr>
              <p:spPr bwMode="auto">
                <a:xfrm>
                  <a:off x="1576" y="2338"/>
                  <a:ext cx="46" cy="47"/>
                </a:xfrm>
                <a:custGeom>
                  <a:avLst/>
                  <a:gdLst/>
                  <a:ahLst/>
                  <a:cxnLst>
                    <a:cxn ang="0">
                      <a:pos x="46" y="20"/>
                    </a:cxn>
                    <a:cxn ang="0">
                      <a:pos x="42" y="12"/>
                    </a:cxn>
                    <a:cxn ang="0">
                      <a:pos x="37" y="4"/>
                    </a:cxn>
                    <a:cxn ang="0">
                      <a:pos x="27" y="2"/>
                    </a:cxn>
                    <a:cxn ang="0">
                      <a:pos x="17" y="2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3"/>
                    </a:cxn>
                    <a:cxn ang="0">
                      <a:pos x="17" y="47"/>
                    </a:cxn>
                    <a:cxn ang="0">
                      <a:pos x="27" y="47"/>
                    </a:cxn>
                    <a:cxn ang="0">
                      <a:pos x="37" y="43"/>
                    </a:cxn>
                    <a:cxn ang="0">
                      <a:pos x="42" y="37"/>
                    </a:cxn>
                    <a:cxn ang="0">
                      <a:pos x="46" y="29"/>
                    </a:cxn>
                    <a:cxn ang="0">
                      <a:pos x="46" y="24"/>
                    </a:cxn>
                    <a:cxn ang="0">
                      <a:pos x="44" y="16"/>
                    </a:cxn>
                    <a:cxn ang="0">
                      <a:pos x="38" y="8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2" y="33"/>
                    </a:cxn>
                    <a:cxn ang="0">
                      <a:pos x="6" y="41"/>
                    </a:cxn>
                    <a:cxn ang="0">
                      <a:pos x="14" y="45"/>
                    </a:cxn>
                    <a:cxn ang="0">
                      <a:pos x="23" y="47"/>
                    </a:cxn>
                    <a:cxn ang="0">
                      <a:pos x="31" y="45"/>
                    </a:cxn>
                    <a:cxn ang="0">
                      <a:pos x="38" y="41"/>
                    </a:cxn>
                    <a:cxn ang="0">
                      <a:pos x="44" y="33"/>
                    </a:cxn>
                    <a:cxn ang="0">
                      <a:pos x="46" y="24"/>
                    </a:cxn>
                  </a:cxnLst>
                  <a:rect l="0" t="0" r="r" b="b"/>
                  <a:pathLst>
                    <a:path w="46" h="47">
                      <a:moveTo>
                        <a:pt x="46" y="24"/>
                      </a:moveTo>
                      <a:lnTo>
                        <a:pt x="46" y="20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5"/>
                      </a:lnTo>
                      <a:lnTo>
                        <a:pt x="17" y="47"/>
                      </a:lnTo>
                      <a:lnTo>
                        <a:pt x="23" y="47"/>
                      </a:lnTo>
                      <a:lnTo>
                        <a:pt x="27" y="47"/>
                      </a:lnTo>
                      <a:lnTo>
                        <a:pt x="31" y="45"/>
                      </a:lnTo>
                      <a:lnTo>
                        <a:pt x="37" y="43"/>
                      </a:lnTo>
                      <a:lnTo>
                        <a:pt x="38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6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4" y="20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5"/>
                      </a:lnTo>
                      <a:lnTo>
                        <a:pt x="17" y="47"/>
                      </a:lnTo>
                      <a:lnTo>
                        <a:pt x="23" y="47"/>
                      </a:lnTo>
                      <a:lnTo>
                        <a:pt x="27" y="47"/>
                      </a:lnTo>
                      <a:lnTo>
                        <a:pt x="31" y="45"/>
                      </a:lnTo>
                      <a:lnTo>
                        <a:pt x="35" y="43"/>
                      </a:lnTo>
                      <a:lnTo>
                        <a:pt x="38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4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F8E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6" name="Freeform 673"/>
                <p:cNvSpPr>
                  <a:spLocks/>
                </p:cNvSpPr>
                <p:nvPr/>
              </p:nvSpPr>
              <p:spPr bwMode="auto">
                <a:xfrm>
                  <a:off x="1576" y="2338"/>
                  <a:ext cx="46" cy="47"/>
                </a:xfrm>
                <a:custGeom>
                  <a:avLst/>
                  <a:gdLst/>
                  <a:ahLst/>
                  <a:cxnLst>
                    <a:cxn ang="0">
                      <a:pos x="44" y="20"/>
                    </a:cxn>
                    <a:cxn ang="0">
                      <a:pos x="42" y="12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7" y="2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3"/>
                    </a:cxn>
                    <a:cxn ang="0">
                      <a:pos x="17" y="47"/>
                    </a:cxn>
                    <a:cxn ang="0">
                      <a:pos x="27" y="47"/>
                    </a:cxn>
                    <a:cxn ang="0">
                      <a:pos x="35" y="43"/>
                    </a:cxn>
                    <a:cxn ang="0">
                      <a:pos x="42" y="37"/>
                    </a:cxn>
                    <a:cxn ang="0">
                      <a:pos x="44" y="29"/>
                    </a:cxn>
                    <a:cxn ang="0">
                      <a:pos x="46" y="24"/>
                    </a:cxn>
                    <a:cxn ang="0">
                      <a:pos x="44" y="16"/>
                    </a:cxn>
                    <a:cxn ang="0">
                      <a:pos x="38" y="8"/>
                    </a:cxn>
                    <a:cxn ang="0">
                      <a:pos x="31" y="2"/>
                    </a:cxn>
                    <a:cxn ang="0">
                      <a:pos x="23" y="2"/>
                    </a:cxn>
                    <a:cxn ang="0">
                      <a:pos x="14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4"/>
                    </a:cxn>
                    <a:cxn ang="0">
                      <a:pos x="2" y="33"/>
                    </a:cxn>
                    <a:cxn ang="0">
                      <a:pos x="8" y="41"/>
                    </a:cxn>
                    <a:cxn ang="0">
                      <a:pos x="14" y="45"/>
                    </a:cxn>
                    <a:cxn ang="0">
                      <a:pos x="23" y="47"/>
                    </a:cxn>
                    <a:cxn ang="0">
                      <a:pos x="31" y="45"/>
                    </a:cxn>
                    <a:cxn ang="0">
                      <a:pos x="38" y="41"/>
                    </a:cxn>
                    <a:cxn ang="0">
                      <a:pos x="44" y="33"/>
                    </a:cxn>
                    <a:cxn ang="0">
                      <a:pos x="46" y="24"/>
                    </a:cxn>
                  </a:cxnLst>
                  <a:rect l="0" t="0" r="r" b="b"/>
                  <a:pathLst>
                    <a:path w="46" h="47">
                      <a:moveTo>
                        <a:pt x="46" y="24"/>
                      </a:moveTo>
                      <a:lnTo>
                        <a:pt x="44" y="20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5"/>
                      </a:lnTo>
                      <a:lnTo>
                        <a:pt x="17" y="47"/>
                      </a:lnTo>
                      <a:lnTo>
                        <a:pt x="23" y="47"/>
                      </a:lnTo>
                      <a:lnTo>
                        <a:pt x="27" y="47"/>
                      </a:lnTo>
                      <a:lnTo>
                        <a:pt x="31" y="45"/>
                      </a:lnTo>
                      <a:lnTo>
                        <a:pt x="35" y="43"/>
                      </a:lnTo>
                      <a:lnTo>
                        <a:pt x="38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4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4" y="20"/>
                      </a:lnTo>
                      <a:lnTo>
                        <a:pt x="44" y="16"/>
                      </a:lnTo>
                      <a:lnTo>
                        <a:pt x="42" y="12"/>
                      </a:lnTo>
                      <a:lnTo>
                        <a:pt x="38" y="8"/>
                      </a:lnTo>
                      <a:lnTo>
                        <a:pt x="35" y="6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7" y="2"/>
                      </a:lnTo>
                      <a:lnTo>
                        <a:pt x="14" y="2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0" y="43"/>
                      </a:lnTo>
                      <a:lnTo>
                        <a:pt x="14" y="45"/>
                      </a:lnTo>
                      <a:lnTo>
                        <a:pt x="17" y="47"/>
                      </a:lnTo>
                      <a:lnTo>
                        <a:pt x="23" y="47"/>
                      </a:lnTo>
                      <a:lnTo>
                        <a:pt x="27" y="47"/>
                      </a:lnTo>
                      <a:lnTo>
                        <a:pt x="31" y="45"/>
                      </a:lnTo>
                      <a:lnTo>
                        <a:pt x="35" y="43"/>
                      </a:lnTo>
                      <a:lnTo>
                        <a:pt x="38" y="41"/>
                      </a:lnTo>
                      <a:lnTo>
                        <a:pt x="42" y="37"/>
                      </a:lnTo>
                      <a:lnTo>
                        <a:pt x="44" y="33"/>
                      </a:lnTo>
                      <a:lnTo>
                        <a:pt x="44" y="29"/>
                      </a:lnTo>
                      <a:lnTo>
                        <a:pt x="46" y="24"/>
                      </a:lnTo>
                      <a:lnTo>
                        <a:pt x="46" y="24"/>
                      </a:lnTo>
                      <a:close/>
                    </a:path>
                  </a:pathLst>
                </a:custGeom>
                <a:solidFill>
                  <a:srgbClr val="FF8F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7" name="Freeform 674"/>
                <p:cNvSpPr>
                  <a:spLocks/>
                </p:cNvSpPr>
                <p:nvPr/>
              </p:nvSpPr>
              <p:spPr bwMode="auto">
                <a:xfrm>
                  <a:off x="1576" y="2340"/>
                  <a:ext cx="46" cy="45"/>
                </a:xfrm>
                <a:custGeom>
                  <a:avLst/>
                  <a:gdLst/>
                  <a:ahLst/>
                  <a:cxnLst>
                    <a:cxn ang="0">
                      <a:pos x="44" y="18"/>
                    </a:cxn>
                    <a:cxn ang="0">
                      <a:pos x="42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7"/>
                    </a:cxn>
                    <a:cxn ang="0">
                      <a:pos x="4" y="35"/>
                    </a:cxn>
                    <a:cxn ang="0">
                      <a:pos x="10" y="41"/>
                    </a:cxn>
                    <a:cxn ang="0">
                      <a:pos x="17" y="45"/>
                    </a:cxn>
                    <a:cxn ang="0">
                      <a:pos x="27" y="45"/>
                    </a:cxn>
                    <a:cxn ang="0">
                      <a:pos x="35" y="41"/>
                    </a:cxn>
                    <a:cxn ang="0">
                      <a:pos x="42" y="35"/>
                    </a:cxn>
                    <a:cxn ang="0">
                      <a:pos x="44" y="27"/>
                    </a:cxn>
                    <a:cxn ang="0">
                      <a:pos x="44" y="22"/>
                    </a:cxn>
                    <a:cxn ang="0">
                      <a:pos x="44" y="14"/>
                    </a:cxn>
                    <a:cxn ang="0">
                      <a:pos x="38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2"/>
                    </a:cxn>
                    <a:cxn ang="0">
                      <a:pos x="2" y="31"/>
                    </a:cxn>
                    <a:cxn ang="0">
                      <a:pos x="8" y="39"/>
                    </a:cxn>
                    <a:cxn ang="0">
                      <a:pos x="14" y="43"/>
                    </a:cxn>
                    <a:cxn ang="0">
                      <a:pos x="23" y="45"/>
                    </a:cxn>
                    <a:cxn ang="0">
                      <a:pos x="31" y="43"/>
                    </a:cxn>
                    <a:cxn ang="0">
                      <a:pos x="38" y="39"/>
                    </a:cxn>
                    <a:cxn ang="0">
                      <a:pos x="44" y="31"/>
                    </a:cxn>
                    <a:cxn ang="0">
                      <a:pos x="44" y="22"/>
                    </a:cxn>
                  </a:cxnLst>
                  <a:rect l="0" t="0" r="r" b="b"/>
                  <a:pathLst>
                    <a:path w="46" h="45">
                      <a:moveTo>
                        <a:pt x="46" y="22"/>
                      </a:moveTo>
                      <a:lnTo>
                        <a:pt x="44" y="18"/>
                      </a:lnTo>
                      <a:lnTo>
                        <a:pt x="44" y="14"/>
                      </a:lnTo>
                      <a:lnTo>
                        <a:pt x="42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0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9"/>
                      </a:lnTo>
                      <a:lnTo>
                        <a:pt x="10" y="41"/>
                      </a:lnTo>
                      <a:lnTo>
                        <a:pt x="14" y="43"/>
                      </a:lnTo>
                      <a:lnTo>
                        <a:pt x="17" y="45"/>
                      </a:lnTo>
                      <a:lnTo>
                        <a:pt x="23" y="45"/>
                      </a:lnTo>
                      <a:lnTo>
                        <a:pt x="27" y="45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9"/>
                      </a:lnTo>
                      <a:lnTo>
                        <a:pt x="42" y="35"/>
                      </a:lnTo>
                      <a:lnTo>
                        <a:pt x="44" y="31"/>
                      </a:lnTo>
                      <a:lnTo>
                        <a:pt x="44" y="27"/>
                      </a:lnTo>
                      <a:lnTo>
                        <a:pt x="46" y="22"/>
                      </a:lnTo>
                      <a:lnTo>
                        <a:pt x="44" y="22"/>
                      </a:lnTo>
                      <a:lnTo>
                        <a:pt x="44" y="18"/>
                      </a:lnTo>
                      <a:lnTo>
                        <a:pt x="44" y="14"/>
                      </a:lnTo>
                      <a:lnTo>
                        <a:pt x="40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9"/>
                      </a:lnTo>
                      <a:lnTo>
                        <a:pt x="10" y="41"/>
                      </a:lnTo>
                      <a:lnTo>
                        <a:pt x="14" y="43"/>
                      </a:lnTo>
                      <a:lnTo>
                        <a:pt x="17" y="45"/>
                      </a:lnTo>
                      <a:lnTo>
                        <a:pt x="23" y="45"/>
                      </a:lnTo>
                      <a:lnTo>
                        <a:pt x="27" y="45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9"/>
                      </a:lnTo>
                      <a:lnTo>
                        <a:pt x="40" y="35"/>
                      </a:lnTo>
                      <a:lnTo>
                        <a:pt x="44" y="31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46" y="22"/>
                      </a:lnTo>
                      <a:close/>
                    </a:path>
                  </a:pathLst>
                </a:custGeom>
                <a:solidFill>
                  <a:srgbClr val="FF91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8" name="Freeform 675"/>
                <p:cNvSpPr>
                  <a:spLocks/>
                </p:cNvSpPr>
                <p:nvPr/>
              </p:nvSpPr>
              <p:spPr bwMode="auto">
                <a:xfrm>
                  <a:off x="1576" y="2340"/>
                  <a:ext cx="44" cy="45"/>
                </a:xfrm>
                <a:custGeom>
                  <a:avLst/>
                  <a:gdLst/>
                  <a:ahLst/>
                  <a:cxnLst>
                    <a:cxn ang="0">
                      <a:pos x="44" y="18"/>
                    </a:cxn>
                    <a:cxn ang="0">
                      <a:pos x="40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7"/>
                    </a:cxn>
                    <a:cxn ang="0">
                      <a:pos x="4" y="35"/>
                    </a:cxn>
                    <a:cxn ang="0">
                      <a:pos x="10" y="41"/>
                    </a:cxn>
                    <a:cxn ang="0">
                      <a:pos x="17" y="45"/>
                    </a:cxn>
                    <a:cxn ang="0">
                      <a:pos x="27" y="45"/>
                    </a:cxn>
                    <a:cxn ang="0">
                      <a:pos x="35" y="41"/>
                    </a:cxn>
                    <a:cxn ang="0">
                      <a:pos x="40" y="35"/>
                    </a:cxn>
                    <a:cxn ang="0">
                      <a:pos x="44" y="27"/>
                    </a:cxn>
                    <a:cxn ang="0">
                      <a:pos x="44" y="22"/>
                    </a:cxn>
                    <a:cxn ang="0">
                      <a:pos x="42" y="14"/>
                    </a:cxn>
                    <a:cxn ang="0">
                      <a:pos x="38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2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4" y="43"/>
                    </a:cxn>
                    <a:cxn ang="0">
                      <a:pos x="23" y="45"/>
                    </a:cxn>
                    <a:cxn ang="0">
                      <a:pos x="31" y="43"/>
                    </a:cxn>
                    <a:cxn ang="0">
                      <a:pos x="38" y="37"/>
                    </a:cxn>
                    <a:cxn ang="0">
                      <a:pos x="42" y="31"/>
                    </a:cxn>
                    <a:cxn ang="0">
                      <a:pos x="44" y="22"/>
                    </a:cxn>
                  </a:cxnLst>
                  <a:rect l="0" t="0" r="r" b="b"/>
                  <a:pathLst>
                    <a:path w="44" h="45">
                      <a:moveTo>
                        <a:pt x="44" y="22"/>
                      </a:moveTo>
                      <a:lnTo>
                        <a:pt x="44" y="18"/>
                      </a:lnTo>
                      <a:lnTo>
                        <a:pt x="44" y="14"/>
                      </a:lnTo>
                      <a:lnTo>
                        <a:pt x="40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9"/>
                      </a:lnTo>
                      <a:lnTo>
                        <a:pt x="10" y="41"/>
                      </a:lnTo>
                      <a:lnTo>
                        <a:pt x="14" y="43"/>
                      </a:lnTo>
                      <a:lnTo>
                        <a:pt x="17" y="45"/>
                      </a:lnTo>
                      <a:lnTo>
                        <a:pt x="23" y="45"/>
                      </a:lnTo>
                      <a:lnTo>
                        <a:pt x="27" y="45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9"/>
                      </a:lnTo>
                      <a:lnTo>
                        <a:pt x="40" y="35"/>
                      </a:lnTo>
                      <a:lnTo>
                        <a:pt x="44" y="31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44" y="18"/>
                      </a:lnTo>
                      <a:lnTo>
                        <a:pt x="42" y="14"/>
                      </a:lnTo>
                      <a:lnTo>
                        <a:pt x="40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1"/>
                      </a:lnTo>
                      <a:lnTo>
                        <a:pt x="14" y="43"/>
                      </a:lnTo>
                      <a:lnTo>
                        <a:pt x="17" y="45"/>
                      </a:lnTo>
                      <a:lnTo>
                        <a:pt x="23" y="45"/>
                      </a:lnTo>
                      <a:lnTo>
                        <a:pt x="27" y="45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FF92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69" name="Freeform 676"/>
                <p:cNvSpPr>
                  <a:spLocks/>
                </p:cNvSpPr>
                <p:nvPr/>
              </p:nvSpPr>
              <p:spPr bwMode="auto">
                <a:xfrm>
                  <a:off x="1576" y="2340"/>
                  <a:ext cx="44" cy="45"/>
                </a:xfrm>
                <a:custGeom>
                  <a:avLst/>
                  <a:gdLst/>
                  <a:ahLst/>
                  <a:cxnLst>
                    <a:cxn ang="0">
                      <a:pos x="44" y="18"/>
                    </a:cxn>
                    <a:cxn ang="0">
                      <a:pos x="40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2" y="18"/>
                    </a:cxn>
                    <a:cxn ang="0">
                      <a:pos x="2" y="27"/>
                    </a:cxn>
                    <a:cxn ang="0">
                      <a:pos x="4" y="35"/>
                    </a:cxn>
                    <a:cxn ang="0">
                      <a:pos x="10" y="41"/>
                    </a:cxn>
                    <a:cxn ang="0">
                      <a:pos x="17" y="45"/>
                    </a:cxn>
                    <a:cxn ang="0">
                      <a:pos x="27" y="45"/>
                    </a:cxn>
                    <a:cxn ang="0">
                      <a:pos x="35" y="41"/>
                    </a:cxn>
                    <a:cxn ang="0">
                      <a:pos x="40" y="35"/>
                    </a:cxn>
                    <a:cxn ang="0">
                      <a:pos x="44" y="27"/>
                    </a:cxn>
                    <a:cxn ang="0">
                      <a:pos x="44" y="22"/>
                    </a:cxn>
                    <a:cxn ang="0">
                      <a:pos x="42" y="14"/>
                    </a:cxn>
                    <a:cxn ang="0">
                      <a:pos x="38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2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4" y="43"/>
                    </a:cxn>
                    <a:cxn ang="0">
                      <a:pos x="23" y="45"/>
                    </a:cxn>
                    <a:cxn ang="0">
                      <a:pos x="31" y="43"/>
                    </a:cxn>
                    <a:cxn ang="0">
                      <a:pos x="38" y="37"/>
                    </a:cxn>
                    <a:cxn ang="0">
                      <a:pos x="42" y="31"/>
                    </a:cxn>
                    <a:cxn ang="0">
                      <a:pos x="44" y="22"/>
                    </a:cxn>
                  </a:cxnLst>
                  <a:rect l="0" t="0" r="r" b="b"/>
                  <a:pathLst>
                    <a:path w="44" h="45">
                      <a:moveTo>
                        <a:pt x="44" y="22"/>
                      </a:moveTo>
                      <a:lnTo>
                        <a:pt x="44" y="18"/>
                      </a:lnTo>
                      <a:lnTo>
                        <a:pt x="42" y="14"/>
                      </a:lnTo>
                      <a:lnTo>
                        <a:pt x="40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1"/>
                      </a:lnTo>
                      <a:lnTo>
                        <a:pt x="14" y="43"/>
                      </a:lnTo>
                      <a:lnTo>
                        <a:pt x="17" y="45"/>
                      </a:lnTo>
                      <a:lnTo>
                        <a:pt x="23" y="45"/>
                      </a:lnTo>
                      <a:lnTo>
                        <a:pt x="27" y="45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44" y="18"/>
                      </a:lnTo>
                      <a:lnTo>
                        <a:pt x="42" y="14"/>
                      </a:lnTo>
                      <a:lnTo>
                        <a:pt x="40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1"/>
                      </a:lnTo>
                      <a:lnTo>
                        <a:pt x="14" y="43"/>
                      </a:lnTo>
                      <a:lnTo>
                        <a:pt x="19" y="45"/>
                      </a:lnTo>
                      <a:lnTo>
                        <a:pt x="23" y="45"/>
                      </a:lnTo>
                      <a:lnTo>
                        <a:pt x="27" y="45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FF93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0" name="Freeform 677"/>
                <p:cNvSpPr>
                  <a:spLocks/>
                </p:cNvSpPr>
                <p:nvPr/>
              </p:nvSpPr>
              <p:spPr bwMode="auto">
                <a:xfrm>
                  <a:off x="1576" y="2340"/>
                  <a:ext cx="44" cy="45"/>
                </a:xfrm>
                <a:custGeom>
                  <a:avLst/>
                  <a:gdLst/>
                  <a:ahLst/>
                  <a:cxnLst>
                    <a:cxn ang="0">
                      <a:pos x="44" y="18"/>
                    </a:cxn>
                    <a:cxn ang="0">
                      <a:pos x="40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2" y="18"/>
                    </a:cxn>
                    <a:cxn ang="0">
                      <a:pos x="2" y="27"/>
                    </a:cxn>
                    <a:cxn ang="0">
                      <a:pos x="4" y="35"/>
                    </a:cxn>
                    <a:cxn ang="0">
                      <a:pos x="10" y="41"/>
                    </a:cxn>
                    <a:cxn ang="0">
                      <a:pos x="19" y="45"/>
                    </a:cxn>
                    <a:cxn ang="0">
                      <a:pos x="27" y="45"/>
                    </a:cxn>
                    <a:cxn ang="0">
                      <a:pos x="35" y="41"/>
                    </a:cxn>
                    <a:cxn ang="0">
                      <a:pos x="40" y="35"/>
                    </a:cxn>
                    <a:cxn ang="0">
                      <a:pos x="44" y="27"/>
                    </a:cxn>
                    <a:cxn ang="0">
                      <a:pos x="44" y="22"/>
                    </a:cxn>
                    <a:cxn ang="0">
                      <a:pos x="42" y="14"/>
                    </a:cxn>
                    <a:cxn ang="0">
                      <a:pos x="38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0" y="22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4" y="43"/>
                    </a:cxn>
                    <a:cxn ang="0">
                      <a:pos x="23" y="45"/>
                    </a:cxn>
                    <a:cxn ang="0">
                      <a:pos x="31" y="43"/>
                    </a:cxn>
                    <a:cxn ang="0">
                      <a:pos x="38" y="37"/>
                    </a:cxn>
                    <a:cxn ang="0">
                      <a:pos x="42" y="31"/>
                    </a:cxn>
                    <a:cxn ang="0">
                      <a:pos x="44" y="22"/>
                    </a:cxn>
                  </a:cxnLst>
                  <a:rect l="0" t="0" r="r" b="b"/>
                  <a:pathLst>
                    <a:path w="44" h="45">
                      <a:moveTo>
                        <a:pt x="44" y="22"/>
                      </a:moveTo>
                      <a:lnTo>
                        <a:pt x="44" y="18"/>
                      </a:lnTo>
                      <a:lnTo>
                        <a:pt x="42" y="14"/>
                      </a:lnTo>
                      <a:lnTo>
                        <a:pt x="40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1"/>
                      </a:lnTo>
                      <a:lnTo>
                        <a:pt x="14" y="43"/>
                      </a:lnTo>
                      <a:lnTo>
                        <a:pt x="19" y="45"/>
                      </a:lnTo>
                      <a:lnTo>
                        <a:pt x="23" y="45"/>
                      </a:lnTo>
                      <a:lnTo>
                        <a:pt x="27" y="45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44" y="18"/>
                      </a:lnTo>
                      <a:lnTo>
                        <a:pt x="42" y="14"/>
                      </a:lnTo>
                      <a:lnTo>
                        <a:pt x="40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1"/>
                      </a:lnTo>
                      <a:lnTo>
                        <a:pt x="14" y="43"/>
                      </a:lnTo>
                      <a:lnTo>
                        <a:pt x="19" y="43"/>
                      </a:lnTo>
                      <a:lnTo>
                        <a:pt x="23" y="45"/>
                      </a:lnTo>
                      <a:lnTo>
                        <a:pt x="27" y="43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FF93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1" name="Freeform 678"/>
                <p:cNvSpPr>
                  <a:spLocks/>
                </p:cNvSpPr>
                <p:nvPr/>
              </p:nvSpPr>
              <p:spPr bwMode="auto">
                <a:xfrm>
                  <a:off x="1576" y="2340"/>
                  <a:ext cx="44" cy="45"/>
                </a:xfrm>
                <a:custGeom>
                  <a:avLst/>
                  <a:gdLst/>
                  <a:ahLst/>
                  <a:cxnLst>
                    <a:cxn ang="0">
                      <a:pos x="44" y="18"/>
                    </a:cxn>
                    <a:cxn ang="0">
                      <a:pos x="40" y="10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2" y="18"/>
                    </a:cxn>
                    <a:cxn ang="0">
                      <a:pos x="2" y="27"/>
                    </a:cxn>
                    <a:cxn ang="0">
                      <a:pos x="4" y="35"/>
                    </a:cxn>
                    <a:cxn ang="0">
                      <a:pos x="10" y="41"/>
                    </a:cxn>
                    <a:cxn ang="0">
                      <a:pos x="19" y="43"/>
                    </a:cxn>
                    <a:cxn ang="0">
                      <a:pos x="27" y="43"/>
                    </a:cxn>
                    <a:cxn ang="0">
                      <a:pos x="35" y="41"/>
                    </a:cxn>
                    <a:cxn ang="0">
                      <a:pos x="40" y="35"/>
                    </a:cxn>
                    <a:cxn ang="0">
                      <a:pos x="44" y="27"/>
                    </a:cxn>
                    <a:cxn ang="0">
                      <a:pos x="44" y="22"/>
                    </a:cxn>
                    <a:cxn ang="0">
                      <a:pos x="42" y="14"/>
                    </a:cxn>
                    <a:cxn ang="0">
                      <a:pos x="38" y="6"/>
                    </a:cxn>
                    <a:cxn ang="0">
                      <a:pos x="31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6"/>
                    </a:cxn>
                    <a:cxn ang="0">
                      <a:pos x="2" y="14"/>
                    </a:cxn>
                    <a:cxn ang="0">
                      <a:pos x="2" y="22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4" y="43"/>
                    </a:cxn>
                    <a:cxn ang="0">
                      <a:pos x="23" y="45"/>
                    </a:cxn>
                    <a:cxn ang="0">
                      <a:pos x="31" y="43"/>
                    </a:cxn>
                    <a:cxn ang="0">
                      <a:pos x="38" y="37"/>
                    </a:cxn>
                    <a:cxn ang="0">
                      <a:pos x="42" y="31"/>
                    </a:cxn>
                    <a:cxn ang="0">
                      <a:pos x="44" y="22"/>
                    </a:cxn>
                  </a:cxnLst>
                  <a:rect l="0" t="0" r="r" b="b"/>
                  <a:pathLst>
                    <a:path w="44" h="45">
                      <a:moveTo>
                        <a:pt x="44" y="22"/>
                      </a:moveTo>
                      <a:lnTo>
                        <a:pt x="44" y="18"/>
                      </a:lnTo>
                      <a:lnTo>
                        <a:pt x="42" y="14"/>
                      </a:lnTo>
                      <a:lnTo>
                        <a:pt x="40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8" y="37"/>
                      </a:lnTo>
                      <a:lnTo>
                        <a:pt x="10" y="41"/>
                      </a:lnTo>
                      <a:lnTo>
                        <a:pt x="14" y="43"/>
                      </a:lnTo>
                      <a:lnTo>
                        <a:pt x="19" y="43"/>
                      </a:lnTo>
                      <a:lnTo>
                        <a:pt x="23" y="45"/>
                      </a:lnTo>
                      <a:lnTo>
                        <a:pt x="27" y="43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44" y="22"/>
                      </a:lnTo>
                      <a:lnTo>
                        <a:pt x="44" y="18"/>
                      </a:lnTo>
                      <a:lnTo>
                        <a:pt x="42" y="14"/>
                      </a:lnTo>
                      <a:lnTo>
                        <a:pt x="40" y="10"/>
                      </a:lnTo>
                      <a:lnTo>
                        <a:pt x="38" y="6"/>
                      </a:lnTo>
                      <a:lnTo>
                        <a:pt x="35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6" y="10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2" y="22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6" y="35"/>
                      </a:lnTo>
                      <a:lnTo>
                        <a:pt x="8" y="37"/>
                      </a:lnTo>
                      <a:lnTo>
                        <a:pt x="12" y="41"/>
                      </a:lnTo>
                      <a:lnTo>
                        <a:pt x="14" y="43"/>
                      </a:lnTo>
                      <a:lnTo>
                        <a:pt x="19" y="43"/>
                      </a:lnTo>
                      <a:lnTo>
                        <a:pt x="23" y="45"/>
                      </a:lnTo>
                      <a:lnTo>
                        <a:pt x="27" y="43"/>
                      </a:lnTo>
                      <a:lnTo>
                        <a:pt x="31" y="43"/>
                      </a:lnTo>
                      <a:lnTo>
                        <a:pt x="35" y="41"/>
                      </a:lnTo>
                      <a:lnTo>
                        <a:pt x="38" y="37"/>
                      </a:lnTo>
                      <a:lnTo>
                        <a:pt x="40" y="35"/>
                      </a:lnTo>
                      <a:lnTo>
                        <a:pt x="42" y="31"/>
                      </a:lnTo>
                      <a:lnTo>
                        <a:pt x="44" y="27"/>
                      </a:lnTo>
                      <a:lnTo>
                        <a:pt x="44" y="22"/>
                      </a:lnTo>
                      <a:lnTo>
                        <a:pt x="44" y="22"/>
                      </a:lnTo>
                      <a:close/>
                    </a:path>
                  </a:pathLst>
                </a:custGeom>
                <a:solidFill>
                  <a:srgbClr val="FF94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2" name="Freeform 679"/>
                <p:cNvSpPr>
                  <a:spLocks/>
                </p:cNvSpPr>
                <p:nvPr/>
              </p:nvSpPr>
              <p:spPr bwMode="auto">
                <a:xfrm>
                  <a:off x="1578" y="2340"/>
                  <a:ext cx="42" cy="45"/>
                </a:xfrm>
                <a:custGeom>
                  <a:avLst/>
                  <a:gdLst/>
                  <a:ahLst/>
                  <a:cxnLst>
                    <a:cxn ang="0">
                      <a:pos x="42" y="18"/>
                    </a:cxn>
                    <a:cxn ang="0">
                      <a:pos x="38" y="10"/>
                    </a:cxn>
                    <a:cxn ang="0">
                      <a:pos x="33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7"/>
                    </a:cxn>
                    <a:cxn ang="0">
                      <a:pos x="4" y="35"/>
                    </a:cxn>
                    <a:cxn ang="0">
                      <a:pos x="10" y="41"/>
                    </a:cxn>
                    <a:cxn ang="0">
                      <a:pos x="17" y="43"/>
                    </a:cxn>
                    <a:cxn ang="0">
                      <a:pos x="25" y="43"/>
                    </a:cxn>
                    <a:cxn ang="0">
                      <a:pos x="33" y="41"/>
                    </a:cxn>
                    <a:cxn ang="0">
                      <a:pos x="38" y="35"/>
                    </a:cxn>
                    <a:cxn ang="0">
                      <a:pos x="42" y="27"/>
                    </a:cxn>
                    <a:cxn ang="0">
                      <a:pos x="42" y="22"/>
                    </a:cxn>
                    <a:cxn ang="0">
                      <a:pos x="40" y="14"/>
                    </a:cxn>
                    <a:cxn ang="0">
                      <a:pos x="36" y="6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2" y="2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2"/>
                    </a:cxn>
                    <a:cxn ang="0">
                      <a:pos x="2" y="31"/>
                    </a:cxn>
                    <a:cxn ang="0">
                      <a:pos x="6" y="37"/>
                    </a:cxn>
                    <a:cxn ang="0">
                      <a:pos x="12" y="43"/>
                    </a:cxn>
                    <a:cxn ang="0">
                      <a:pos x="21" y="43"/>
                    </a:cxn>
                    <a:cxn ang="0">
                      <a:pos x="29" y="43"/>
                    </a:cxn>
                    <a:cxn ang="0">
                      <a:pos x="36" y="37"/>
                    </a:cxn>
                    <a:cxn ang="0">
                      <a:pos x="40" y="31"/>
                    </a:cxn>
                    <a:cxn ang="0">
                      <a:pos x="42" y="22"/>
                    </a:cxn>
                  </a:cxnLst>
                  <a:rect l="0" t="0" r="r" b="b"/>
                  <a:pathLst>
                    <a:path w="42" h="45">
                      <a:moveTo>
                        <a:pt x="42" y="22"/>
                      </a:moveTo>
                      <a:lnTo>
                        <a:pt x="42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6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4" y="35"/>
                      </a:lnTo>
                      <a:lnTo>
                        <a:pt x="6" y="37"/>
                      </a:lnTo>
                      <a:lnTo>
                        <a:pt x="10" y="41"/>
                      </a:lnTo>
                      <a:lnTo>
                        <a:pt x="12" y="43"/>
                      </a:lnTo>
                      <a:lnTo>
                        <a:pt x="17" y="43"/>
                      </a:lnTo>
                      <a:lnTo>
                        <a:pt x="21" y="45"/>
                      </a:lnTo>
                      <a:lnTo>
                        <a:pt x="25" y="43"/>
                      </a:lnTo>
                      <a:lnTo>
                        <a:pt x="29" y="43"/>
                      </a:lnTo>
                      <a:lnTo>
                        <a:pt x="33" y="41"/>
                      </a:lnTo>
                      <a:lnTo>
                        <a:pt x="36" y="37"/>
                      </a:lnTo>
                      <a:lnTo>
                        <a:pt x="38" y="35"/>
                      </a:lnTo>
                      <a:lnTo>
                        <a:pt x="40" y="31"/>
                      </a:lnTo>
                      <a:lnTo>
                        <a:pt x="42" y="27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2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6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6" y="37"/>
                      </a:lnTo>
                      <a:lnTo>
                        <a:pt x="10" y="41"/>
                      </a:lnTo>
                      <a:lnTo>
                        <a:pt x="12" y="43"/>
                      </a:lnTo>
                      <a:lnTo>
                        <a:pt x="17" y="43"/>
                      </a:lnTo>
                      <a:lnTo>
                        <a:pt x="21" y="43"/>
                      </a:lnTo>
                      <a:lnTo>
                        <a:pt x="25" y="43"/>
                      </a:lnTo>
                      <a:lnTo>
                        <a:pt x="29" y="43"/>
                      </a:lnTo>
                      <a:lnTo>
                        <a:pt x="33" y="41"/>
                      </a:lnTo>
                      <a:lnTo>
                        <a:pt x="36" y="37"/>
                      </a:lnTo>
                      <a:lnTo>
                        <a:pt x="38" y="35"/>
                      </a:lnTo>
                      <a:lnTo>
                        <a:pt x="40" y="31"/>
                      </a:lnTo>
                      <a:lnTo>
                        <a:pt x="42" y="27"/>
                      </a:lnTo>
                      <a:lnTo>
                        <a:pt x="42" y="22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FF95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3" name="Freeform 680"/>
                <p:cNvSpPr>
                  <a:spLocks/>
                </p:cNvSpPr>
                <p:nvPr/>
              </p:nvSpPr>
              <p:spPr bwMode="auto">
                <a:xfrm>
                  <a:off x="1578" y="2340"/>
                  <a:ext cx="42" cy="43"/>
                </a:xfrm>
                <a:custGeom>
                  <a:avLst/>
                  <a:gdLst/>
                  <a:ahLst/>
                  <a:cxnLst>
                    <a:cxn ang="0">
                      <a:pos x="42" y="18"/>
                    </a:cxn>
                    <a:cxn ang="0">
                      <a:pos x="38" y="10"/>
                    </a:cxn>
                    <a:cxn ang="0">
                      <a:pos x="33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7"/>
                    </a:cxn>
                    <a:cxn ang="0">
                      <a:pos x="4" y="35"/>
                    </a:cxn>
                    <a:cxn ang="0">
                      <a:pos x="10" y="41"/>
                    </a:cxn>
                    <a:cxn ang="0">
                      <a:pos x="17" y="43"/>
                    </a:cxn>
                    <a:cxn ang="0">
                      <a:pos x="25" y="43"/>
                    </a:cxn>
                    <a:cxn ang="0">
                      <a:pos x="33" y="41"/>
                    </a:cxn>
                    <a:cxn ang="0">
                      <a:pos x="38" y="35"/>
                    </a:cxn>
                    <a:cxn ang="0">
                      <a:pos x="42" y="27"/>
                    </a:cxn>
                    <a:cxn ang="0">
                      <a:pos x="42" y="22"/>
                    </a:cxn>
                    <a:cxn ang="0">
                      <a:pos x="40" y="14"/>
                    </a:cxn>
                    <a:cxn ang="0">
                      <a:pos x="36" y="8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8"/>
                    </a:cxn>
                    <a:cxn ang="0">
                      <a:pos x="2" y="14"/>
                    </a:cxn>
                    <a:cxn ang="0">
                      <a:pos x="0" y="22"/>
                    </a:cxn>
                    <a:cxn ang="0">
                      <a:pos x="2" y="31"/>
                    </a:cxn>
                    <a:cxn ang="0">
                      <a:pos x="6" y="37"/>
                    </a:cxn>
                    <a:cxn ang="0">
                      <a:pos x="13" y="41"/>
                    </a:cxn>
                    <a:cxn ang="0">
                      <a:pos x="21" y="43"/>
                    </a:cxn>
                    <a:cxn ang="0">
                      <a:pos x="29" y="41"/>
                    </a:cxn>
                    <a:cxn ang="0">
                      <a:pos x="36" y="37"/>
                    </a:cxn>
                    <a:cxn ang="0">
                      <a:pos x="40" y="31"/>
                    </a:cxn>
                    <a:cxn ang="0">
                      <a:pos x="42" y="22"/>
                    </a:cxn>
                  </a:cxnLst>
                  <a:rect l="0" t="0" r="r" b="b"/>
                  <a:pathLst>
                    <a:path w="42" h="43">
                      <a:moveTo>
                        <a:pt x="42" y="22"/>
                      </a:moveTo>
                      <a:lnTo>
                        <a:pt x="42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6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5"/>
                      </a:lnTo>
                      <a:lnTo>
                        <a:pt x="6" y="37"/>
                      </a:lnTo>
                      <a:lnTo>
                        <a:pt x="10" y="41"/>
                      </a:lnTo>
                      <a:lnTo>
                        <a:pt x="12" y="43"/>
                      </a:lnTo>
                      <a:lnTo>
                        <a:pt x="17" y="43"/>
                      </a:lnTo>
                      <a:lnTo>
                        <a:pt x="21" y="43"/>
                      </a:lnTo>
                      <a:lnTo>
                        <a:pt x="25" y="43"/>
                      </a:lnTo>
                      <a:lnTo>
                        <a:pt x="29" y="43"/>
                      </a:lnTo>
                      <a:lnTo>
                        <a:pt x="33" y="41"/>
                      </a:lnTo>
                      <a:lnTo>
                        <a:pt x="36" y="37"/>
                      </a:lnTo>
                      <a:lnTo>
                        <a:pt x="38" y="35"/>
                      </a:lnTo>
                      <a:lnTo>
                        <a:pt x="40" y="31"/>
                      </a:lnTo>
                      <a:lnTo>
                        <a:pt x="42" y="27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2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6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0" y="39"/>
                      </a:lnTo>
                      <a:lnTo>
                        <a:pt x="13" y="41"/>
                      </a:lnTo>
                      <a:lnTo>
                        <a:pt x="17" y="43"/>
                      </a:lnTo>
                      <a:lnTo>
                        <a:pt x="21" y="43"/>
                      </a:lnTo>
                      <a:lnTo>
                        <a:pt x="25" y="43"/>
                      </a:lnTo>
                      <a:lnTo>
                        <a:pt x="29" y="41"/>
                      </a:lnTo>
                      <a:lnTo>
                        <a:pt x="33" y="39"/>
                      </a:lnTo>
                      <a:lnTo>
                        <a:pt x="36" y="37"/>
                      </a:lnTo>
                      <a:lnTo>
                        <a:pt x="38" y="33"/>
                      </a:lnTo>
                      <a:lnTo>
                        <a:pt x="40" y="31"/>
                      </a:lnTo>
                      <a:lnTo>
                        <a:pt x="42" y="27"/>
                      </a:lnTo>
                      <a:lnTo>
                        <a:pt x="42" y="22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FF97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4" name="Freeform 681"/>
                <p:cNvSpPr>
                  <a:spLocks/>
                </p:cNvSpPr>
                <p:nvPr/>
              </p:nvSpPr>
              <p:spPr bwMode="auto">
                <a:xfrm>
                  <a:off x="1578" y="2340"/>
                  <a:ext cx="42" cy="43"/>
                </a:xfrm>
                <a:custGeom>
                  <a:avLst/>
                  <a:gdLst/>
                  <a:ahLst/>
                  <a:cxnLst>
                    <a:cxn ang="0">
                      <a:pos x="42" y="18"/>
                    </a:cxn>
                    <a:cxn ang="0">
                      <a:pos x="38" y="10"/>
                    </a:cxn>
                    <a:cxn ang="0">
                      <a:pos x="33" y="4"/>
                    </a:cxn>
                    <a:cxn ang="0">
                      <a:pos x="25" y="2"/>
                    </a:cxn>
                    <a:cxn ang="0">
                      <a:pos x="17" y="2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7"/>
                    </a:cxn>
                    <a:cxn ang="0">
                      <a:pos x="4" y="33"/>
                    </a:cxn>
                    <a:cxn ang="0">
                      <a:pos x="10" y="39"/>
                    </a:cxn>
                    <a:cxn ang="0">
                      <a:pos x="17" y="43"/>
                    </a:cxn>
                    <a:cxn ang="0">
                      <a:pos x="25" y="43"/>
                    </a:cxn>
                    <a:cxn ang="0">
                      <a:pos x="33" y="39"/>
                    </a:cxn>
                    <a:cxn ang="0">
                      <a:pos x="38" y="33"/>
                    </a:cxn>
                    <a:cxn ang="0">
                      <a:pos x="42" y="27"/>
                    </a:cxn>
                    <a:cxn ang="0">
                      <a:pos x="42" y="22"/>
                    </a:cxn>
                    <a:cxn ang="0">
                      <a:pos x="40" y="14"/>
                    </a:cxn>
                    <a:cxn ang="0">
                      <a:pos x="36" y="8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8"/>
                    </a:cxn>
                    <a:cxn ang="0">
                      <a:pos x="2" y="14"/>
                    </a:cxn>
                    <a:cxn ang="0">
                      <a:pos x="0" y="22"/>
                    </a:cxn>
                    <a:cxn ang="0">
                      <a:pos x="2" y="31"/>
                    </a:cxn>
                    <a:cxn ang="0">
                      <a:pos x="6" y="37"/>
                    </a:cxn>
                    <a:cxn ang="0">
                      <a:pos x="13" y="41"/>
                    </a:cxn>
                    <a:cxn ang="0">
                      <a:pos x="21" y="43"/>
                    </a:cxn>
                    <a:cxn ang="0">
                      <a:pos x="29" y="41"/>
                    </a:cxn>
                    <a:cxn ang="0">
                      <a:pos x="36" y="37"/>
                    </a:cxn>
                    <a:cxn ang="0">
                      <a:pos x="40" y="31"/>
                    </a:cxn>
                    <a:cxn ang="0">
                      <a:pos x="42" y="22"/>
                    </a:cxn>
                  </a:cxnLst>
                  <a:rect l="0" t="0" r="r" b="b"/>
                  <a:pathLst>
                    <a:path w="42" h="43">
                      <a:moveTo>
                        <a:pt x="42" y="22"/>
                      </a:moveTo>
                      <a:lnTo>
                        <a:pt x="42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6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0" y="39"/>
                      </a:lnTo>
                      <a:lnTo>
                        <a:pt x="13" y="41"/>
                      </a:lnTo>
                      <a:lnTo>
                        <a:pt x="17" y="43"/>
                      </a:lnTo>
                      <a:lnTo>
                        <a:pt x="21" y="43"/>
                      </a:lnTo>
                      <a:lnTo>
                        <a:pt x="25" y="43"/>
                      </a:lnTo>
                      <a:lnTo>
                        <a:pt x="29" y="41"/>
                      </a:lnTo>
                      <a:lnTo>
                        <a:pt x="33" y="39"/>
                      </a:lnTo>
                      <a:lnTo>
                        <a:pt x="36" y="37"/>
                      </a:lnTo>
                      <a:lnTo>
                        <a:pt x="38" y="33"/>
                      </a:lnTo>
                      <a:lnTo>
                        <a:pt x="40" y="31"/>
                      </a:lnTo>
                      <a:lnTo>
                        <a:pt x="42" y="27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0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6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0" y="39"/>
                      </a:lnTo>
                      <a:lnTo>
                        <a:pt x="13" y="41"/>
                      </a:lnTo>
                      <a:lnTo>
                        <a:pt x="17" y="43"/>
                      </a:lnTo>
                      <a:lnTo>
                        <a:pt x="21" y="43"/>
                      </a:lnTo>
                      <a:lnTo>
                        <a:pt x="25" y="43"/>
                      </a:lnTo>
                      <a:lnTo>
                        <a:pt x="29" y="41"/>
                      </a:lnTo>
                      <a:lnTo>
                        <a:pt x="33" y="39"/>
                      </a:lnTo>
                      <a:lnTo>
                        <a:pt x="36" y="37"/>
                      </a:lnTo>
                      <a:lnTo>
                        <a:pt x="38" y="33"/>
                      </a:lnTo>
                      <a:lnTo>
                        <a:pt x="40" y="31"/>
                      </a:lnTo>
                      <a:lnTo>
                        <a:pt x="40" y="27"/>
                      </a:lnTo>
                      <a:lnTo>
                        <a:pt x="42" y="22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FF98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5" name="Freeform 682"/>
                <p:cNvSpPr>
                  <a:spLocks/>
                </p:cNvSpPr>
                <p:nvPr/>
              </p:nvSpPr>
              <p:spPr bwMode="auto">
                <a:xfrm>
                  <a:off x="1578" y="2340"/>
                  <a:ext cx="42" cy="43"/>
                </a:xfrm>
                <a:custGeom>
                  <a:avLst/>
                  <a:gdLst/>
                  <a:ahLst/>
                  <a:cxnLst>
                    <a:cxn ang="0">
                      <a:pos x="40" y="18"/>
                    </a:cxn>
                    <a:cxn ang="0">
                      <a:pos x="38" y="10"/>
                    </a:cxn>
                    <a:cxn ang="0">
                      <a:pos x="33" y="4"/>
                    </a:cxn>
                    <a:cxn ang="0">
                      <a:pos x="25" y="2"/>
                    </a:cxn>
                    <a:cxn ang="0">
                      <a:pos x="17" y="2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18"/>
                    </a:cxn>
                    <a:cxn ang="0">
                      <a:pos x="0" y="27"/>
                    </a:cxn>
                    <a:cxn ang="0">
                      <a:pos x="4" y="33"/>
                    </a:cxn>
                    <a:cxn ang="0">
                      <a:pos x="10" y="39"/>
                    </a:cxn>
                    <a:cxn ang="0">
                      <a:pos x="17" y="43"/>
                    </a:cxn>
                    <a:cxn ang="0">
                      <a:pos x="25" y="43"/>
                    </a:cxn>
                    <a:cxn ang="0">
                      <a:pos x="33" y="39"/>
                    </a:cxn>
                    <a:cxn ang="0">
                      <a:pos x="38" y="33"/>
                    </a:cxn>
                    <a:cxn ang="0">
                      <a:pos x="40" y="27"/>
                    </a:cxn>
                    <a:cxn ang="0">
                      <a:pos x="42" y="22"/>
                    </a:cxn>
                    <a:cxn ang="0">
                      <a:pos x="40" y="14"/>
                    </a:cxn>
                    <a:cxn ang="0">
                      <a:pos x="35" y="8"/>
                    </a:cxn>
                    <a:cxn ang="0">
                      <a:pos x="29" y="2"/>
                    </a:cxn>
                    <a:cxn ang="0">
                      <a:pos x="21" y="2"/>
                    </a:cxn>
                    <a:cxn ang="0">
                      <a:pos x="13" y="2"/>
                    </a:cxn>
                    <a:cxn ang="0">
                      <a:pos x="6" y="8"/>
                    </a:cxn>
                    <a:cxn ang="0">
                      <a:pos x="2" y="14"/>
                    </a:cxn>
                    <a:cxn ang="0">
                      <a:pos x="0" y="22"/>
                    </a:cxn>
                    <a:cxn ang="0">
                      <a:pos x="2" y="31"/>
                    </a:cxn>
                    <a:cxn ang="0">
                      <a:pos x="6" y="37"/>
                    </a:cxn>
                    <a:cxn ang="0">
                      <a:pos x="13" y="41"/>
                    </a:cxn>
                    <a:cxn ang="0">
                      <a:pos x="21" y="43"/>
                    </a:cxn>
                    <a:cxn ang="0">
                      <a:pos x="29" y="41"/>
                    </a:cxn>
                    <a:cxn ang="0">
                      <a:pos x="35" y="37"/>
                    </a:cxn>
                    <a:cxn ang="0">
                      <a:pos x="40" y="31"/>
                    </a:cxn>
                    <a:cxn ang="0">
                      <a:pos x="42" y="22"/>
                    </a:cxn>
                  </a:cxnLst>
                  <a:rect l="0" t="0" r="r" b="b"/>
                  <a:pathLst>
                    <a:path w="42" h="43">
                      <a:moveTo>
                        <a:pt x="42" y="22"/>
                      </a:moveTo>
                      <a:lnTo>
                        <a:pt x="40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6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0" y="39"/>
                      </a:lnTo>
                      <a:lnTo>
                        <a:pt x="13" y="41"/>
                      </a:lnTo>
                      <a:lnTo>
                        <a:pt x="17" y="43"/>
                      </a:lnTo>
                      <a:lnTo>
                        <a:pt x="21" y="43"/>
                      </a:lnTo>
                      <a:lnTo>
                        <a:pt x="25" y="43"/>
                      </a:lnTo>
                      <a:lnTo>
                        <a:pt x="29" y="41"/>
                      </a:lnTo>
                      <a:lnTo>
                        <a:pt x="33" y="39"/>
                      </a:lnTo>
                      <a:lnTo>
                        <a:pt x="36" y="37"/>
                      </a:lnTo>
                      <a:lnTo>
                        <a:pt x="38" y="33"/>
                      </a:lnTo>
                      <a:lnTo>
                        <a:pt x="40" y="31"/>
                      </a:lnTo>
                      <a:lnTo>
                        <a:pt x="40" y="27"/>
                      </a:lnTo>
                      <a:lnTo>
                        <a:pt x="42" y="22"/>
                      </a:lnTo>
                      <a:lnTo>
                        <a:pt x="42" y="22"/>
                      </a:lnTo>
                      <a:lnTo>
                        <a:pt x="40" y="18"/>
                      </a:lnTo>
                      <a:lnTo>
                        <a:pt x="40" y="14"/>
                      </a:lnTo>
                      <a:lnTo>
                        <a:pt x="38" y="10"/>
                      </a:lnTo>
                      <a:lnTo>
                        <a:pt x="35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4" y="33"/>
                      </a:lnTo>
                      <a:lnTo>
                        <a:pt x="6" y="37"/>
                      </a:lnTo>
                      <a:lnTo>
                        <a:pt x="10" y="39"/>
                      </a:lnTo>
                      <a:lnTo>
                        <a:pt x="13" y="41"/>
                      </a:lnTo>
                      <a:lnTo>
                        <a:pt x="17" y="43"/>
                      </a:lnTo>
                      <a:lnTo>
                        <a:pt x="21" y="43"/>
                      </a:lnTo>
                      <a:lnTo>
                        <a:pt x="25" y="43"/>
                      </a:lnTo>
                      <a:lnTo>
                        <a:pt x="29" y="41"/>
                      </a:lnTo>
                      <a:lnTo>
                        <a:pt x="33" y="39"/>
                      </a:lnTo>
                      <a:lnTo>
                        <a:pt x="35" y="37"/>
                      </a:lnTo>
                      <a:lnTo>
                        <a:pt x="38" y="33"/>
                      </a:lnTo>
                      <a:lnTo>
                        <a:pt x="40" y="31"/>
                      </a:lnTo>
                      <a:lnTo>
                        <a:pt x="40" y="27"/>
                      </a:lnTo>
                      <a:lnTo>
                        <a:pt x="42" y="22"/>
                      </a:lnTo>
                      <a:lnTo>
                        <a:pt x="42" y="22"/>
                      </a:lnTo>
                      <a:close/>
                    </a:path>
                  </a:pathLst>
                </a:custGeom>
                <a:solidFill>
                  <a:srgbClr val="FF99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6" name="Freeform 683"/>
                <p:cNvSpPr>
                  <a:spLocks/>
                </p:cNvSpPr>
                <p:nvPr/>
              </p:nvSpPr>
              <p:spPr bwMode="auto">
                <a:xfrm>
                  <a:off x="1578" y="2342"/>
                  <a:ext cx="42" cy="41"/>
                </a:xfrm>
                <a:custGeom>
                  <a:avLst/>
                  <a:gdLst/>
                  <a:ahLst/>
                  <a:cxnLst>
                    <a:cxn ang="0">
                      <a:pos x="40" y="16"/>
                    </a:cxn>
                    <a:cxn ang="0">
                      <a:pos x="38" y="8"/>
                    </a:cxn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0" y="2"/>
                    </a:cxn>
                    <a:cxn ang="0">
                      <a:pos x="4" y="8"/>
                    </a:cxn>
                    <a:cxn ang="0">
                      <a:pos x="0" y="16"/>
                    </a:cxn>
                    <a:cxn ang="0">
                      <a:pos x="0" y="25"/>
                    </a:cxn>
                    <a:cxn ang="0">
                      <a:pos x="4" y="31"/>
                    </a:cxn>
                    <a:cxn ang="0">
                      <a:pos x="10" y="37"/>
                    </a:cxn>
                    <a:cxn ang="0">
                      <a:pos x="17" y="41"/>
                    </a:cxn>
                    <a:cxn ang="0">
                      <a:pos x="25" y="41"/>
                    </a:cxn>
                    <a:cxn ang="0">
                      <a:pos x="33" y="37"/>
                    </a:cxn>
                    <a:cxn ang="0">
                      <a:pos x="38" y="31"/>
                    </a:cxn>
                    <a:cxn ang="0">
                      <a:pos x="40" y="25"/>
                    </a:cxn>
                    <a:cxn ang="0">
                      <a:pos x="42" y="20"/>
                    </a:cxn>
                    <a:cxn ang="0">
                      <a:pos x="40" y="12"/>
                    </a:cxn>
                    <a:cxn ang="0">
                      <a:pos x="35" y="6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2" y="27"/>
                    </a:cxn>
                    <a:cxn ang="0">
                      <a:pos x="6" y="35"/>
                    </a:cxn>
                    <a:cxn ang="0">
                      <a:pos x="13" y="39"/>
                    </a:cxn>
                    <a:cxn ang="0">
                      <a:pos x="21" y="41"/>
                    </a:cxn>
                    <a:cxn ang="0">
                      <a:pos x="29" y="39"/>
                    </a:cxn>
                    <a:cxn ang="0">
                      <a:pos x="35" y="35"/>
                    </a:cxn>
                    <a:cxn ang="0">
                      <a:pos x="40" y="27"/>
                    </a:cxn>
                    <a:cxn ang="0">
                      <a:pos x="42" y="20"/>
                    </a:cxn>
                  </a:cxnLst>
                  <a:rect l="0" t="0" r="r" b="b"/>
                  <a:pathLst>
                    <a:path w="42" h="41">
                      <a:moveTo>
                        <a:pt x="42" y="20"/>
                      </a:moveTo>
                      <a:lnTo>
                        <a:pt x="40" y="16"/>
                      </a:lnTo>
                      <a:lnTo>
                        <a:pt x="40" y="12"/>
                      </a:lnTo>
                      <a:lnTo>
                        <a:pt x="38" y="8"/>
                      </a:lnTo>
                      <a:lnTo>
                        <a:pt x="35" y="6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41"/>
                      </a:lnTo>
                      <a:lnTo>
                        <a:pt x="21" y="41"/>
                      </a:lnTo>
                      <a:lnTo>
                        <a:pt x="25" y="41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8" y="31"/>
                      </a:lnTo>
                      <a:lnTo>
                        <a:pt x="40" y="29"/>
                      </a:lnTo>
                      <a:lnTo>
                        <a:pt x="40" y="25"/>
                      </a:lnTo>
                      <a:lnTo>
                        <a:pt x="42" y="20"/>
                      </a:lnTo>
                      <a:lnTo>
                        <a:pt x="42" y="20"/>
                      </a:lnTo>
                      <a:lnTo>
                        <a:pt x="40" y="16"/>
                      </a:lnTo>
                      <a:lnTo>
                        <a:pt x="40" y="12"/>
                      </a:lnTo>
                      <a:lnTo>
                        <a:pt x="38" y="8"/>
                      </a:lnTo>
                      <a:lnTo>
                        <a:pt x="35" y="6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41"/>
                      </a:lnTo>
                      <a:lnTo>
                        <a:pt x="21" y="41"/>
                      </a:lnTo>
                      <a:lnTo>
                        <a:pt x="25" y="41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8" y="31"/>
                      </a:lnTo>
                      <a:lnTo>
                        <a:pt x="40" y="27"/>
                      </a:lnTo>
                      <a:lnTo>
                        <a:pt x="40" y="23"/>
                      </a:lnTo>
                      <a:lnTo>
                        <a:pt x="42" y="20"/>
                      </a:lnTo>
                      <a:lnTo>
                        <a:pt x="42" y="20"/>
                      </a:lnTo>
                      <a:close/>
                    </a:path>
                  </a:pathLst>
                </a:custGeom>
                <a:solidFill>
                  <a:srgbClr val="FF99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7" name="Freeform 684"/>
                <p:cNvSpPr>
                  <a:spLocks/>
                </p:cNvSpPr>
                <p:nvPr/>
              </p:nvSpPr>
              <p:spPr bwMode="auto">
                <a:xfrm>
                  <a:off x="1578" y="2342"/>
                  <a:ext cx="42" cy="41"/>
                </a:xfrm>
                <a:custGeom>
                  <a:avLst/>
                  <a:gdLst/>
                  <a:ahLst/>
                  <a:cxnLst>
                    <a:cxn ang="0">
                      <a:pos x="40" y="16"/>
                    </a:cxn>
                    <a:cxn ang="0">
                      <a:pos x="38" y="8"/>
                    </a:cxn>
                    <a:cxn ang="0">
                      <a:pos x="33" y="2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0" y="2"/>
                    </a:cxn>
                    <a:cxn ang="0">
                      <a:pos x="4" y="8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4" y="31"/>
                    </a:cxn>
                    <a:cxn ang="0">
                      <a:pos x="10" y="37"/>
                    </a:cxn>
                    <a:cxn ang="0">
                      <a:pos x="17" y="41"/>
                    </a:cxn>
                    <a:cxn ang="0">
                      <a:pos x="25" y="41"/>
                    </a:cxn>
                    <a:cxn ang="0">
                      <a:pos x="33" y="37"/>
                    </a:cxn>
                    <a:cxn ang="0">
                      <a:pos x="38" y="31"/>
                    </a:cxn>
                    <a:cxn ang="0">
                      <a:pos x="40" y="23"/>
                    </a:cxn>
                    <a:cxn ang="0">
                      <a:pos x="40" y="20"/>
                    </a:cxn>
                    <a:cxn ang="0">
                      <a:pos x="40" y="12"/>
                    </a:cxn>
                    <a:cxn ang="0">
                      <a:pos x="35" y="6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2" y="27"/>
                    </a:cxn>
                    <a:cxn ang="0">
                      <a:pos x="6" y="35"/>
                    </a:cxn>
                    <a:cxn ang="0">
                      <a:pos x="13" y="39"/>
                    </a:cxn>
                    <a:cxn ang="0">
                      <a:pos x="21" y="41"/>
                    </a:cxn>
                    <a:cxn ang="0">
                      <a:pos x="29" y="39"/>
                    </a:cxn>
                    <a:cxn ang="0">
                      <a:pos x="35" y="35"/>
                    </a:cxn>
                    <a:cxn ang="0">
                      <a:pos x="40" y="27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42" h="41">
                      <a:moveTo>
                        <a:pt x="42" y="20"/>
                      </a:moveTo>
                      <a:lnTo>
                        <a:pt x="40" y="16"/>
                      </a:lnTo>
                      <a:lnTo>
                        <a:pt x="40" y="12"/>
                      </a:lnTo>
                      <a:lnTo>
                        <a:pt x="38" y="8"/>
                      </a:lnTo>
                      <a:lnTo>
                        <a:pt x="35" y="6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41"/>
                      </a:lnTo>
                      <a:lnTo>
                        <a:pt x="21" y="41"/>
                      </a:lnTo>
                      <a:lnTo>
                        <a:pt x="25" y="41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8" y="31"/>
                      </a:lnTo>
                      <a:lnTo>
                        <a:pt x="40" y="27"/>
                      </a:lnTo>
                      <a:lnTo>
                        <a:pt x="40" y="23"/>
                      </a:lnTo>
                      <a:lnTo>
                        <a:pt x="42" y="20"/>
                      </a:lnTo>
                      <a:lnTo>
                        <a:pt x="40" y="20"/>
                      </a:lnTo>
                      <a:lnTo>
                        <a:pt x="40" y="16"/>
                      </a:lnTo>
                      <a:lnTo>
                        <a:pt x="40" y="12"/>
                      </a:lnTo>
                      <a:lnTo>
                        <a:pt x="38" y="8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41"/>
                      </a:lnTo>
                      <a:lnTo>
                        <a:pt x="21" y="41"/>
                      </a:lnTo>
                      <a:lnTo>
                        <a:pt x="25" y="41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8" y="31"/>
                      </a:lnTo>
                      <a:lnTo>
                        <a:pt x="40" y="27"/>
                      </a:lnTo>
                      <a:lnTo>
                        <a:pt x="40" y="23"/>
                      </a:lnTo>
                      <a:lnTo>
                        <a:pt x="40" y="20"/>
                      </a:lnTo>
                      <a:lnTo>
                        <a:pt x="42" y="20"/>
                      </a:lnTo>
                      <a:close/>
                    </a:path>
                  </a:pathLst>
                </a:custGeom>
                <a:solidFill>
                  <a:srgbClr val="FF9A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8" name="Freeform 685"/>
                <p:cNvSpPr>
                  <a:spLocks/>
                </p:cNvSpPr>
                <p:nvPr/>
              </p:nvSpPr>
              <p:spPr bwMode="auto">
                <a:xfrm>
                  <a:off x="1578" y="2342"/>
                  <a:ext cx="40" cy="41"/>
                </a:xfrm>
                <a:custGeom>
                  <a:avLst/>
                  <a:gdLst/>
                  <a:ahLst/>
                  <a:cxnLst>
                    <a:cxn ang="0">
                      <a:pos x="40" y="16"/>
                    </a:cxn>
                    <a:cxn ang="0">
                      <a:pos x="38" y="8"/>
                    </a:cxn>
                    <a:cxn ang="0">
                      <a:pos x="33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8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4" y="31"/>
                    </a:cxn>
                    <a:cxn ang="0">
                      <a:pos x="10" y="37"/>
                    </a:cxn>
                    <a:cxn ang="0">
                      <a:pos x="17" y="41"/>
                    </a:cxn>
                    <a:cxn ang="0">
                      <a:pos x="25" y="41"/>
                    </a:cxn>
                    <a:cxn ang="0">
                      <a:pos x="33" y="37"/>
                    </a:cxn>
                    <a:cxn ang="0">
                      <a:pos x="38" y="31"/>
                    </a:cxn>
                    <a:cxn ang="0">
                      <a:pos x="40" y="23"/>
                    </a:cxn>
                    <a:cxn ang="0">
                      <a:pos x="40" y="20"/>
                    </a:cxn>
                    <a:cxn ang="0">
                      <a:pos x="38" y="12"/>
                    </a:cxn>
                    <a:cxn ang="0">
                      <a:pos x="35" y="6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2" y="27"/>
                    </a:cxn>
                    <a:cxn ang="0">
                      <a:pos x="6" y="35"/>
                    </a:cxn>
                    <a:cxn ang="0">
                      <a:pos x="13" y="39"/>
                    </a:cxn>
                    <a:cxn ang="0">
                      <a:pos x="21" y="41"/>
                    </a:cxn>
                    <a:cxn ang="0">
                      <a:pos x="29" y="39"/>
                    </a:cxn>
                    <a:cxn ang="0">
                      <a:pos x="35" y="35"/>
                    </a:cxn>
                    <a:cxn ang="0">
                      <a:pos x="38" y="27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40" h="41">
                      <a:moveTo>
                        <a:pt x="40" y="20"/>
                      </a:moveTo>
                      <a:lnTo>
                        <a:pt x="40" y="16"/>
                      </a:lnTo>
                      <a:lnTo>
                        <a:pt x="40" y="12"/>
                      </a:lnTo>
                      <a:lnTo>
                        <a:pt x="38" y="8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41"/>
                      </a:lnTo>
                      <a:lnTo>
                        <a:pt x="21" y="41"/>
                      </a:lnTo>
                      <a:lnTo>
                        <a:pt x="25" y="41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8" y="31"/>
                      </a:lnTo>
                      <a:lnTo>
                        <a:pt x="40" y="27"/>
                      </a:lnTo>
                      <a:lnTo>
                        <a:pt x="40" y="23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16"/>
                      </a:lnTo>
                      <a:lnTo>
                        <a:pt x="38" y="12"/>
                      </a:lnTo>
                      <a:lnTo>
                        <a:pt x="38" y="8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41"/>
                      </a:lnTo>
                      <a:lnTo>
                        <a:pt x="21" y="41"/>
                      </a:lnTo>
                      <a:lnTo>
                        <a:pt x="25" y="41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8" y="31"/>
                      </a:lnTo>
                      <a:lnTo>
                        <a:pt x="38" y="27"/>
                      </a:lnTo>
                      <a:lnTo>
                        <a:pt x="40" y="23"/>
                      </a:lnTo>
                      <a:lnTo>
                        <a:pt x="40" y="20"/>
                      </a:lnTo>
                      <a:lnTo>
                        <a:pt x="40" y="20"/>
                      </a:lnTo>
                      <a:close/>
                    </a:path>
                  </a:pathLst>
                </a:custGeom>
                <a:solidFill>
                  <a:srgbClr val="FF9B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79" name="Freeform 686"/>
                <p:cNvSpPr>
                  <a:spLocks/>
                </p:cNvSpPr>
                <p:nvPr/>
              </p:nvSpPr>
              <p:spPr bwMode="auto">
                <a:xfrm>
                  <a:off x="1578" y="2342"/>
                  <a:ext cx="40" cy="41"/>
                </a:xfrm>
                <a:custGeom>
                  <a:avLst/>
                  <a:gdLst/>
                  <a:ahLst/>
                  <a:cxnLst>
                    <a:cxn ang="0">
                      <a:pos x="40" y="16"/>
                    </a:cxn>
                    <a:cxn ang="0">
                      <a:pos x="38" y="8"/>
                    </a:cxn>
                    <a:cxn ang="0">
                      <a:pos x="33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8"/>
                    </a:cxn>
                    <a:cxn ang="0">
                      <a:pos x="2" y="16"/>
                    </a:cxn>
                    <a:cxn ang="0">
                      <a:pos x="2" y="23"/>
                    </a:cxn>
                    <a:cxn ang="0">
                      <a:pos x="4" y="31"/>
                    </a:cxn>
                    <a:cxn ang="0">
                      <a:pos x="10" y="37"/>
                    </a:cxn>
                    <a:cxn ang="0">
                      <a:pos x="17" y="41"/>
                    </a:cxn>
                    <a:cxn ang="0">
                      <a:pos x="25" y="41"/>
                    </a:cxn>
                    <a:cxn ang="0">
                      <a:pos x="33" y="37"/>
                    </a:cxn>
                    <a:cxn ang="0">
                      <a:pos x="38" y="31"/>
                    </a:cxn>
                    <a:cxn ang="0">
                      <a:pos x="40" y="23"/>
                    </a:cxn>
                    <a:cxn ang="0">
                      <a:pos x="40" y="20"/>
                    </a:cxn>
                    <a:cxn ang="0">
                      <a:pos x="38" y="12"/>
                    </a:cxn>
                    <a:cxn ang="0">
                      <a:pos x="35" y="6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2" y="27"/>
                    </a:cxn>
                    <a:cxn ang="0">
                      <a:pos x="6" y="35"/>
                    </a:cxn>
                    <a:cxn ang="0">
                      <a:pos x="13" y="39"/>
                    </a:cxn>
                    <a:cxn ang="0">
                      <a:pos x="21" y="41"/>
                    </a:cxn>
                    <a:cxn ang="0">
                      <a:pos x="29" y="39"/>
                    </a:cxn>
                    <a:cxn ang="0">
                      <a:pos x="35" y="35"/>
                    </a:cxn>
                    <a:cxn ang="0">
                      <a:pos x="38" y="27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40" h="41">
                      <a:moveTo>
                        <a:pt x="40" y="20"/>
                      </a:moveTo>
                      <a:lnTo>
                        <a:pt x="40" y="16"/>
                      </a:lnTo>
                      <a:lnTo>
                        <a:pt x="38" y="12"/>
                      </a:lnTo>
                      <a:lnTo>
                        <a:pt x="38" y="8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41"/>
                      </a:lnTo>
                      <a:lnTo>
                        <a:pt x="21" y="41"/>
                      </a:lnTo>
                      <a:lnTo>
                        <a:pt x="25" y="41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8" y="31"/>
                      </a:lnTo>
                      <a:lnTo>
                        <a:pt x="38" y="27"/>
                      </a:lnTo>
                      <a:lnTo>
                        <a:pt x="40" y="23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16"/>
                      </a:lnTo>
                      <a:lnTo>
                        <a:pt x="38" y="12"/>
                      </a:lnTo>
                      <a:lnTo>
                        <a:pt x="36" y="10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6" y="31"/>
                      </a:lnTo>
                      <a:lnTo>
                        <a:pt x="38" y="27"/>
                      </a:lnTo>
                      <a:lnTo>
                        <a:pt x="40" y="23"/>
                      </a:lnTo>
                      <a:lnTo>
                        <a:pt x="40" y="20"/>
                      </a:lnTo>
                      <a:lnTo>
                        <a:pt x="40" y="20"/>
                      </a:lnTo>
                      <a:close/>
                    </a:path>
                  </a:pathLst>
                </a:custGeom>
                <a:solidFill>
                  <a:srgbClr val="FF9D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0" name="Freeform 687"/>
                <p:cNvSpPr>
                  <a:spLocks/>
                </p:cNvSpPr>
                <p:nvPr/>
              </p:nvSpPr>
              <p:spPr bwMode="auto">
                <a:xfrm>
                  <a:off x="1578" y="2342"/>
                  <a:ext cx="40" cy="41"/>
                </a:xfrm>
                <a:custGeom>
                  <a:avLst/>
                  <a:gdLst/>
                  <a:ahLst/>
                  <a:cxnLst>
                    <a:cxn ang="0">
                      <a:pos x="40" y="16"/>
                    </a:cxn>
                    <a:cxn ang="0">
                      <a:pos x="36" y="10"/>
                    </a:cxn>
                    <a:cxn ang="0">
                      <a:pos x="33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2" y="16"/>
                    </a:cxn>
                    <a:cxn ang="0">
                      <a:pos x="2" y="23"/>
                    </a:cxn>
                    <a:cxn ang="0">
                      <a:pos x="4" y="31"/>
                    </a:cxn>
                    <a:cxn ang="0">
                      <a:pos x="10" y="37"/>
                    </a:cxn>
                    <a:cxn ang="0">
                      <a:pos x="17" y="39"/>
                    </a:cxn>
                    <a:cxn ang="0">
                      <a:pos x="25" y="39"/>
                    </a:cxn>
                    <a:cxn ang="0">
                      <a:pos x="33" y="37"/>
                    </a:cxn>
                    <a:cxn ang="0">
                      <a:pos x="36" y="31"/>
                    </a:cxn>
                    <a:cxn ang="0">
                      <a:pos x="40" y="23"/>
                    </a:cxn>
                    <a:cxn ang="0">
                      <a:pos x="40" y="20"/>
                    </a:cxn>
                    <a:cxn ang="0">
                      <a:pos x="38" y="12"/>
                    </a:cxn>
                    <a:cxn ang="0">
                      <a:pos x="35" y="6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8" y="6"/>
                    </a:cxn>
                    <a:cxn ang="0">
                      <a:pos x="2" y="12"/>
                    </a:cxn>
                    <a:cxn ang="0">
                      <a:pos x="2" y="20"/>
                    </a:cxn>
                    <a:cxn ang="0">
                      <a:pos x="2" y="27"/>
                    </a:cxn>
                    <a:cxn ang="0">
                      <a:pos x="8" y="35"/>
                    </a:cxn>
                    <a:cxn ang="0">
                      <a:pos x="13" y="39"/>
                    </a:cxn>
                    <a:cxn ang="0">
                      <a:pos x="21" y="41"/>
                    </a:cxn>
                    <a:cxn ang="0">
                      <a:pos x="29" y="39"/>
                    </a:cxn>
                    <a:cxn ang="0">
                      <a:pos x="35" y="35"/>
                    </a:cxn>
                    <a:cxn ang="0">
                      <a:pos x="38" y="27"/>
                    </a:cxn>
                    <a:cxn ang="0">
                      <a:pos x="40" y="20"/>
                    </a:cxn>
                  </a:cxnLst>
                  <a:rect l="0" t="0" r="r" b="b"/>
                  <a:pathLst>
                    <a:path w="40" h="41">
                      <a:moveTo>
                        <a:pt x="40" y="20"/>
                      </a:moveTo>
                      <a:lnTo>
                        <a:pt x="40" y="16"/>
                      </a:lnTo>
                      <a:lnTo>
                        <a:pt x="38" y="12"/>
                      </a:lnTo>
                      <a:lnTo>
                        <a:pt x="36" y="10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6" y="31"/>
                      </a:lnTo>
                      <a:lnTo>
                        <a:pt x="38" y="27"/>
                      </a:lnTo>
                      <a:lnTo>
                        <a:pt x="40" y="23"/>
                      </a:lnTo>
                      <a:lnTo>
                        <a:pt x="40" y="20"/>
                      </a:lnTo>
                      <a:lnTo>
                        <a:pt x="40" y="20"/>
                      </a:lnTo>
                      <a:lnTo>
                        <a:pt x="40" y="16"/>
                      </a:lnTo>
                      <a:lnTo>
                        <a:pt x="38" y="12"/>
                      </a:lnTo>
                      <a:lnTo>
                        <a:pt x="36" y="10"/>
                      </a:lnTo>
                      <a:lnTo>
                        <a:pt x="35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5"/>
                      </a:lnTo>
                      <a:lnTo>
                        <a:pt x="10" y="37"/>
                      </a:lnTo>
                      <a:lnTo>
                        <a:pt x="13" y="39"/>
                      </a:lnTo>
                      <a:lnTo>
                        <a:pt x="17" y="39"/>
                      </a:lnTo>
                      <a:lnTo>
                        <a:pt x="21" y="41"/>
                      </a:lnTo>
                      <a:lnTo>
                        <a:pt x="25" y="39"/>
                      </a:lnTo>
                      <a:lnTo>
                        <a:pt x="29" y="39"/>
                      </a:lnTo>
                      <a:lnTo>
                        <a:pt x="33" y="37"/>
                      </a:lnTo>
                      <a:lnTo>
                        <a:pt x="35" y="35"/>
                      </a:lnTo>
                      <a:lnTo>
                        <a:pt x="36" y="31"/>
                      </a:lnTo>
                      <a:lnTo>
                        <a:pt x="38" y="27"/>
                      </a:lnTo>
                      <a:lnTo>
                        <a:pt x="40" y="23"/>
                      </a:lnTo>
                      <a:lnTo>
                        <a:pt x="40" y="20"/>
                      </a:lnTo>
                      <a:lnTo>
                        <a:pt x="40" y="20"/>
                      </a:lnTo>
                      <a:close/>
                    </a:path>
                  </a:pathLst>
                </a:custGeom>
                <a:solidFill>
                  <a:srgbClr val="FF9E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1" name="Freeform 688"/>
                <p:cNvSpPr>
                  <a:spLocks/>
                </p:cNvSpPr>
                <p:nvPr/>
              </p:nvSpPr>
              <p:spPr bwMode="auto">
                <a:xfrm>
                  <a:off x="1580" y="2342"/>
                  <a:ext cx="38" cy="41"/>
                </a:xfrm>
                <a:custGeom>
                  <a:avLst/>
                  <a:gdLst/>
                  <a:ahLst/>
                  <a:cxnLst>
                    <a:cxn ang="0">
                      <a:pos x="38" y="16"/>
                    </a:cxn>
                    <a:cxn ang="0">
                      <a:pos x="34" y="10"/>
                    </a:cxn>
                    <a:cxn ang="0">
                      <a:pos x="31" y="4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5" y="39"/>
                    </a:cxn>
                    <a:cxn ang="0">
                      <a:pos x="23" y="39"/>
                    </a:cxn>
                    <a:cxn ang="0">
                      <a:pos x="31" y="37"/>
                    </a:cxn>
                    <a:cxn ang="0">
                      <a:pos x="34" y="31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6" y="12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0" y="12"/>
                    </a:cxn>
                    <a:cxn ang="0">
                      <a:pos x="0" y="20"/>
                    </a:cxn>
                    <a:cxn ang="0">
                      <a:pos x="0" y="27"/>
                    </a:cxn>
                    <a:cxn ang="0">
                      <a:pos x="6" y="35"/>
                    </a:cxn>
                    <a:cxn ang="0">
                      <a:pos x="11" y="39"/>
                    </a:cxn>
                    <a:cxn ang="0">
                      <a:pos x="19" y="39"/>
                    </a:cxn>
                    <a:cxn ang="0">
                      <a:pos x="27" y="39"/>
                    </a:cxn>
                    <a:cxn ang="0">
                      <a:pos x="33" y="35"/>
                    </a:cxn>
                    <a:cxn ang="0">
                      <a:pos x="36" y="27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38" h="41">
                      <a:moveTo>
                        <a:pt x="38" y="20"/>
                      </a:move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6" y="35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5" y="39"/>
                      </a:lnTo>
                      <a:lnTo>
                        <a:pt x="19" y="41"/>
                      </a:lnTo>
                      <a:lnTo>
                        <a:pt x="23" y="39"/>
                      </a:lnTo>
                      <a:lnTo>
                        <a:pt x="27" y="39"/>
                      </a:lnTo>
                      <a:lnTo>
                        <a:pt x="31" y="37"/>
                      </a:lnTo>
                      <a:lnTo>
                        <a:pt x="33" y="35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6" y="35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9"/>
                      </a:lnTo>
                      <a:lnTo>
                        <a:pt x="29" y="37"/>
                      </a:lnTo>
                      <a:lnTo>
                        <a:pt x="33" y="35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F9E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2" name="Freeform 689"/>
                <p:cNvSpPr>
                  <a:spLocks/>
                </p:cNvSpPr>
                <p:nvPr/>
              </p:nvSpPr>
              <p:spPr bwMode="auto">
                <a:xfrm>
                  <a:off x="1580" y="23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38" y="16"/>
                    </a:cxn>
                    <a:cxn ang="0">
                      <a:pos x="34" y="10"/>
                    </a:cxn>
                    <a:cxn ang="0">
                      <a:pos x="29" y="4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5" y="39"/>
                    </a:cxn>
                    <a:cxn ang="0">
                      <a:pos x="23" y="39"/>
                    </a:cxn>
                    <a:cxn ang="0">
                      <a:pos x="29" y="37"/>
                    </a:cxn>
                    <a:cxn ang="0">
                      <a:pos x="34" y="31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6" y="12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1" y="39"/>
                    </a:cxn>
                    <a:cxn ang="0">
                      <a:pos x="19" y="39"/>
                    </a:cxn>
                    <a:cxn ang="0">
                      <a:pos x="27" y="39"/>
                    </a:cxn>
                    <a:cxn ang="0">
                      <a:pos x="33" y="33"/>
                    </a:cxn>
                    <a:cxn ang="0">
                      <a:pos x="36" y="27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38" h="39">
                      <a:moveTo>
                        <a:pt x="38" y="20"/>
                      </a:move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1"/>
                      </a:lnTo>
                      <a:lnTo>
                        <a:pt x="6" y="35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9"/>
                      </a:lnTo>
                      <a:lnTo>
                        <a:pt x="29" y="37"/>
                      </a:lnTo>
                      <a:lnTo>
                        <a:pt x="33" y="35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6" y="33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9"/>
                      </a:lnTo>
                      <a:lnTo>
                        <a:pt x="29" y="37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F9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3" name="Freeform 690"/>
                <p:cNvSpPr>
                  <a:spLocks/>
                </p:cNvSpPr>
                <p:nvPr/>
              </p:nvSpPr>
              <p:spPr bwMode="auto">
                <a:xfrm>
                  <a:off x="1580" y="23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38" y="16"/>
                    </a:cxn>
                    <a:cxn ang="0">
                      <a:pos x="34" y="10"/>
                    </a:cxn>
                    <a:cxn ang="0">
                      <a:pos x="29" y="4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2" y="31"/>
                    </a:cxn>
                    <a:cxn ang="0">
                      <a:pos x="8" y="37"/>
                    </a:cxn>
                    <a:cxn ang="0">
                      <a:pos x="15" y="39"/>
                    </a:cxn>
                    <a:cxn ang="0">
                      <a:pos x="23" y="39"/>
                    </a:cxn>
                    <a:cxn ang="0">
                      <a:pos x="29" y="37"/>
                    </a:cxn>
                    <a:cxn ang="0">
                      <a:pos x="34" y="31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6" y="12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1" y="37"/>
                    </a:cxn>
                    <a:cxn ang="0">
                      <a:pos x="19" y="39"/>
                    </a:cxn>
                    <a:cxn ang="0">
                      <a:pos x="27" y="37"/>
                    </a:cxn>
                    <a:cxn ang="0">
                      <a:pos x="33" y="33"/>
                    </a:cxn>
                    <a:cxn ang="0">
                      <a:pos x="36" y="27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38" h="39">
                      <a:moveTo>
                        <a:pt x="38" y="20"/>
                      </a:move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6" y="33"/>
                      </a:lnTo>
                      <a:lnTo>
                        <a:pt x="8" y="37"/>
                      </a:lnTo>
                      <a:lnTo>
                        <a:pt x="11" y="39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9"/>
                      </a:lnTo>
                      <a:lnTo>
                        <a:pt x="29" y="37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8" y="37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29" y="37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FA0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4" name="Freeform 691"/>
                <p:cNvSpPr>
                  <a:spLocks/>
                </p:cNvSpPr>
                <p:nvPr/>
              </p:nvSpPr>
              <p:spPr bwMode="auto">
                <a:xfrm>
                  <a:off x="1580" y="23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38" y="16"/>
                    </a:cxn>
                    <a:cxn ang="0">
                      <a:pos x="34" y="10"/>
                    </a:cxn>
                    <a:cxn ang="0">
                      <a:pos x="29" y="4"/>
                    </a:cxn>
                    <a:cxn ang="0">
                      <a:pos x="23" y="2"/>
                    </a:cxn>
                    <a:cxn ang="0">
                      <a:pos x="15" y="2"/>
                    </a:cxn>
                    <a:cxn ang="0">
                      <a:pos x="8" y="4"/>
                    </a:cxn>
                    <a:cxn ang="0">
                      <a:pos x="4" y="10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4" y="31"/>
                    </a:cxn>
                    <a:cxn ang="0">
                      <a:pos x="8" y="37"/>
                    </a:cxn>
                    <a:cxn ang="0">
                      <a:pos x="15" y="39"/>
                    </a:cxn>
                    <a:cxn ang="0">
                      <a:pos x="23" y="39"/>
                    </a:cxn>
                    <a:cxn ang="0">
                      <a:pos x="29" y="37"/>
                    </a:cxn>
                    <a:cxn ang="0">
                      <a:pos x="34" y="31"/>
                    </a:cxn>
                    <a:cxn ang="0">
                      <a:pos x="38" y="23"/>
                    </a:cxn>
                    <a:cxn ang="0">
                      <a:pos x="38" y="20"/>
                    </a:cxn>
                    <a:cxn ang="0">
                      <a:pos x="36" y="12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20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1" y="37"/>
                    </a:cxn>
                    <a:cxn ang="0">
                      <a:pos x="19" y="39"/>
                    </a:cxn>
                    <a:cxn ang="0">
                      <a:pos x="27" y="37"/>
                    </a:cxn>
                    <a:cxn ang="0">
                      <a:pos x="33" y="33"/>
                    </a:cxn>
                    <a:cxn ang="0">
                      <a:pos x="36" y="27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38" h="39">
                      <a:moveTo>
                        <a:pt x="38" y="20"/>
                      </a:moveTo>
                      <a:lnTo>
                        <a:pt x="38" y="16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8" y="37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29" y="37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8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lnTo>
                        <a:pt x="36" y="16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29" y="35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6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FA2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5" name="Freeform 692"/>
                <p:cNvSpPr>
                  <a:spLocks/>
                </p:cNvSpPr>
                <p:nvPr/>
              </p:nvSpPr>
              <p:spPr bwMode="auto">
                <a:xfrm>
                  <a:off x="1580" y="2342"/>
                  <a:ext cx="38" cy="39"/>
                </a:xfrm>
                <a:custGeom>
                  <a:avLst/>
                  <a:gdLst/>
                  <a:ahLst/>
                  <a:cxnLst>
                    <a:cxn ang="0">
                      <a:pos x="36" y="16"/>
                    </a:cxn>
                    <a:cxn ang="0">
                      <a:pos x="34" y="10"/>
                    </a:cxn>
                    <a:cxn ang="0">
                      <a:pos x="29" y="4"/>
                    </a:cxn>
                    <a:cxn ang="0">
                      <a:pos x="23" y="2"/>
                    </a:cxn>
                    <a:cxn ang="0">
                      <a:pos x="15" y="2"/>
                    </a:cxn>
                    <a:cxn ang="0">
                      <a:pos x="8" y="4"/>
                    </a:cxn>
                    <a:cxn ang="0">
                      <a:pos x="4" y="10"/>
                    </a:cxn>
                    <a:cxn ang="0">
                      <a:pos x="0" y="16"/>
                    </a:cxn>
                    <a:cxn ang="0">
                      <a:pos x="0" y="23"/>
                    </a:cxn>
                    <a:cxn ang="0">
                      <a:pos x="4" y="31"/>
                    </a:cxn>
                    <a:cxn ang="0">
                      <a:pos x="8" y="35"/>
                    </a:cxn>
                    <a:cxn ang="0">
                      <a:pos x="15" y="39"/>
                    </a:cxn>
                    <a:cxn ang="0">
                      <a:pos x="23" y="39"/>
                    </a:cxn>
                    <a:cxn ang="0">
                      <a:pos x="29" y="35"/>
                    </a:cxn>
                    <a:cxn ang="0">
                      <a:pos x="34" y="31"/>
                    </a:cxn>
                    <a:cxn ang="0">
                      <a:pos x="36" y="23"/>
                    </a:cxn>
                    <a:cxn ang="0">
                      <a:pos x="38" y="20"/>
                    </a:cxn>
                    <a:cxn ang="0">
                      <a:pos x="36" y="14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19" y="2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4"/>
                    </a:cxn>
                    <a:cxn ang="0">
                      <a:pos x="0" y="20"/>
                    </a:cxn>
                    <a:cxn ang="0">
                      <a:pos x="2" y="27"/>
                    </a:cxn>
                    <a:cxn ang="0">
                      <a:pos x="6" y="33"/>
                    </a:cxn>
                    <a:cxn ang="0">
                      <a:pos x="11" y="37"/>
                    </a:cxn>
                    <a:cxn ang="0">
                      <a:pos x="19" y="39"/>
                    </a:cxn>
                    <a:cxn ang="0">
                      <a:pos x="27" y="37"/>
                    </a:cxn>
                    <a:cxn ang="0">
                      <a:pos x="33" y="33"/>
                    </a:cxn>
                    <a:cxn ang="0">
                      <a:pos x="36" y="27"/>
                    </a:cxn>
                    <a:cxn ang="0">
                      <a:pos x="38" y="20"/>
                    </a:cxn>
                  </a:cxnLst>
                  <a:rect l="0" t="0" r="r" b="b"/>
                  <a:pathLst>
                    <a:path w="38" h="39">
                      <a:moveTo>
                        <a:pt x="38" y="20"/>
                      </a:moveTo>
                      <a:lnTo>
                        <a:pt x="36" y="16"/>
                      </a:lnTo>
                      <a:lnTo>
                        <a:pt x="36" y="12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29" y="35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6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lnTo>
                        <a:pt x="36" y="16"/>
                      </a:lnTo>
                      <a:lnTo>
                        <a:pt x="36" y="14"/>
                      </a:lnTo>
                      <a:lnTo>
                        <a:pt x="34" y="10"/>
                      </a:lnTo>
                      <a:lnTo>
                        <a:pt x="33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6" y="33"/>
                      </a:lnTo>
                      <a:lnTo>
                        <a:pt x="8" y="35"/>
                      </a:lnTo>
                      <a:lnTo>
                        <a:pt x="11" y="37"/>
                      </a:lnTo>
                      <a:lnTo>
                        <a:pt x="15" y="39"/>
                      </a:lnTo>
                      <a:lnTo>
                        <a:pt x="19" y="39"/>
                      </a:lnTo>
                      <a:lnTo>
                        <a:pt x="23" y="39"/>
                      </a:lnTo>
                      <a:lnTo>
                        <a:pt x="27" y="37"/>
                      </a:lnTo>
                      <a:lnTo>
                        <a:pt x="29" y="35"/>
                      </a:lnTo>
                      <a:lnTo>
                        <a:pt x="33" y="33"/>
                      </a:lnTo>
                      <a:lnTo>
                        <a:pt x="34" y="31"/>
                      </a:lnTo>
                      <a:lnTo>
                        <a:pt x="36" y="27"/>
                      </a:lnTo>
                      <a:lnTo>
                        <a:pt x="36" y="23"/>
                      </a:lnTo>
                      <a:lnTo>
                        <a:pt x="38" y="20"/>
                      </a:lnTo>
                      <a:lnTo>
                        <a:pt x="38" y="20"/>
                      </a:lnTo>
                      <a:close/>
                    </a:path>
                  </a:pathLst>
                </a:custGeom>
                <a:solidFill>
                  <a:srgbClr val="FFA3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6" name="Freeform 693"/>
                <p:cNvSpPr>
                  <a:spLocks/>
                </p:cNvSpPr>
                <p:nvPr/>
              </p:nvSpPr>
              <p:spPr bwMode="auto">
                <a:xfrm>
                  <a:off x="1580" y="2344"/>
                  <a:ext cx="38" cy="37"/>
                </a:xfrm>
                <a:custGeom>
                  <a:avLst/>
                  <a:gdLst/>
                  <a:ahLst/>
                  <a:cxnLst>
                    <a:cxn ang="0">
                      <a:pos x="36" y="14"/>
                    </a:cxn>
                    <a:cxn ang="0">
                      <a:pos x="34" y="8"/>
                    </a:cxn>
                    <a:cxn ang="0">
                      <a:pos x="29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4" y="29"/>
                    </a:cxn>
                    <a:cxn ang="0">
                      <a:pos x="8" y="33"/>
                    </a:cxn>
                    <a:cxn ang="0">
                      <a:pos x="15" y="37"/>
                    </a:cxn>
                    <a:cxn ang="0">
                      <a:pos x="23" y="37"/>
                    </a:cxn>
                    <a:cxn ang="0">
                      <a:pos x="29" y="33"/>
                    </a:cxn>
                    <a:cxn ang="0">
                      <a:pos x="34" y="29"/>
                    </a:cxn>
                    <a:cxn ang="0">
                      <a:pos x="36" y="21"/>
                    </a:cxn>
                    <a:cxn ang="0">
                      <a:pos x="36" y="18"/>
                    </a:cxn>
                    <a:cxn ang="0">
                      <a:pos x="36" y="12"/>
                    </a:cxn>
                    <a:cxn ang="0">
                      <a:pos x="33" y="6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1" y="35"/>
                    </a:cxn>
                    <a:cxn ang="0">
                      <a:pos x="19" y="37"/>
                    </a:cxn>
                    <a:cxn ang="0">
                      <a:pos x="27" y="35"/>
                    </a:cxn>
                    <a:cxn ang="0">
                      <a:pos x="33" y="31"/>
                    </a:cxn>
                    <a:cxn ang="0">
                      <a:pos x="36" y="25"/>
                    </a:cxn>
                    <a:cxn ang="0">
                      <a:pos x="36" y="18"/>
                    </a:cxn>
                  </a:cxnLst>
                  <a:rect l="0" t="0" r="r" b="b"/>
                  <a:pathLst>
                    <a:path w="38" h="37">
                      <a:moveTo>
                        <a:pt x="38" y="18"/>
                      </a:moveTo>
                      <a:lnTo>
                        <a:pt x="36" y="14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9" y="37"/>
                      </a:lnTo>
                      <a:lnTo>
                        <a:pt x="23" y="37"/>
                      </a:lnTo>
                      <a:lnTo>
                        <a:pt x="27" y="35"/>
                      </a:lnTo>
                      <a:lnTo>
                        <a:pt x="29" y="33"/>
                      </a:lnTo>
                      <a:lnTo>
                        <a:pt x="33" y="31"/>
                      </a:lnTo>
                      <a:lnTo>
                        <a:pt x="34" y="29"/>
                      </a:lnTo>
                      <a:lnTo>
                        <a:pt x="36" y="25"/>
                      </a:lnTo>
                      <a:lnTo>
                        <a:pt x="36" y="21"/>
                      </a:lnTo>
                      <a:lnTo>
                        <a:pt x="38" y="18"/>
                      </a:lnTo>
                      <a:lnTo>
                        <a:pt x="36" y="18"/>
                      </a:lnTo>
                      <a:lnTo>
                        <a:pt x="36" y="14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6"/>
                      </a:lnTo>
                      <a:lnTo>
                        <a:pt x="29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9" y="37"/>
                      </a:lnTo>
                      <a:lnTo>
                        <a:pt x="23" y="37"/>
                      </a:lnTo>
                      <a:lnTo>
                        <a:pt x="27" y="35"/>
                      </a:lnTo>
                      <a:lnTo>
                        <a:pt x="29" y="33"/>
                      </a:lnTo>
                      <a:lnTo>
                        <a:pt x="33" y="31"/>
                      </a:lnTo>
                      <a:lnTo>
                        <a:pt x="34" y="29"/>
                      </a:lnTo>
                      <a:lnTo>
                        <a:pt x="36" y="25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8" y="18"/>
                      </a:lnTo>
                      <a:close/>
                    </a:path>
                  </a:pathLst>
                </a:custGeom>
                <a:solidFill>
                  <a:srgbClr val="FFA4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7" name="Freeform 694"/>
                <p:cNvSpPr>
                  <a:spLocks/>
                </p:cNvSpPr>
                <p:nvPr/>
              </p:nvSpPr>
              <p:spPr bwMode="auto">
                <a:xfrm>
                  <a:off x="1580" y="2344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36" y="14"/>
                    </a:cxn>
                    <a:cxn ang="0">
                      <a:pos x="34" y="8"/>
                    </a:cxn>
                    <a:cxn ang="0">
                      <a:pos x="29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4" y="29"/>
                    </a:cxn>
                    <a:cxn ang="0">
                      <a:pos x="8" y="33"/>
                    </a:cxn>
                    <a:cxn ang="0">
                      <a:pos x="15" y="37"/>
                    </a:cxn>
                    <a:cxn ang="0">
                      <a:pos x="23" y="37"/>
                    </a:cxn>
                    <a:cxn ang="0">
                      <a:pos x="29" y="33"/>
                    </a:cxn>
                    <a:cxn ang="0">
                      <a:pos x="34" y="29"/>
                    </a:cxn>
                    <a:cxn ang="0">
                      <a:pos x="36" y="21"/>
                    </a:cxn>
                    <a:cxn ang="0">
                      <a:pos x="36" y="18"/>
                    </a:cxn>
                    <a:cxn ang="0">
                      <a:pos x="36" y="12"/>
                    </a:cxn>
                    <a:cxn ang="0">
                      <a:pos x="33" y="6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1" y="35"/>
                    </a:cxn>
                    <a:cxn ang="0">
                      <a:pos x="19" y="37"/>
                    </a:cxn>
                    <a:cxn ang="0">
                      <a:pos x="27" y="35"/>
                    </a:cxn>
                    <a:cxn ang="0">
                      <a:pos x="33" y="31"/>
                    </a:cxn>
                    <a:cxn ang="0">
                      <a:pos x="36" y="25"/>
                    </a:cxn>
                    <a:cxn ang="0">
                      <a:pos x="36" y="18"/>
                    </a:cxn>
                  </a:cxnLst>
                  <a:rect l="0" t="0" r="r" b="b"/>
                  <a:pathLst>
                    <a:path w="36" h="37">
                      <a:moveTo>
                        <a:pt x="36" y="18"/>
                      </a:moveTo>
                      <a:lnTo>
                        <a:pt x="36" y="14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6"/>
                      </a:lnTo>
                      <a:lnTo>
                        <a:pt x="29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8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9" y="37"/>
                      </a:lnTo>
                      <a:lnTo>
                        <a:pt x="23" y="37"/>
                      </a:lnTo>
                      <a:lnTo>
                        <a:pt x="27" y="35"/>
                      </a:lnTo>
                      <a:lnTo>
                        <a:pt x="29" y="33"/>
                      </a:lnTo>
                      <a:lnTo>
                        <a:pt x="33" y="31"/>
                      </a:lnTo>
                      <a:lnTo>
                        <a:pt x="34" y="29"/>
                      </a:lnTo>
                      <a:lnTo>
                        <a:pt x="36" y="25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6" y="18"/>
                      </a:lnTo>
                      <a:lnTo>
                        <a:pt x="36" y="14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6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10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9" y="37"/>
                      </a:lnTo>
                      <a:lnTo>
                        <a:pt x="23" y="37"/>
                      </a:lnTo>
                      <a:lnTo>
                        <a:pt x="27" y="35"/>
                      </a:lnTo>
                      <a:lnTo>
                        <a:pt x="29" y="33"/>
                      </a:lnTo>
                      <a:lnTo>
                        <a:pt x="33" y="31"/>
                      </a:lnTo>
                      <a:lnTo>
                        <a:pt x="34" y="29"/>
                      </a:lnTo>
                      <a:lnTo>
                        <a:pt x="36" y="25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FFA4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8" name="Freeform 695"/>
                <p:cNvSpPr>
                  <a:spLocks/>
                </p:cNvSpPr>
                <p:nvPr/>
              </p:nvSpPr>
              <p:spPr bwMode="auto">
                <a:xfrm>
                  <a:off x="1580" y="2344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36" y="14"/>
                    </a:cxn>
                    <a:cxn ang="0">
                      <a:pos x="34" y="8"/>
                    </a:cxn>
                    <a:cxn ang="0">
                      <a:pos x="29" y="2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4" y="8"/>
                    </a:cxn>
                    <a:cxn ang="0">
                      <a:pos x="2" y="14"/>
                    </a:cxn>
                    <a:cxn ang="0">
                      <a:pos x="2" y="21"/>
                    </a:cxn>
                    <a:cxn ang="0">
                      <a:pos x="4" y="29"/>
                    </a:cxn>
                    <a:cxn ang="0">
                      <a:pos x="10" y="33"/>
                    </a:cxn>
                    <a:cxn ang="0">
                      <a:pos x="15" y="37"/>
                    </a:cxn>
                    <a:cxn ang="0">
                      <a:pos x="23" y="37"/>
                    </a:cxn>
                    <a:cxn ang="0">
                      <a:pos x="29" y="33"/>
                    </a:cxn>
                    <a:cxn ang="0">
                      <a:pos x="34" y="29"/>
                    </a:cxn>
                    <a:cxn ang="0">
                      <a:pos x="36" y="21"/>
                    </a:cxn>
                    <a:cxn ang="0">
                      <a:pos x="36" y="18"/>
                    </a:cxn>
                    <a:cxn ang="0">
                      <a:pos x="34" y="12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1" y="35"/>
                    </a:cxn>
                    <a:cxn ang="0">
                      <a:pos x="19" y="37"/>
                    </a:cxn>
                    <a:cxn ang="0">
                      <a:pos x="25" y="35"/>
                    </a:cxn>
                    <a:cxn ang="0">
                      <a:pos x="31" y="31"/>
                    </a:cxn>
                    <a:cxn ang="0">
                      <a:pos x="34" y="25"/>
                    </a:cxn>
                    <a:cxn ang="0">
                      <a:pos x="36" y="18"/>
                    </a:cxn>
                  </a:cxnLst>
                  <a:rect l="0" t="0" r="r" b="b"/>
                  <a:pathLst>
                    <a:path w="36" h="37">
                      <a:moveTo>
                        <a:pt x="36" y="18"/>
                      </a:moveTo>
                      <a:lnTo>
                        <a:pt x="36" y="14"/>
                      </a:lnTo>
                      <a:lnTo>
                        <a:pt x="36" y="12"/>
                      </a:lnTo>
                      <a:lnTo>
                        <a:pt x="34" y="8"/>
                      </a:lnTo>
                      <a:lnTo>
                        <a:pt x="33" y="6"/>
                      </a:lnTo>
                      <a:lnTo>
                        <a:pt x="29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10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9" y="37"/>
                      </a:lnTo>
                      <a:lnTo>
                        <a:pt x="23" y="37"/>
                      </a:lnTo>
                      <a:lnTo>
                        <a:pt x="27" y="35"/>
                      </a:lnTo>
                      <a:lnTo>
                        <a:pt x="29" y="33"/>
                      </a:lnTo>
                      <a:lnTo>
                        <a:pt x="33" y="31"/>
                      </a:lnTo>
                      <a:lnTo>
                        <a:pt x="34" y="29"/>
                      </a:lnTo>
                      <a:lnTo>
                        <a:pt x="36" y="25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6" y="18"/>
                      </a:lnTo>
                      <a:lnTo>
                        <a:pt x="36" y="14"/>
                      </a:lnTo>
                      <a:lnTo>
                        <a:pt x="34" y="12"/>
                      </a:lnTo>
                      <a:lnTo>
                        <a:pt x="34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10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9" y="37"/>
                      </a:lnTo>
                      <a:lnTo>
                        <a:pt x="23" y="37"/>
                      </a:lnTo>
                      <a:lnTo>
                        <a:pt x="25" y="35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4" y="29"/>
                      </a:lnTo>
                      <a:lnTo>
                        <a:pt x="34" y="25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FFA5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89" name="Freeform 696"/>
                <p:cNvSpPr>
                  <a:spLocks/>
                </p:cNvSpPr>
                <p:nvPr/>
              </p:nvSpPr>
              <p:spPr bwMode="auto">
                <a:xfrm>
                  <a:off x="1580" y="2344"/>
                  <a:ext cx="36" cy="37"/>
                </a:xfrm>
                <a:custGeom>
                  <a:avLst/>
                  <a:gdLst/>
                  <a:ahLst/>
                  <a:cxnLst>
                    <a:cxn ang="0">
                      <a:pos x="36" y="14"/>
                    </a:cxn>
                    <a:cxn ang="0">
                      <a:pos x="34" y="8"/>
                    </a:cxn>
                    <a:cxn ang="0">
                      <a:pos x="29" y="4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10" y="4"/>
                    </a:cxn>
                    <a:cxn ang="0">
                      <a:pos x="4" y="8"/>
                    </a:cxn>
                    <a:cxn ang="0">
                      <a:pos x="2" y="14"/>
                    </a:cxn>
                    <a:cxn ang="0">
                      <a:pos x="2" y="21"/>
                    </a:cxn>
                    <a:cxn ang="0">
                      <a:pos x="4" y="29"/>
                    </a:cxn>
                    <a:cxn ang="0">
                      <a:pos x="10" y="33"/>
                    </a:cxn>
                    <a:cxn ang="0">
                      <a:pos x="15" y="37"/>
                    </a:cxn>
                    <a:cxn ang="0">
                      <a:pos x="23" y="37"/>
                    </a:cxn>
                    <a:cxn ang="0">
                      <a:pos x="29" y="33"/>
                    </a:cxn>
                    <a:cxn ang="0">
                      <a:pos x="34" y="29"/>
                    </a:cxn>
                    <a:cxn ang="0">
                      <a:pos x="36" y="21"/>
                    </a:cxn>
                    <a:cxn ang="0">
                      <a:pos x="36" y="18"/>
                    </a:cxn>
                    <a:cxn ang="0">
                      <a:pos x="34" y="12"/>
                    </a:cxn>
                    <a:cxn ang="0">
                      <a:pos x="31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2" y="18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11" y="35"/>
                    </a:cxn>
                    <a:cxn ang="0">
                      <a:pos x="19" y="37"/>
                    </a:cxn>
                    <a:cxn ang="0">
                      <a:pos x="25" y="35"/>
                    </a:cxn>
                    <a:cxn ang="0">
                      <a:pos x="31" y="31"/>
                    </a:cxn>
                    <a:cxn ang="0">
                      <a:pos x="34" y="25"/>
                    </a:cxn>
                    <a:cxn ang="0">
                      <a:pos x="36" y="18"/>
                    </a:cxn>
                  </a:cxnLst>
                  <a:rect l="0" t="0" r="r" b="b"/>
                  <a:pathLst>
                    <a:path w="36" h="37">
                      <a:moveTo>
                        <a:pt x="36" y="18"/>
                      </a:moveTo>
                      <a:lnTo>
                        <a:pt x="36" y="14"/>
                      </a:lnTo>
                      <a:lnTo>
                        <a:pt x="34" y="12"/>
                      </a:lnTo>
                      <a:lnTo>
                        <a:pt x="34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0" y="18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10" y="33"/>
                      </a:lnTo>
                      <a:lnTo>
                        <a:pt x="11" y="35"/>
                      </a:lnTo>
                      <a:lnTo>
                        <a:pt x="15" y="37"/>
                      </a:lnTo>
                      <a:lnTo>
                        <a:pt x="19" y="37"/>
                      </a:lnTo>
                      <a:lnTo>
                        <a:pt x="23" y="37"/>
                      </a:lnTo>
                      <a:lnTo>
                        <a:pt x="25" y="35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4" y="29"/>
                      </a:lnTo>
                      <a:lnTo>
                        <a:pt x="34" y="25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6" y="18"/>
                      </a:lnTo>
                      <a:lnTo>
                        <a:pt x="36" y="14"/>
                      </a:lnTo>
                      <a:lnTo>
                        <a:pt x="34" y="12"/>
                      </a:lnTo>
                      <a:lnTo>
                        <a:pt x="34" y="8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10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2" y="18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9"/>
                      </a:lnTo>
                      <a:lnTo>
                        <a:pt x="6" y="31"/>
                      </a:lnTo>
                      <a:lnTo>
                        <a:pt x="10" y="33"/>
                      </a:lnTo>
                      <a:lnTo>
                        <a:pt x="11" y="35"/>
                      </a:lnTo>
                      <a:lnTo>
                        <a:pt x="15" y="35"/>
                      </a:lnTo>
                      <a:lnTo>
                        <a:pt x="19" y="37"/>
                      </a:lnTo>
                      <a:lnTo>
                        <a:pt x="23" y="35"/>
                      </a:lnTo>
                      <a:lnTo>
                        <a:pt x="25" y="35"/>
                      </a:lnTo>
                      <a:lnTo>
                        <a:pt x="29" y="33"/>
                      </a:lnTo>
                      <a:lnTo>
                        <a:pt x="31" y="31"/>
                      </a:lnTo>
                      <a:lnTo>
                        <a:pt x="34" y="29"/>
                      </a:lnTo>
                      <a:lnTo>
                        <a:pt x="34" y="25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6" y="18"/>
                      </a:lnTo>
                      <a:close/>
                    </a:path>
                  </a:pathLst>
                </a:custGeom>
                <a:solidFill>
                  <a:srgbClr val="FFA6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0" name="Freeform 697"/>
                <p:cNvSpPr>
                  <a:spLocks/>
                </p:cNvSpPr>
                <p:nvPr/>
              </p:nvSpPr>
              <p:spPr bwMode="auto">
                <a:xfrm>
                  <a:off x="1582" y="2344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2" y="8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2" y="29"/>
                    </a:cxn>
                    <a:cxn ang="0">
                      <a:pos x="8" y="33"/>
                    </a:cxn>
                    <a:cxn ang="0">
                      <a:pos x="13" y="35"/>
                    </a:cxn>
                    <a:cxn ang="0">
                      <a:pos x="21" y="35"/>
                    </a:cxn>
                    <a:cxn ang="0">
                      <a:pos x="27" y="33"/>
                    </a:cxn>
                    <a:cxn ang="0">
                      <a:pos x="32" y="29"/>
                    </a:cxn>
                    <a:cxn ang="0">
                      <a:pos x="34" y="21"/>
                    </a:cxn>
                    <a:cxn ang="0">
                      <a:pos x="34" y="18"/>
                    </a:cxn>
                    <a:cxn ang="0">
                      <a:pos x="32" y="12"/>
                    </a:cxn>
                    <a:cxn ang="0">
                      <a:pos x="29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0" y="12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4" y="31"/>
                    </a:cxn>
                    <a:cxn ang="0">
                      <a:pos x="9" y="35"/>
                    </a:cxn>
                    <a:cxn ang="0">
                      <a:pos x="17" y="37"/>
                    </a:cxn>
                    <a:cxn ang="0">
                      <a:pos x="23" y="35"/>
                    </a:cxn>
                    <a:cxn ang="0">
                      <a:pos x="29" y="31"/>
                    </a:cxn>
                    <a:cxn ang="0">
                      <a:pos x="32" y="25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7">
                      <a:moveTo>
                        <a:pt x="34" y="18"/>
                      </a:moveTo>
                      <a:lnTo>
                        <a:pt x="34" y="14"/>
                      </a:lnTo>
                      <a:lnTo>
                        <a:pt x="32" y="12"/>
                      </a:lnTo>
                      <a:lnTo>
                        <a:pt x="32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9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9" y="35"/>
                      </a:lnTo>
                      <a:lnTo>
                        <a:pt x="13" y="35"/>
                      </a:lnTo>
                      <a:lnTo>
                        <a:pt x="17" y="37"/>
                      </a:lnTo>
                      <a:lnTo>
                        <a:pt x="21" y="35"/>
                      </a:lnTo>
                      <a:lnTo>
                        <a:pt x="23" y="35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2" y="29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4" y="14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9" y="35"/>
                      </a:lnTo>
                      <a:lnTo>
                        <a:pt x="13" y="35"/>
                      </a:lnTo>
                      <a:lnTo>
                        <a:pt x="17" y="37"/>
                      </a:lnTo>
                      <a:lnTo>
                        <a:pt x="21" y="35"/>
                      </a:lnTo>
                      <a:lnTo>
                        <a:pt x="23" y="35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A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1" name="Freeform 698"/>
                <p:cNvSpPr>
                  <a:spLocks/>
                </p:cNvSpPr>
                <p:nvPr/>
              </p:nvSpPr>
              <p:spPr bwMode="auto">
                <a:xfrm>
                  <a:off x="1582" y="2344"/>
                  <a:ext cx="34" cy="37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1" y="8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2" y="27"/>
                    </a:cxn>
                    <a:cxn ang="0">
                      <a:pos x="8" y="33"/>
                    </a:cxn>
                    <a:cxn ang="0">
                      <a:pos x="13" y="35"/>
                    </a:cxn>
                    <a:cxn ang="0">
                      <a:pos x="21" y="35"/>
                    </a:cxn>
                    <a:cxn ang="0">
                      <a:pos x="27" y="33"/>
                    </a:cxn>
                    <a:cxn ang="0">
                      <a:pos x="31" y="27"/>
                    </a:cxn>
                    <a:cxn ang="0">
                      <a:pos x="34" y="21"/>
                    </a:cxn>
                    <a:cxn ang="0">
                      <a:pos x="34" y="18"/>
                    </a:cxn>
                    <a:cxn ang="0">
                      <a:pos x="32" y="12"/>
                    </a:cxn>
                    <a:cxn ang="0">
                      <a:pos x="29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0" y="12"/>
                    </a:cxn>
                    <a:cxn ang="0">
                      <a:pos x="0" y="18"/>
                    </a:cxn>
                    <a:cxn ang="0">
                      <a:pos x="0" y="25"/>
                    </a:cxn>
                    <a:cxn ang="0">
                      <a:pos x="4" y="31"/>
                    </a:cxn>
                    <a:cxn ang="0">
                      <a:pos x="9" y="35"/>
                    </a:cxn>
                    <a:cxn ang="0">
                      <a:pos x="17" y="35"/>
                    </a:cxn>
                    <a:cxn ang="0">
                      <a:pos x="23" y="35"/>
                    </a:cxn>
                    <a:cxn ang="0">
                      <a:pos x="29" y="31"/>
                    </a:cxn>
                    <a:cxn ang="0">
                      <a:pos x="32" y="25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7">
                      <a:moveTo>
                        <a:pt x="34" y="18"/>
                      </a:moveTo>
                      <a:lnTo>
                        <a:pt x="34" y="14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9" y="35"/>
                      </a:lnTo>
                      <a:lnTo>
                        <a:pt x="13" y="35"/>
                      </a:lnTo>
                      <a:lnTo>
                        <a:pt x="17" y="37"/>
                      </a:lnTo>
                      <a:lnTo>
                        <a:pt x="21" y="35"/>
                      </a:lnTo>
                      <a:lnTo>
                        <a:pt x="23" y="35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4" y="14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9" y="35"/>
                      </a:lnTo>
                      <a:lnTo>
                        <a:pt x="13" y="35"/>
                      </a:lnTo>
                      <a:lnTo>
                        <a:pt x="17" y="35"/>
                      </a:lnTo>
                      <a:lnTo>
                        <a:pt x="21" y="35"/>
                      </a:lnTo>
                      <a:lnTo>
                        <a:pt x="23" y="35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A9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2" name="Freeform 699"/>
                <p:cNvSpPr>
                  <a:spLocks/>
                </p:cNvSpPr>
                <p:nvPr/>
              </p:nvSpPr>
              <p:spPr bwMode="auto">
                <a:xfrm>
                  <a:off x="1582" y="2344"/>
                  <a:ext cx="34" cy="35"/>
                </a:xfrm>
                <a:custGeom>
                  <a:avLst/>
                  <a:gdLst/>
                  <a:ahLst/>
                  <a:cxnLst>
                    <a:cxn ang="0">
                      <a:pos x="34" y="14"/>
                    </a:cxn>
                    <a:cxn ang="0">
                      <a:pos x="31" y="8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2" y="27"/>
                    </a:cxn>
                    <a:cxn ang="0">
                      <a:pos x="8" y="33"/>
                    </a:cxn>
                    <a:cxn ang="0">
                      <a:pos x="13" y="35"/>
                    </a:cxn>
                    <a:cxn ang="0">
                      <a:pos x="21" y="35"/>
                    </a:cxn>
                    <a:cxn ang="0">
                      <a:pos x="27" y="33"/>
                    </a:cxn>
                    <a:cxn ang="0">
                      <a:pos x="31" y="27"/>
                    </a:cxn>
                    <a:cxn ang="0">
                      <a:pos x="34" y="21"/>
                    </a:cxn>
                    <a:cxn ang="0">
                      <a:pos x="34" y="18"/>
                    </a:cxn>
                    <a:cxn ang="0">
                      <a:pos x="32" y="12"/>
                    </a:cxn>
                    <a:cxn ang="0">
                      <a:pos x="29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2" y="25"/>
                    </a:cxn>
                    <a:cxn ang="0">
                      <a:pos x="4" y="31"/>
                    </a:cxn>
                    <a:cxn ang="0">
                      <a:pos x="9" y="35"/>
                    </a:cxn>
                    <a:cxn ang="0">
                      <a:pos x="17" y="35"/>
                    </a:cxn>
                    <a:cxn ang="0">
                      <a:pos x="23" y="35"/>
                    </a:cxn>
                    <a:cxn ang="0">
                      <a:pos x="29" y="31"/>
                    </a:cxn>
                    <a:cxn ang="0">
                      <a:pos x="32" y="25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5">
                      <a:moveTo>
                        <a:pt x="34" y="18"/>
                      </a:moveTo>
                      <a:lnTo>
                        <a:pt x="34" y="14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9" y="35"/>
                      </a:lnTo>
                      <a:lnTo>
                        <a:pt x="13" y="35"/>
                      </a:lnTo>
                      <a:lnTo>
                        <a:pt x="17" y="35"/>
                      </a:lnTo>
                      <a:lnTo>
                        <a:pt x="21" y="35"/>
                      </a:lnTo>
                      <a:lnTo>
                        <a:pt x="23" y="35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9" y="35"/>
                      </a:lnTo>
                      <a:lnTo>
                        <a:pt x="13" y="35"/>
                      </a:lnTo>
                      <a:lnTo>
                        <a:pt x="17" y="35"/>
                      </a:lnTo>
                      <a:lnTo>
                        <a:pt x="21" y="35"/>
                      </a:lnTo>
                      <a:lnTo>
                        <a:pt x="23" y="35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AA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3" name="Freeform 700"/>
                <p:cNvSpPr>
                  <a:spLocks/>
                </p:cNvSpPr>
                <p:nvPr/>
              </p:nvSpPr>
              <p:spPr bwMode="auto">
                <a:xfrm>
                  <a:off x="1582" y="2344"/>
                  <a:ext cx="34" cy="35"/>
                </a:xfrm>
                <a:custGeom>
                  <a:avLst/>
                  <a:gdLst/>
                  <a:ahLst/>
                  <a:cxnLst>
                    <a:cxn ang="0">
                      <a:pos x="34" y="16"/>
                    </a:cxn>
                    <a:cxn ang="0">
                      <a:pos x="31" y="8"/>
                    </a:cxn>
                    <a:cxn ang="0">
                      <a:pos x="27" y="4"/>
                    </a:cxn>
                    <a:cxn ang="0">
                      <a:pos x="21" y="2"/>
                    </a:cxn>
                    <a:cxn ang="0">
                      <a:pos x="13" y="2"/>
                    </a:cxn>
                    <a:cxn ang="0">
                      <a:pos x="8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2" y="27"/>
                    </a:cxn>
                    <a:cxn ang="0">
                      <a:pos x="8" y="33"/>
                    </a:cxn>
                    <a:cxn ang="0">
                      <a:pos x="13" y="35"/>
                    </a:cxn>
                    <a:cxn ang="0">
                      <a:pos x="21" y="35"/>
                    </a:cxn>
                    <a:cxn ang="0">
                      <a:pos x="27" y="33"/>
                    </a:cxn>
                    <a:cxn ang="0">
                      <a:pos x="31" y="27"/>
                    </a:cxn>
                    <a:cxn ang="0">
                      <a:pos x="34" y="21"/>
                    </a:cxn>
                    <a:cxn ang="0">
                      <a:pos x="34" y="18"/>
                    </a:cxn>
                    <a:cxn ang="0">
                      <a:pos x="32" y="12"/>
                    </a:cxn>
                    <a:cxn ang="0">
                      <a:pos x="29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9" y="33"/>
                    </a:cxn>
                    <a:cxn ang="0">
                      <a:pos x="17" y="35"/>
                    </a:cxn>
                    <a:cxn ang="0">
                      <a:pos x="23" y="33"/>
                    </a:cxn>
                    <a:cxn ang="0">
                      <a:pos x="29" y="31"/>
                    </a:cxn>
                    <a:cxn ang="0">
                      <a:pos x="32" y="25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5">
                      <a:moveTo>
                        <a:pt x="34" y="18"/>
                      </a:moveTo>
                      <a:lnTo>
                        <a:pt x="34" y="16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4" y="31"/>
                      </a:lnTo>
                      <a:lnTo>
                        <a:pt x="8" y="33"/>
                      </a:lnTo>
                      <a:lnTo>
                        <a:pt x="9" y="35"/>
                      </a:lnTo>
                      <a:lnTo>
                        <a:pt x="13" y="35"/>
                      </a:lnTo>
                      <a:lnTo>
                        <a:pt x="17" y="35"/>
                      </a:lnTo>
                      <a:lnTo>
                        <a:pt x="21" y="35"/>
                      </a:lnTo>
                      <a:lnTo>
                        <a:pt x="23" y="35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4" y="16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9" y="33"/>
                      </a:lnTo>
                      <a:lnTo>
                        <a:pt x="13" y="35"/>
                      </a:lnTo>
                      <a:lnTo>
                        <a:pt x="17" y="35"/>
                      </a:lnTo>
                      <a:lnTo>
                        <a:pt x="21" y="35"/>
                      </a:lnTo>
                      <a:lnTo>
                        <a:pt x="23" y="33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AA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4" name="Freeform 701"/>
                <p:cNvSpPr>
                  <a:spLocks/>
                </p:cNvSpPr>
                <p:nvPr/>
              </p:nvSpPr>
              <p:spPr bwMode="auto">
                <a:xfrm>
                  <a:off x="1582" y="2344"/>
                  <a:ext cx="34" cy="35"/>
                </a:xfrm>
                <a:custGeom>
                  <a:avLst/>
                  <a:gdLst/>
                  <a:ahLst/>
                  <a:cxnLst>
                    <a:cxn ang="0">
                      <a:pos x="34" y="16"/>
                    </a:cxn>
                    <a:cxn ang="0">
                      <a:pos x="31" y="8"/>
                    </a:cxn>
                    <a:cxn ang="0">
                      <a:pos x="27" y="4"/>
                    </a:cxn>
                    <a:cxn ang="0">
                      <a:pos x="21" y="2"/>
                    </a:cxn>
                    <a:cxn ang="0">
                      <a:pos x="13" y="2"/>
                    </a:cxn>
                    <a:cxn ang="0">
                      <a:pos x="8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2" y="27"/>
                    </a:cxn>
                    <a:cxn ang="0">
                      <a:pos x="8" y="33"/>
                    </a:cxn>
                    <a:cxn ang="0">
                      <a:pos x="13" y="35"/>
                    </a:cxn>
                    <a:cxn ang="0">
                      <a:pos x="21" y="35"/>
                    </a:cxn>
                    <a:cxn ang="0">
                      <a:pos x="27" y="33"/>
                    </a:cxn>
                    <a:cxn ang="0">
                      <a:pos x="31" y="27"/>
                    </a:cxn>
                    <a:cxn ang="0">
                      <a:pos x="34" y="21"/>
                    </a:cxn>
                    <a:cxn ang="0">
                      <a:pos x="34" y="18"/>
                    </a:cxn>
                    <a:cxn ang="0">
                      <a:pos x="32" y="12"/>
                    </a:cxn>
                    <a:cxn ang="0">
                      <a:pos x="29" y="6"/>
                    </a:cxn>
                    <a:cxn ang="0">
                      <a:pos x="23" y="2"/>
                    </a:cxn>
                    <a:cxn ang="0">
                      <a:pos x="17" y="2"/>
                    </a:cxn>
                    <a:cxn ang="0">
                      <a:pos x="9" y="2"/>
                    </a:cxn>
                    <a:cxn ang="0">
                      <a:pos x="6" y="6"/>
                    </a:cxn>
                    <a:cxn ang="0">
                      <a:pos x="2" y="12"/>
                    </a:cxn>
                    <a:cxn ang="0">
                      <a:pos x="0" y="18"/>
                    </a:cxn>
                    <a:cxn ang="0">
                      <a:pos x="2" y="25"/>
                    </a:cxn>
                    <a:cxn ang="0">
                      <a:pos x="6" y="31"/>
                    </a:cxn>
                    <a:cxn ang="0">
                      <a:pos x="9" y="33"/>
                    </a:cxn>
                    <a:cxn ang="0">
                      <a:pos x="17" y="35"/>
                    </a:cxn>
                    <a:cxn ang="0">
                      <a:pos x="23" y="33"/>
                    </a:cxn>
                    <a:cxn ang="0">
                      <a:pos x="29" y="31"/>
                    </a:cxn>
                    <a:cxn ang="0">
                      <a:pos x="32" y="25"/>
                    </a:cxn>
                    <a:cxn ang="0">
                      <a:pos x="34" y="18"/>
                    </a:cxn>
                  </a:cxnLst>
                  <a:rect l="0" t="0" r="r" b="b"/>
                  <a:pathLst>
                    <a:path w="34" h="35">
                      <a:moveTo>
                        <a:pt x="34" y="18"/>
                      </a:moveTo>
                      <a:lnTo>
                        <a:pt x="34" y="16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7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9" y="33"/>
                      </a:lnTo>
                      <a:lnTo>
                        <a:pt x="13" y="35"/>
                      </a:lnTo>
                      <a:lnTo>
                        <a:pt x="17" y="35"/>
                      </a:lnTo>
                      <a:lnTo>
                        <a:pt x="21" y="35"/>
                      </a:lnTo>
                      <a:lnTo>
                        <a:pt x="23" y="33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4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2" y="16"/>
                      </a:lnTo>
                      <a:lnTo>
                        <a:pt x="32" y="12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7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31"/>
                      </a:lnTo>
                      <a:lnTo>
                        <a:pt x="8" y="33"/>
                      </a:lnTo>
                      <a:lnTo>
                        <a:pt x="9" y="33"/>
                      </a:lnTo>
                      <a:lnTo>
                        <a:pt x="13" y="35"/>
                      </a:lnTo>
                      <a:lnTo>
                        <a:pt x="17" y="35"/>
                      </a:lnTo>
                      <a:lnTo>
                        <a:pt x="21" y="35"/>
                      </a:lnTo>
                      <a:lnTo>
                        <a:pt x="23" y="33"/>
                      </a:lnTo>
                      <a:lnTo>
                        <a:pt x="27" y="33"/>
                      </a:lnTo>
                      <a:lnTo>
                        <a:pt x="29" y="31"/>
                      </a:lnTo>
                      <a:lnTo>
                        <a:pt x="31" y="27"/>
                      </a:lnTo>
                      <a:lnTo>
                        <a:pt x="32" y="25"/>
                      </a:lnTo>
                      <a:lnTo>
                        <a:pt x="32" y="21"/>
                      </a:lnTo>
                      <a:lnTo>
                        <a:pt x="34" y="18"/>
                      </a:lnTo>
                      <a:lnTo>
                        <a:pt x="34" y="18"/>
                      </a:lnTo>
                      <a:close/>
                    </a:path>
                  </a:pathLst>
                </a:custGeom>
                <a:solidFill>
                  <a:srgbClr val="FFAB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5" name="Freeform 702"/>
                <p:cNvSpPr>
                  <a:spLocks/>
                </p:cNvSpPr>
                <p:nvPr/>
              </p:nvSpPr>
              <p:spPr bwMode="auto">
                <a:xfrm>
                  <a:off x="1582" y="2346"/>
                  <a:ext cx="34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31" y="6"/>
                    </a:cxn>
                    <a:cxn ang="0">
                      <a:pos x="27" y="2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6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4" y="25"/>
                    </a:cxn>
                    <a:cxn ang="0">
                      <a:pos x="8" y="31"/>
                    </a:cxn>
                    <a:cxn ang="0">
                      <a:pos x="13" y="33"/>
                    </a:cxn>
                    <a:cxn ang="0">
                      <a:pos x="21" y="33"/>
                    </a:cxn>
                    <a:cxn ang="0">
                      <a:pos x="27" y="31"/>
                    </a:cxn>
                    <a:cxn ang="0">
                      <a:pos x="31" y="25"/>
                    </a:cxn>
                    <a:cxn ang="0">
                      <a:pos x="32" y="19"/>
                    </a:cxn>
                    <a:cxn ang="0">
                      <a:pos x="32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9" y="31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7"/>
                    </a:cxn>
                    <a:cxn ang="0">
                      <a:pos x="32" y="23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34" h="33">
                      <a:moveTo>
                        <a:pt x="34" y="16"/>
                      </a:move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9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1"/>
                      </a:lnTo>
                      <a:lnTo>
                        <a:pt x="27" y="31"/>
                      </a:lnTo>
                      <a:lnTo>
                        <a:pt x="29" y="29"/>
                      </a:lnTo>
                      <a:lnTo>
                        <a:pt x="31" y="25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4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1"/>
                      </a:lnTo>
                      <a:lnTo>
                        <a:pt x="27" y="31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34" y="16"/>
                      </a:lnTo>
                      <a:close/>
                    </a:path>
                  </a:pathLst>
                </a:custGeom>
                <a:solidFill>
                  <a:srgbClr val="FFAC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6" name="Freeform 703"/>
                <p:cNvSpPr>
                  <a:spLocks/>
                </p:cNvSpPr>
                <p:nvPr/>
              </p:nvSpPr>
              <p:spPr bwMode="auto">
                <a:xfrm>
                  <a:off x="1582" y="2346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31" y="6"/>
                    </a:cxn>
                    <a:cxn ang="0">
                      <a:pos x="27" y="2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6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4" y="25"/>
                    </a:cxn>
                    <a:cxn ang="0">
                      <a:pos x="8" y="31"/>
                    </a:cxn>
                    <a:cxn ang="0">
                      <a:pos x="13" y="33"/>
                    </a:cxn>
                    <a:cxn ang="0">
                      <a:pos x="21" y="33"/>
                    </a:cxn>
                    <a:cxn ang="0">
                      <a:pos x="27" y="31"/>
                    </a:cxn>
                    <a:cxn ang="0">
                      <a:pos x="31" y="25"/>
                    </a:cxn>
                    <a:cxn ang="0">
                      <a:pos x="32" y="19"/>
                    </a:cxn>
                    <a:cxn ang="0">
                      <a:pos x="32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9" y="31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7"/>
                    </a:cxn>
                    <a:cxn ang="0">
                      <a:pos x="32" y="23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32" h="33">
                      <a:moveTo>
                        <a:pt x="32" y="16"/>
                      </a:move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1" y="6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31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1"/>
                      </a:lnTo>
                      <a:lnTo>
                        <a:pt x="27" y="31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1" y="8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1"/>
                      </a:lnTo>
                      <a:lnTo>
                        <a:pt x="27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FFAE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7" name="Freeform 704"/>
                <p:cNvSpPr>
                  <a:spLocks/>
                </p:cNvSpPr>
                <p:nvPr/>
              </p:nvSpPr>
              <p:spPr bwMode="auto">
                <a:xfrm>
                  <a:off x="1582" y="2346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31" y="8"/>
                    </a:cxn>
                    <a:cxn ang="0">
                      <a:pos x="27" y="2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4" y="25"/>
                    </a:cxn>
                    <a:cxn ang="0">
                      <a:pos x="8" y="29"/>
                    </a:cxn>
                    <a:cxn ang="0">
                      <a:pos x="13" y="33"/>
                    </a:cxn>
                    <a:cxn ang="0">
                      <a:pos x="21" y="33"/>
                    </a:cxn>
                    <a:cxn ang="0">
                      <a:pos x="27" y="29"/>
                    </a:cxn>
                    <a:cxn ang="0">
                      <a:pos x="31" y="25"/>
                    </a:cxn>
                    <a:cxn ang="0">
                      <a:pos x="32" y="19"/>
                    </a:cxn>
                    <a:cxn ang="0">
                      <a:pos x="32" y="16"/>
                    </a:cxn>
                    <a:cxn ang="0">
                      <a:pos x="32" y="10"/>
                    </a:cxn>
                    <a:cxn ang="0">
                      <a:pos x="29" y="4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7"/>
                    </a:cxn>
                    <a:cxn ang="0">
                      <a:pos x="32" y="23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32" h="33">
                      <a:moveTo>
                        <a:pt x="32" y="16"/>
                      </a:move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1" y="8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9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1"/>
                      </a:lnTo>
                      <a:lnTo>
                        <a:pt x="27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1" y="8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1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1"/>
                      </a:lnTo>
                      <a:lnTo>
                        <a:pt x="27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FFAF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8" name="Freeform 705"/>
                <p:cNvSpPr>
                  <a:spLocks/>
                </p:cNvSpPr>
                <p:nvPr/>
              </p:nvSpPr>
              <p:spPr bwMode="auto">
                <a:xfrm>
                  <a:off x="1582" y="2346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31" y="8"/>
                    </a:cxn>
                    <a:cxn ang="0">
                      <a:pos x="27" y="2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2" y="14"/>
                    </a:cxn>
                    <a:cxn ang="0">
                      <a:pos x="2" y="19"/>
                    </a:cxn>
                    <a:cxn ang="0">
                      <a:pos x="4" y="25"/>
                    </a:cxn>
                    <a:cxn ang="0">
                      <a:pos x="8" y="29"/>
                    </a:cxn>
                    <a:cxn ang="0">
                      <a:pos x="13" y="33"/>
                    </a:cxn>
                    <a:cxn ang="0">
                      <a:pos x="21" y="33"/>
                    </a:cxn>
                    <a:cxn ang="0">
                      <a:pos x="27" y="29"/>
                    </a:cxn>
                    <a:cxn ang="0">
                      <a:pos x="31" y="25"/>
                    </a:cxn>
                    <a:cxn ang="0">
                      <a:pos x="32" y="19"/>
                    </a:cxn>
                    <a:cxn ang="0">
                      <a:pos x="32" y="16"/>
                    </a:cxn>
                    <a:cxn ang="0">
                      <a:pos x="31" y="10"/>
                    </a:cxn>
                    <a:cxn ang="0">
                      <a:pos x="29" y="4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7"/>
                    </a:cxn>
                    <a:cxn ang="0">
                      <a:pos x="31" y="23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32" h="33">
                      <a:moveTo>
                        <a:pt x="32" y="16"/>
                      </a:moveTo>
                      <a:lnTo>
                        <a:pt x="32" y="14"/>
                      </a:lnTo>
                      <a:lnTo>
                        <a:pt x="32" y="10"/>
                      </a:lnTo>
                      <a:lnTo>
                        <a:pt x="31" y="8"/>
                      </a:lnTo>
                      <a:lnTo>
                        <a:pt x="29" y="4"/>
                      </a:lnTo>
                      <a:lnTo>
                        <a:pt x="27" y="2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1" y="31"/>
                      </a:lnTo>
                      <a:lnTo>
                        <a:pt x="13" y="33"/>
                      </a:lnTo>
                      <a:lnTo>
                        <a:pt x="17" y="33"/>
                      </a:lnTo>
                      <a:lnTo>
                        <a:pt x="21" y="33"/>
                      </a:lnTo>
                      <a:lnTo>
                        <a:pt x="23" y="31"/>
                      </a:lnTo>
                      <a:lnTo>
                        <a:pt x="27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2" y="23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1" y="10"/>
                      </a:lnTo>
                      <a:lnTo>
                        <a:pt x="31" y="8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7" y="33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FFAF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699" name="Freeform 706"/>
                <p:cNvSpPr>
                  <a:spLocks/>
                </p:cNvSpPr>
                <p:nvPr/>
              </p:nvSpPr>
              <p:spPr bwMode="auto">
                <a:xfrm>
                  <a:off x="1582" y="2346"/>
                  <a:ext cx="32" cy="33"/>
                </a:xfrm>
                <a:custGeom>
                  <a:avLst/>
                  <a:gdLst/>
                  <a:ahLst/>
                  <a:cxnLst>
                    <a:cxn ang="0">
                      <a:pos x="32" y="14"/>
                    </a:cxn>
                    <a:cxn ang="0">
                      <a:pos x="31" y="8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4" y="8"/>
                    </a:cxn>
                    <a:cxn ang="0">
                      <a:pos x="2" y="14"/>
                    </a:cxn>
                    <a:cxn ang="0">
                      <a:pos x="2" y="19"/>
                    </a:cxn>
                    <a:cxn ang="0">
                      <a:pos x="4" y="25"/>
                    </a:cxn>
                    <a:cxn ang="0">
                      <a:pos x="8" y="29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9"/>
                    </a:cxn>
                    <a:cxn ang="0">
                      <a:pos x="31" y="25"/>
                    </a:cxn>
                    <a:cxn ang="0">
                      <a:pos x="32" y="19"/>
                    </a:cxn>
                    <a:cxn ang="0">
                      <a:pos x="32" y="16"/>
                    </a:cxn>
                    <a:cxn ang="0">
                      <a:pos x="31" y="10"/>
                    </a:cxn>
                    <a:cxn ang="0">
                      <a:pos x="29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10"/>
                    </a:cxn>
                    <a:cxn ang="0">
                      <a:pos x="2" y="16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11" y="31"/>
                    </a:cxn>
                    <a:cxn ang="0">
                      <a:pos x="17" y="33"/>
                    </a:cxn>
                    <a:cxn ang="0">
                      <a:pos x="23" y="31"/>
                    </a:cxn>
                    <a:cxn ang="0">
                      <a:pos x="29" y="27"/>
                    </a:cxn>
                    <a:cxn ang="0">
                      <a:pos x="31" y="23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32" h="33">
                      <a:moveTo>
                        <a:pt x="32" y="16"/>
                      </a:moveTo>
                      <a:lnTo>
                        <a:pt x="32" y="14"/>
                      </a:lnTo>
                      <a:lnTo>
                        <a:pt x="31" y="10"/>
                      </a:lnTo>
                      <a:lnTo>
                        <a:pt x="31" y="8"/>
                      </a:lnTo>
                      <a:lnTo>
                        <a:pt x="29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8" y="2"/>
                      </a:lnTo>
                      <a:lnTo>
                        <a:pt x="6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0" y="16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7" y="33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2" y="14"/>
                      </a:lnTo>
                      <a:lnTo>
                        <a:pt x="31" y="10"/>
                      </a:lnTo>
                      <a:lnTo>
                        <a:pt x="31" y="8"/>
                      </a:lnTo>
                      <a:lnTo>
                        <a:pt x="29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8" y="29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7" y="33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9" y="27"/>
                      </a:lnTo>
                      <a:lnTo>
                        <a:pt x="31" y="25"/>
                      </a:lnTo>
                      <a:lnTo>
                        <a:pt x="31" y="23"/>
                      </a:lnTo>
                      <a:lnTo>
                        <a:pt x="32" y="19"/>
                      </a:lnTo>
                      <a:lnTo>
                        <a:pt x="32" y="16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FFB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0" name="Freeform 707"/>
                <p:cNvSpPr>
                  <a:spLocks/>
                </p:cNvSpPr>
                <p:nvPr/>
              </p:nvSpPr>
              <p:spPr bwMode="auto">
                <a:xfrm>
                  <a:off x="1584" y="2346"/>
                  <a:ext cx="30" cy="33"/>
                </a:xfrm>
                <a:custGeom>
                  <a:avLst/>
                  <a:gdLst/>
                  <a:ahLst/>
                  <a:cxnLst>
                    <a:cxn ang="0">
                      <a:pos x="30" y="14"/>
                    </a:cxn>
                    <a:cxn ang="0">
                      <a:pos x="29" y="8"/>
                    </a:cxn>
                    <a:cxn ang="0">
                      <a:pos x="23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6" y="29"/>
                    </a:cxn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3" y="29"/>
                    </a:cxn>
                    <a:cxn ang="0">
                      <a:pos x="29" y="25"/>
                    </a:cxn>
                    <a:cxn ang="0">
                      <a:pos x="30" y="19"/>
                    </a:cxn>
                    <a:cxn ang="0">
                      <a:pos x="30" y="16"/>
                    </a:cxn>
                    <a:cxn ang="0">
                      <a:pos x="29" y="10"/>
                    </a:cxn>
                    <a:cxn ang="0">
                      <a:pos x="27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15" y="31"/>
                    </a:cxn>
                    <a:cxn ang="0">
                      <a:pos x="21" y="31"/>
                    </a:cxn>
                    <a:cxn ang="0">
                      <a:pos x="27" y="27"/>
                    </a:cxn>
                    <a:cxn ang="0">
                      <a:pos x="29" y="21"/>
                    </a:cxn>
                    <a:cxn ang="0">
                      <a:pos x="30" y="16"/>
                    </a:cxn>
                  </a:cxnLst>
                  <a:rect l="0" t="0" r="r" b="b"/>
                  <a:pathLst>
                    <a:path w="30" h="33">
                      <a:moveTo>
                        <a:pt x="30" y="16"/>
                      </a:moveTo>
                      <a:lnTo>
                        <a:pt x="30" y="14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5" y="33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29" y="23"/>
                      </a:lnTo>
                      <a:lnTo>
                        <a:pt x="30" y="19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6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B1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1" name="Freeform 708"/>
                <p:cNvSpPr>
                  <a:spLocks/>
                </p:cNvSpPr>
                <p:nvPr/>
              </p:nvSpPr>
              <p:spPr bwMode="auto">
                <a:xfrm>
                  <a:off x="1584" y="2346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30" y="14"/>
                    </a:cxn>
                    <a:cxn ang="0">
                      <a:pos x="29" y="8"/>
                    </a:cxn>
                    <a:cxn ang="0">
                      <a:pos x="23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6" y="29"/>
                    </a:cxn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3" y="29"/>
                    </a:cxn>
                    <a:cxn ang="0">
                      <a:pos x="29" y="25"/>
                    </a:cxn>
                    <a:cxn ang="0">
                      <a:pos x="30" y="19"/>
                    </a:cxn>
                    <a:cxn ang="0">
                      <a:pos x="30" y="16"/>
                    </a:cxn>
                    <a:cxn ang="0">
                      <a:pos x="29" y="10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15" y="31"/>
                    </a:cxn>
                    <a:cxn ang="0">
                      <a:pos x="21" y="31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4"/>
                      </a:lnTo>
                      <a:lnTo>
                        <a:pt x="29" y="10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7" y="27"/>
                      </a:lnTo>
                      <a:lnTo>
                        <a:pt x="29" y="25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6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B2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2" name="Freeform 709"/>
                <p:cNvSpPr>
                  <a:spLocks/>
                </p:cNvSpPr>
                <p:nvPr/>
              </p:nvSpPr>
              <p:spPr bwMode="auto">
                <a:xfrm>
                  <a:off x="1584" y="2346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30" y="14"/>
                    </a:cxn>
                    <a:cxn ang="0">
                      <a:pos x="27" y="8"/>
                    </a:cxn>
                    <a:cxn ang="0">
                      <a:pos x="23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6" y="29"/>
                    </a:cxn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3" y="29"/>
                    </a:cxn>
                    <a:cxn ang="0">
                      <a:pos x="27" y="25"/>
                    </a:cxn>
                    <a:cxn ang="0">
                      <a:pos x="30" y="19"/>
                    </a:cxn>
                    <a:cxn ang="0">
                      <a:pos x="30" y="16"/>
                    </a:cxn>
                    <a:cxn ang="0">
                      <a:pos x="29" y="10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15" y="31"/>
                    </a:cxn>
                    <a:cxn ang="0">
                      <a:pos x="21" y="31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4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4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6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B4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3" name="Freeform 710"/>
                <p:cNvSpPr>
                  <a:spLocks/>
                </p:cNvSpPr>
                <p:nvPr/>
              </p:nvSpPr>
              <p:spPr bwMode="auto">
                <a:xfrm>
                  <a:off x="1584" y="2346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30" y="14"/>
                    </a:cxn>
                    <a:cxn ang="0">
                      <a:pos x="27" y="8"/>
                    </a:cxn>
                    <a:cxn ang="0">
                      <a:pos x="23" y="4"/>
                    </a:cxn>
                    <a:cxn ang="0">
                      <a:pos x="17" y="2"/>
                    </a:cxn>
                    <a:cxn ang="0">
                      <a:pos x="11" y="2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2" y="25"/>
                    </a:cxn>
                    <a:cxn ang="0">
                      <a:pos x="6" y="29"/>
                    </a:cxn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3" y="29"/>
                    </a:cxn>
                    <a:cxn ang="0">
                      <a:pos x="27" y="25"/>
                    </a:cxn>
                    <a:cxn ang="0">
                      <a:pos x="30" y="19"/>
                    </a:cxn>
                    <a:cxn ang="0">
                      <a:pos x="30" y="16"/>
                    </a:cxn>
                    <a:cxn ang="0">
                      <a:pos x="29" y="10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5" y="2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15" y="31"/>
                    </a:cxn>
                    <a:cxn ang="0">
                      <a:pos x="21" y="31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4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30" y="19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9" y="14"/>
                      </a:lnTo>
                      <a:lnTo>
                        <a:pt x="29" y="10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4" y="27"/>
                      </a:lnTo>
                      <a:lnTo>
                        <a:pt x="6" y="29"/>
                      </a:lnTo>
                      <a:lnTo>
                        <a:pt x="9" y="31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7" y="31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5"/>
                      </a:lnTo>
                      <a:lnTo>
                        <a:pt x="29" y="21"/>
                      </a:lnTo>
                      <a:lnTo>
                        <a:pt x="29" y="19"/>
                      </a:lnTo>
                      <a:lnTo>
                        <a:pt x="30" y="16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B5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4" name="Freeform 711"/>
                <p:cNvSpPr>
                  <a:spLocks/>
                </p:cNvSpPr>
                <p:nvPr/>
              </p:nvSpPr>
              <p:spPr bwMode="auto">
                <a:xfrm>
                  <a:off x="1584" y="2348"/>
                  <a:ext cx="30" cy="29"/>
                </a:xfrm>
                <a:custGeom>
                  <a:avLst/>
                  <a:gdLst/>
                  <a:ahLst/>
                  <a:cxnLst>
                    <a:cxn ang="0">
                      <a:pos x="29" y="12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7" y="23"/>
                    </a:cxn>
                    <a:cxn ang="0">
                      <a:pos x="29" y="17"/>
                    </a:cxn>
                    <a:cxn ang="0">
                      <a:pos x="30" y="14"/>
                    </a:cxn>
                    <a:cxn ang="0">
                      <a:pos x="29" y="8"/>
                    </a:cxn>
                    <a:cxn ang="0">
                      <a:pos x="25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4" y="25"/>
                    </a:cxn>
                    <a:cxn ang="0">
                      <a:pos x="9" y="27"/>
                    </a:cxn>
                    <a:cxn ang="0">
                      <a:pos x="15" y="29"/>
                    </a:cxn>
                    <a:cxn ang="0">
                      <a:pos x="21" y="27"/>
                    </a:cxn>
                    <a:cxn ang="0">
                      <a:pos x="25" y="25"/>
                    </a:cxn>
                    <a:cxn ang="0">
                      <a:pos x="29" y="19"/>
                    </a:cxn>
                    <a:cxn ang="0">
                      <a:pos x="30" y="14"/>
                    </a:cxn>
                  </a:cxnLst>
                  <a:rect l="0" t="0" r="r" b="b"/>
                  <a:pathLst>
                    <a:path w="30" h="29">
                      <a:moveTo>
                        <a:pt x="30" y="14"/>
                      </a:move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6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30" y="14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FFB5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5" name="Freeform 712"/>
                <p:cNvSpPr>
                  <a:spLocks/>
                </p:cNvSpPr>
                <p:nvPr/>
              </p:nvSpPr>
              <p:spPr bwMode="auto">
                <a:xfrm>
                  <a:off x="1584" y="2348"/>
                  <a:ext cx="30" cy="29"/>
                </a:xfrm>
                <a:custGeom>
                  <a:avLst/>
                  <a:gdLst/>
                  <a:ahLst/>
                  <a:cxnLst>
                    <a:cxn ang="0">
                      <a:pos x="29" y="12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2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7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7" y="23"/>
                    </a:cxn>
                    <a:cxn ang="0">
                      <a:pos x="29" y="17"/>
                    </a:cxn>
                    <a:cxn ang="0">
                      <a:pos x="29" y="14"/>
                    </a:cxn>
                    <a:cxn ang="0">
                      <a:pos x="29" y="8"/>
                    </a:cxn>
                    <a:cxn ang="0">
                      <a:pos x="25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4" y="25"/>
                    </a:cxn>
                    <a:cxn ang="0">
                      <a:pos x="9" y="27"/>
                    </a:cxn>
                    <a:cxn ang="0">
                      <a:pos x="15" y="29"/>
                    </a:cxn>
                    <a:cxn ang="0">
                      <a:pos x="21" y="27"/>
                    </a:cxn>
                    <a:cxn ang="0">
                      <a:pos x="25" y="25"/>
                    </a:cxn>
                    <a:cxn ang="0">
                      <a:pos x="29" y="19"/>
                    </a:cxn>
                    <a:cxn ang="0">
                      <a:pos x="29" y="14"/>
                    </a:cxn>
                  </a:cxnLst>
                  <a:rect l="0" t="0" r="r" b="b"/>
                  <a:pathLst>
                    <a:path w="30" h="29">
                      <a:moveTo>
                        <a:pt x="30" y="14"/>
                      </a:move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30" y="14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4"/>
                      </a:lnTo>
                      <a:lnTo>
                        <a:pt x="30" y="14"/>
                      </a:lnTo>
                      <a:close/>
                    </a:path>
                  </a:pathLst>
                </a:custGeom>
                <a:solidFill>
                  <a:srgbClr val="FFB6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6" name="Freeform 713"/>
                <p:cNvSpPr>
                  <a:spLocks/>
                </p:cNvSpPr>
                <p:nvPr/>
              </p:nvSpPr>
              <p:spPr bwMode="auto">
                <a:xfrm>
                  <a:off x="1584" y="2348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29" y="12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4" y="23"/>
                    </a:cxn>
                    <a:cxn ang="0">
                      <a:pos x="7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7" y="23"/>
                    </a:cxn>
                    <a:cxn ang="0">
                      <a:pos x="29" y="17"/>
                    </a:cxn>
                    <a:cxn ang="0">
                      <a:pos x="29" y="14"/>
                    </a:cxn>
                    <a:cxn ang="0">
                      <a:pos x="29" y="8"/>
                    </a:cxn>
                    <a:cxn ang="0">
                      <a:pos x="25" y="4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6" y="25"/>
                    </a:cxn>
                    <a:cxn ang="0">
                      <a:pos x="9" y="27"/>
                    </a:cxn>
                    <a:cxn ang="0">
                      <a:pos x="15" y="29"/>
                    </a:cxn>
                    <a:cxn ang="0">
                      <a:pos x="21" y="27"/>
                    </a:cxn>
                    <a:cxn ang="0">
                      <a:pos x="25" y="25"/>
                    </a:cxn>
                    <a:cxn ang="0">
                      <a:pos x="29" y="19"/>
                    </a:cxn>
                    <a:cxn ang="0">
                      <a:pos x="29" y="14"/>
                    </a:cxn>
                  </a:cxnLst>
                  <a:rect l="0" t="0" r="r" b="b"/>
                  <a:pathLst>
                    <a:path w="29" h="29">
                      <a:moveTo>
                        <a:pt x="29" y="14"/>
                      </a:move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4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4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4"/>
                      </a:lnTo>
                      <a:lnTo>
                        <a:pt x="29" y="14"/>
                      </a:lnTo>
                      <a:close/>
                    </a:path>
                  </a:pathLst>
                </a:custGeom>
                <a:solidFill>
                  <a:srgbClr val="FFB7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7" name="Freeform 714"/>
                <p:cNvSpPr>
                  <a:spLocks/>
                </p:cNvSpPr>
                <p:nvPr/>
              </p:nvSpPr>
              <p:spPr bwMode="auto">
                <a:xfrm>
                  <a:off x="1584" y="2348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29" y="12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4" y="23"/>
                    </a:cxn>
                    <a:cxn ang="0">
                      <a:pos x="7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7" y="23"/>
                    </a:cxn>
                    <a:cxn ang="0">
                      <a:pos x="29" y="17"/>
                    </a:cxn>
                    <a:cxn ang="0">
                      <a:pos x="29" y="14"/>
                    </a:cxn>
                    <a:cxn ang="0">
                      <a:pos x="29" y="8"/>
                    </a:cxn>
                    <a:cxn ang="0">
                      <a:pos x="25" y="4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6" y="25"/>
                    </a:cxn>
                    <a:cxn ang="0">
                      <a:pos x="9" y="27"/>
                    </a:cxn>
                    <a:cxn ang="0">
                      <a:pos x="15" y="29"/>
                    </a:cxn>
                    <a:cxn ang="0">
                      <a:pos x="21" y="27"/>
                    </a:cxn>
                    <a:cxn ang="0">
                      <a:pos x="25" y="25"/>
                    </a:cxn>
                    <a:cxn ang="0">
                      <a:pos x="29" y="19"/>
                    </a:cxn>
                    <a:cxn ang="0">
                      <a:pos x="29" y="14"/>
                    </a:cxn>
                  </a:cxnLst>
                  <a:rect l="0" t="0" r="r" b="b"/>
                  <a:pathLst>
                    <a:path w="29" h="29">
                      <a:moveTo>
                        <a:pt x="29" y="14"/>
                      </a:move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4" y="23"/>
                      </a:lnTo>
                      <a:lnTo>
                        <a:pt x="6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7" y="23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4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5"/>
                      </a:lnTo>
                      <a:lnTo>
                        <a:pt x="25" y="25"/>
                      </a:lnTo>
                      <a:lnTo>
                        <a:pt x="27" y="21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4"/>
                      </a:lnTo>
                      <a:lnTo>
                        <a:pt x="29" y="14"/>
                      </a:lnTo>
                      <a:close/>
                    </a:path>
                  </a:pathLst>
                </a:custGeom>
                <a:solidFill>
                  <a:srgbClr val="FFB8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8" name="Freeform 715"/>
                <p:cNvSpPr>
                  <a:spLocks/>
                </p:cNvSpPr>
                <p:nvPr/>
              </p:nvSpPr>
              <p:spPr bwMode="auto">
                <a:xfrm>
                  <a:off x="1584" y="2348"/>
                  <a:ext cx="29" cy="29"/>
                </a:xfrm>
                <a:custGeom>
                  <a:avLst/>
                  <a:gdLst/>
                  <a:ahLst/>
                  <a:cxnLst>
                    <a:cxn ang="0">
                      <a:pos x="29" y="12"/>
                    </a:cxn>
                    <a:cxn ang="0">
                      <a:pos x="27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2" y="12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7" y="25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5"/>
                    </a:cxn>
                    <a:cxn ang="0">
                      <a:pos x="27" y="21"/>
                    </a:cxn>
                    <a:cxn ang="0">
                      <a:pos x="29" y="17"/>
                    </a:cxn>
                    <a:cxn ang="0">
                      <a:pos x="29" y="14"/>
                    </a:cxn>
                    <a:cxn ang="0">
                      <a:pos x="29" y="8"/>
                    </a:cxn>
                    <a:cxn ang="0">
                      <a:pos x="25" y="4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6" y="4"/>
                    </a:cxn>
                    <a:cxn ang="0">
                      <a:pos x="2" y="8"/>
                    </a:cxn>
                    <a:cxn ang="0">
                      <a:pos x="2" y="14"/>
                    </a:cxn>
                    <a:cxn ang="0">
                      <a:pos x="2" y="19"/>
                    </a:cxn>
                    <a:cxn ang="0">
                      <a:pos x="6" y="23"/>
                    </a:cxn>
                    <a:cxn ang="0">
                      <a:pos x="9" y="27"/>
                    </a:cxn>
                    <a:cxn ang="0">
                      <a:pos x="15" y="29"/>
                    </a:cxn>
                    <a:cxn ang="0">
                      <a:pos x="21" y="27"/>
                    </a:cxn>
                    <a:cxn ang="0">
                      <a:pos x="25" y="23"/>
                    </a:cxn>
                    <a:cxn ang="0">
                      <a:pos x="29" y="19"/>
                    </a:cxn>
                    <a:cxn ang="0">
                      <a:pos x="29" y="14"/>
                    </a:cxn>
                  </a:cxnLst>
                  <a:rect l="0" t="0" r="r" b="b"/>
                  <a:pathLst>
                    <a:path w="29" h="29">
                      <a:moveTo>
                        <a:pt x="29" y="14"/>
                      </a:move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5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1" y="29"/>
                      </a:lnTo>
                      <a:lnTo>
                        <a:pt x="15" y="29"/>
                      </a:lnTo>
                      <a:lnTo>
                        <a:pt x="17" y="29"/>
                      </a:lnTo>
                      <a:lnTo>
                        <a:pt x="21" y="27"/>
                      </a:lnTo>
                      <a:lnTo>
                        <a:pt x="23" y="25"/>
                      </a:lnTo>
                      <a:lnTo>
                        <a:pt x="25" y="25"/>
                      </a:lnTo>
                      <a:lnTo>
                        <a:pt x="27" y="21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4"/>
                      </a:lnTo>
                      <a:lnTo>
                        <a:pt x="29" y="14"/>
                      </a:lnTo>
                      <a:lnTo>
                        <a:pt x="29" y="12"/>
                      </a:lnTo>
                      <a:lnTo>
                        <a:pt x="29" y="8"/>
                      </a:lnTo>
                      <a:lnTo>
                        <a:pt x="27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3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5" y="29"/>
                      </a:lnTo>
                      <a:lnTo>
                        <a:pt x="17" y="27"/>
                      </a:lnTo>
                      <a:lnTo>
                        <a:pt x="21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7" y="21"/>
                      </a:lnTo>
                      <a:lnTo>
                        <a:pt x="29" y="19"/>
                      </a:lnTo>
                      <a:lnTo>
                        <a:pt x="29" y="17"/>
                      </a:lnTo>
                      <a:lnTo>
                        <a:pt x="29" y="14"/>
                      </a:lnTo>
                      <a:lnTo>
                        <a:pt x="29" y="14"/>
                      </a:lnTo>
                      <a:close/>
                    </a:path>
                  </a:pathLst>
                </a:custGeom>
                <a:solidFill>
                  <a:srgbClr val="FFBA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09" name="Freeform 716"/>
                <p:cNvSpPr>
                  <a:spLocks/>
                </p:cNvSpPr>
                <p:nvPr/>
              </p:nvSpPr>
              <p:spPr bwMode="auto">
                <a:xfrm>
                  <a:off x="1586" y="2348"/>
                  <a:ext cx="27" cy="29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21" y="25"/>
                    </a:cxn>
                    <a:cxn ang="0">
                      <a:pos x="25" y="21"/>
                    </a:cxn>
                    <a:cxn ang="0">
                      <a:pos x="27" y="17"/>
                    </a:cxn>
                    <a:cxn ang="0">
                      <a:pos x="27" y="14"/>
                    </a:cxn>
                    <a:cxn ang="0">
                      <a:pos x="25" y="10"/>
                    </a:cxn>
                    <a:cxn ang="0">
                      <a:pos x="23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4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4" y="23"/>
                    </a:cxn>
                    <a:cxn ang="0">
                      <a:pos x="7" y="27"/>
                    </a:cxn>
                    <a:cxn ang="0">
                      <a:pos x="13" y="27"/>
                    </a:cxn>
                    <a:cxn ang="0">
                      <a:pos x="19" y="27"/>
                    </a:cxn>
                    <a:cxn ang="0">
                      <a:pos x="23" y="23"/>
                    </a:cxn>
                    <a:cxn ang="0">
                      <a:pos x="25" y="19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9">
                      <a:moveTo>
                        <a:pt x="27" y="14"/>
                      </a:moveTo>
                      <a:lnTo>
                        <a:pt x="27" y="12"/>
                      </a:lnTo>
                      <a:lnTo>
                        <a:pt x="27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9"/>
                      </a:lnTo>
                      <a:lnTo>
                        <a:pt x="15" y="27"/>
                      </a:lnTo>
                      <a:lnTo>
                        <a:pt x="19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7" y="19"/>
                      </a:lnTo>
                      <a:lnTo>
                        <a:pt x="27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9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FFBB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0" name="Freeform 717"/>
                <p:cNvSpPr>
                  <a:spLocks/>
                </p:cNvSpPr>
                <p:nvPr/>
              </p:nvSpPr>
              <p:spPr bwMode="auto">
                <a:xfrm>
                  <a:off x="1586" y="2348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21" y="25"/>
                    </a:cxn>
                    <a:cxn ang="0">
                      <a:pos x="25" y="21"/>
                    </a:cxn>
                    <a:cxn ang="0">
                      <a:pos x="27" y="17"/>
                    </a:cxn>
                    <a:cxn ang="0">
                      <a:pos x="27" y="14"/>
                    </a:cxn>
                    <a:cxn ang="0">
                      <a:pos x="25" y="10"/>
                    </a:cxn>
                    <a:cxn ang="0">
                      <a:pos x="23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4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4" y="23"/>
                    </a:cxn>
                    <a:cxn ang="0">
                      <a:pos x="7" y="27"/>
                    </a:cxn>
                    <a:cxn ang="0">
                      <a:pos x="13" y="27"/>
                    </a:cxn>
                    <a:cxn ang="0">
                      <a:pos x="19" y="27"/>
                    </a:cxn>
                    <a:cxn ang="0">
                      <a:pos x="23" y="23"/>
                    </a:cxn>
                    <a:cxn ang="0">
                      <a:pos x="25" y="19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9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9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FFBB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1" name="Freeform 718"/>
                <p:cNvSpPr>
                  <a:spLocks/>
                </p:cNvSpPr>
                <p:nvPr/>
              </p:nvSpPr>
              <p:spPr bwMode="auto">
                <a:xfrm>
                  <a:off x="1586" y="2348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21" y="25"/>
                    </a:cxn>
                    <a:cxn ang="0">
                      <a:pos x="25" y="21"/>
                    </a:cxn>
                    <a:cxn ang="0">
                      <a:pos x="27" y="17"/>
                    </a:cxn>
                    <a:cxn ang="0">
                      <a:pos x="27" y="14"/>
                    </a:cxn>
                    <a:cxn ang="0">
                      <a:pos x="25" y="10"/>
                    </a:cxn>
                    <a:cxn ang="0">
                      <a:pos x="23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4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0" y="19"/>
                    </a:cxn>
                    <a:cxn ang="0">
                      <a:pos x="4" y="23"/>
                    </a:cxn>
                    <a:cxn ang="0">
                      <a:pos x="7" y="27"/>
                    </a:cxn>
                    <a:cxn ang="0">
                      <a:pos x="13" y="27"/>
                    </a:cxn>
                    <a:cxn ang="0">
                      <a:pos x="19" y="27"/>
                    </a:cxn>
                    <a:cxn ang="0">
                      <a:pos x="23" y="23"/>
                    </a:cxn>
                    <a:cxn ang="0">
                      <a:pos x="25" y="19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9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9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FFBC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2" name="Freeform 719"/>
                <p:cNvSpPr>
                  <a:spLocks/>
                </p:cNvSpPr>
                <p:nvPr/>
              </p:nvSpPr>
              <p:spPr bwMode="auto">
                <a:xfrm>
                  <a:off x="1586" y="2348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25" y="6"/>
                    </a:cxn>
                    <a:cxn ang="0">
                      <a:pos x="21" y="4"/>
                    </a:cxn>
                    <a:cxn ang="0">
                      <a:pos x="15" y="2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2" y="6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21" y="25"/>
                    </a:cxn>
                    <a:cxn ang="0">
                      <a:pos x="25" y="21"/>
                    </a:cxn>
                    <a:cxn ang="0">
                      <a:pos x="27" y="17"/>
                    </a:cxn>
                    <a:cxn ang="0">
                      <a:pos x="27" y="14"/>
                    </a:cxn>
                    <a:cxn ang="0">
                      <a:pos x="25" y="10"/>
                    </a:cxn>
                    <a:cxn ang="0">
                      <a:pos x="23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4"/>
                    </a:cxn>
                    <a:cxn ang="0">
                      <a:pos x="2" y="10"/>
                    </a:cxn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4" y="23"/>
                    </a:cxn>
                    <a:cxn ang="0">
                      <a:pos x="7" y="27"/>
                    </a:cxn>
                    <a:cxn ang="0">
                      <a:pos x="13" y="27"/>
                    </a:cxn>
                    <a:cxn ang="0">
                      <a:pos x="17" y="27"/>
                    </a:cxn>
                    <a:cxn ang="0">
                      <a:pos x="23" y="23"/>
                    </a:cxn>
                    <a:cxn ang="0">
                      <a:pos x="25" y="19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9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FFBD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3" name="Freeform 720"/>
                <p:cNvSpPr>
                  <a:spLocks/>
                </p:cNvSpPr>
                <p:nvPr/>
              </p:nvSpPr>
              <p:spPr bwMode="auto">
                <a:xfrm>
                  <a:off x="1586" y="2348"/>
                  <a:ext cx="27" cy="27"/>
                </a:xfrm>
                <a:custGeom>
                  <a:avLst/>
                  <a:gdLst/>
                  <a:ahLst/>
                  <a:cxnLst>
                    <a:cxn ang="0">
                      <a:pos x="27" y="12"/>
                    </a:cxn>
                    <a:cxn ang="0">
                      <a:pos x="23" y="8"/>
                    </a:cxn>
                    <a:cxn ang="0">
                      <a:pos x="21" y="4"/>
                    </a:cxn>
                    <a:cxn ang="0">
                      <a:pos x="15" y="2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21" y="25"/>
                    </a:cxn>
                    <a:cxn ang="0">
                      <a:pos x="23" y="21"/>
                    </a:cxn>
                    <a:cxn ang="0">
                      <a:pos x="27" y="17"/>
                    </a:cxn>
                    <a:cxn ang="0">
                      <a:pos x="27" y="14"/>
                    </a:cxn>
                    <a:cxn ang="0">
                      <a:pos x="25" y="10"/>
                    </a:cxn>
                    <a:cxn ang="0">
                      <a:pos x="23" y="6"/>
                    </a:cxn>
                    <a:cxn ang="0">
                      <a:pos x="17" y="2"/>
                    </a:cxn>
                    <a:cxn ang="0">
                      <a:pos x="13" y="2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2" y="10"/>
                    </a:cxn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4" y="23"/>
                    </a:cxn>
                    <a:cxn ang="0">
                      <a:pos x="7" y="27"/>
                    </a:cxn>
                    <a:cxn ang="0">
                      <a:pos x="13" y="27"/>
                    </a:cxn>
                    <a:cxn ang="0">
                      <a:pos x="17" y="27"/>
                    </a:cxn>
                    <a:cxn ang="0">
                      <a:pos x="23" y="23"/>
                    </a:cxn>
                    <a:cxn ang="0">
                      <a:pos x="25" y="19"/>
                    </a:cxn>
                    <a:cxn ang="0">
                      <a:pos x="27" y="14"/>
                    </a:cxn>
                  </a:cxnLst>
                  <a:rect l="0" t="0" r="r" b="b"/>
                  <a:pathLst>
                    <a:path w="27" h="27">
                      <a:moveTo>
                        <a:pt x="27" y="14"/>
                      </a:moveTo>
                      <a:lnTo>
                        <a:pt x="27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7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4" y="23"/>
                      </a:lnTo>
                      <a:lnTo>
                        <a:pt x="5" y="25"/>
                      </a:lnTo>
                      <a:lnTo>
                        <a:pt x="7" y="27"/>
                      </a:lnTo>
                      <a:lnTo>
                        <a:pt x="9" y="27"/>
                      </a:lnTo>
                      <a:lnTo>
                        <a:pt x="13" y="27"/>
                      </a:lnTo>
                      <a:lnTo>
                        <a:pt x="15" y="27"/>
                      </a:lnTo>
                      <a:lnTo>
                        <a:pt x="17" y="27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3" y="21"/>
                      </a:lnTo>
                      <a:lnTo>
                        <a:pt x="25" y="19"/>
                      </a:lnTo>
                      <a:lnTo>
                        <a:pt x="25" y="17"/>
                      </a:lnTo>
                      <a:lnTo>
                        <a:pt x="27" y="14"/>
                      </a:lnTo>
                      <a:lnTo>
                        <a:pt x="27" y="14"/>
                      </a:lnTo>
                      <a:close/>
                    </a:path>
                  </a:pathLst>
                </a:custGeom>
                <a:solidFill>
                  <a:srgbClr val="FFBF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4" name="Freeform 721"/>
                <p:cNvSpPr>
                  <a:spLocks/>
                </p:cNvSpPr>
                <p:nvPr/>
              </p:nvSpPr>
              <p:spPr bwMode="auto">
                <a:xfrm>
                  <a:off x="1586" y="2350"/>
                  <a:ext cx="27" cy="2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5" y="23"/>
                    </a:cxn>
                    <a:cxn ang="0">
                      <a:pos x="9" y="25"/>
                    </a:cxn>
                    <a:cxn ang="0">
                      <a:pos x="15" y="25"/>
                    </a:cxn>
                    <a:cxn ang="0">
                      <a:pos x="21" y="23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25" y="12"/>
                    </a:cxn>
                    <a:cxn ang="0">
                      <a:pos x="25" y="8"/>
                    </a:cxn>
                    <a:cxn ang="0">
                      <a:pos x="23" y="4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7" y="23"/>
                    </a:cxn>
                    <a:cxn ang="0">
                      <a:pos x="13" y="25"/>
                    </a:cxn>
                    <a:cxn ang="0">
                      <a:pos x="17" y="23"/>
                    </a:cxn>
                    <a:cxn ang="0">
                      <a:pos x="23" y="21"/>
                    </a:cxn>
                    <a:cxn ang="0">
                      <a:pos x="25" y="17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27" h="25">
                      <a:moveTo>
                        <a:pt x="27" y="12"/>
                      </a:move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7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7" y="12"/>
                      </a:lnTo>
                      <a:close/>
                    </a:path>
                  </a:pathLst>
                </a:custGeom>
                <a:solidFill>
                  <a:srgbClr val="FFC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5" name="Freeform 722"/>
                <p:cNvSpPr>
                  <a:spLocks/>
                </p:cNvSpPr>
                <p:nvPr/>
              </p:nvSpPr>
              <p:spPr bwMode="auto">
                <a:xfrm>
                  <a:off x="1586" y="2350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5" y="23"/>
                    </a:cxn>
                    <a:cxn ang="0">
                      <a:pos x="9" y="25"/>
                    </a:cxn>
                    <a:cxn ang="0">
                      <a:pos x="15" y="25"/>
                    </a:cxn>
                    <a:cxn ang="0">
                      <a:pos x="21" y="23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25" y="12"/>
                    </a:cxn>
                    <a:cxn ang="0">
                      <a:pos x="25" y="8"/>
                    </a:cxn>
                    <a:cxn ang="0">
                      <a:pos x="21" y="4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7" y="23"/>
                    </a:cxn>
                    <a:cxn ang="0">
                      <a:pos x="13" y="25"/>
                    </a:cxn>
                    <a:cxn ang="0">
                      <a:pos x="17" y="23"/>
                    </a:cxn>
                    <a:cxn ang="0">
                      <a:pos x="21" y="21"/>
                    </a:cxn>
                    <a:cxn ang="0">
                      <a:pos x="25" y="17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9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C0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6" name="Freeform 723"/>
                <p:cNvSpPr>
                  <a:spLocks/>
                </p:cNvSpPr>
                <p:nvPr/>
              </p:nvSpPr>
              <p:spPr bwMode="auto">
                <a:xfrm>
                  <a:off x="1586" y="2350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3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5" y="23"/>
                    </a:cxn>
                    <a:cxn ang="0">
                      <a:pos x="11" y="25"/>
                    </a:cxn>
                    <a:cxn ang="0">
                      <a:pos x="15" y="25"/>
                    </a:cxn>
                    <a:cxn ang="0">
                      <a:pos x="19" y="23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25" y="12"/>
                    </a:cxn>
                    <a:cxn ang="0">
                      <a:pos x="25" y="8"/>
                    </a:cxn>
                    <a:cxn ang="0">
                      <a:pos x="21" y="4"/>
                    </a:cxn>
                    <a:cxn ang="0">
                      <a:pos x="17" y="0"/>
                    </a:cxn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7" y="23"/>
                    </a:cxn>
                    <a:cxn ang="0">
                      <a:pos x="13" y="25"/>
                    </a:cxn>
                    <a:cxn ang="0">
                      <a:pos x="17" y="23"/>
                    </a:cxn>
                    <a:cxn ang="0">
                      <a:pos x="21" y="21"/>
                    </a:cxn>
                    <a:cxn ang="0">
                      <a:pos x="25" y="17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C1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7" name="Freeform 724"/>
                <p:cNvSpPr>
                  <a:spLocks/>
                </p:cNvSpPr>
                <p:nvPr/>
              </p:nvSpPr>
              <p:spPr bwMode="auto">
                <a:xfrm>
                  <a:off x="1586" y="2350"/>
                  <a:ext cx="25" cy="25"/>
                </a:xfrm>
                <a:custGeom>
                  <a:avLst/>
                  <a:gdLst/>
                  <a:ahLst/>
                  <a:cxnLst>
                    <a:cxn ang="0">
                      <a:pos x="25" y="10"/>
                    </a:cxn>
                    <a:cxn ang="0">
                      <a:pos x="23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4" y="6"/>
                    </a:cxn>
                    <a:cxn ang="0">
                      <a:pos x="2" y="10"/>
                    </a:cxn>
                    <a:cxn ang="0">
                      <a:pos x="2" y="15"/>
                    </a:cxn>
                    <a:cxn ang="0">
                      <a:pos x="4" y="19"/>
                    </a:cxn>
                    <a:cxn ang="0">
                      <a:pos x="5" y="23"/>
                    </a:cxn>
                    <a:cxn ang="0">
                      <a:pos x="11" y="25"/>
                    </a:cxn>
                    <a:cxn ang="0">
                      <a:pos x="15" y="25"/>
                    </a:cxn>
                    <a:cxn ang="0">
                      <a:pos x="19" y="23"/>
                    </a:cxn>
                    <a:cxn ang="0">
                      <a:pos x="23" y="19"/>
                    </a:cxn>
                    <a:cxn ang="0">
                      <a:pos x="25" y="15"/>
                    </a:cxn>
                    <a:cxn ang="0">
                      <a:pos x="25" y="12"/>
                    </a:cxn>
                    <a:cxn ang="0">
                      <a:pos x="25" y="8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2" y="12"/>
                    </a:cxn>
                    <a:cxn ang="0">
                      <a:pos x="2" y="17"/>
                    </a:cxn>
                    <a:cxn ang="0">
                      <a:pos x="4" y="21"/>
                    </a:cxn>
                    <a:cxn ang="0">
                      <a:pos x="7" y="23"/>
                    </a:cxn>
                    <a:cxn ang="0">
                      <a:pos x="13" y="25"/>
                    </a:cxn>
                    <a:cxn ang="0">
                      <a:pos x="17" y="23"/>
                    </a:cxn>
                    <a:cxn ang="0">
                      <a:pos x="21" y="21"/>
                    </a:cxn>
                    <a:cxn ang="0">
                      <a:pos x="25" y="17"/>
                    </a:cxn>
                    <a:cxn ang="0">
                      <a:pos x="25" y="12"/>
                    </a:cxn>
                  </a:cxnLst>
                  <a:rect l="0" t="0" r="r" b="b"/>
                  <a:pathLst>
                    <a:path w="25" h="25">
                      <a:moveTo>
                        <a:pt x="25" y="12"/>
                      </a:move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5" y="12"/>
                      </a:lnTo>
                      <a:lnTo>
                        <a:pt x="25" y="10"/>
                      </a:lnTo>
                      <a:lnTo>
                        <a:pt x="25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4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5" y="23"/>
                      </a:lnTo>
                      <a:lnTo>
                        <a:pt x="7" y="23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5" y="25"/>
                      </a:lnTo>
                      <a:lnTo>
                        <a:pt x="17" y="23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19"/>
                      </a:lnTo>
                      <a:lnTo>
                        <a:pt x="25" y="17"/>
                      </a:lnTo>
                      <a:lnTo>
                        <a:pt x="25" y="15"/>
                      </a:lnTo>
                      <a:lnTo>
                        <a:pt x="25" y="12"/>
                      </a:lnTo>
                      <a:lnTo>
                        <a:pt x="25" y="12"/>
                      </a:lnTo>
                      <a:close/>
                    </a:path>
                  </a:pathLst>
                </a:custGeom>
                <a:solidFill>
                  <a:srgbClr val="FFC2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8" name="Freeform 725"/>
                <p:cNvSpPr>
                  <a:spLocks/>
                </p:cNvSpPr>
                <p:nvPr/>
              </p:nvSpPr>
              <p:spPr bwMode="auto">
                <a:xfrm>
                  <a:off x="1588" y="2350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3" y="10"/>
                    </a:cxn>
                    <a:cxn ang="0">
                      <a:pos x="21" y="6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3" y="23"/>
                    </a:cxn>
                    <a:cxn ang="0">
                      <a:pos x="9" y="25"/>
                    </a:cxn>
                    <a:cxn ang="0">
                      <a:pos x="13" y="25"/>
                    </a:cxn>
                    <a:cxn ang="0">
                      <a:pos x="17" y="23"/>
                    </a:cxn>
                    <a:cxn ang="0">
                      <a:pos x="21" y="19"/>
                    </a:cxn>
                    <a:cxn ang="0">
                      <a:pos x="23" y="15"/>
                    </a:cxn>
                    <a:cxn ang="0">
                      <a:pos x="23" y="12"/>
                    </a:cxn>
                    <a:cxn ang="0">
                      <a:pos x="23" y="8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2" y="21"/>
                    </a:cxn>
                    <a:cxn ang="0">
                      <a:pos x="5" y="23"/>
                    </a:cxn>
                    <a:cxn ang="0">
                      <a:pos x="11" y="25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3" y="17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23" h="25">
                      <a:moveTo>
                        <a:pt x="23" y="12"/>
                      </a:move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3" y="25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9" y="23"/>
                      </a:lnTo>
                      <a:lnTo>
                        <a:pt x="11" y="25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C3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19" name="Freeform 726"/>
                <p:cNvSpPr>
                  <a:spLocks/>
                </p:cNvSpPr>
                <p:nvPr/>
              </p:nvSpPr>
              <p:spPr bwMode="auto">
                <a:xfrm>
                  <a:off x="1588" y="2350"/>
                  <a:ext cx="23" cy="25"/>
                </a:xfrm>
                <a:custGeom>
                  <a:avLst/>
                  <a:gdLst/>
                  <a:ahLst/>
                  <a:cxnLst>
                    <a:cxn ang="0">
                      <a:pos x="23" y="10"/>
                    </a:cxn>
                    <a:cxn ang="0">
                      <a:pos x="21" y="6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3" y="21"/>
                    </a:cxn>
                    <a:cxn ang="0">
                      <a:pos x="9" y="23"/>
                    </a:cxn>
                    <a:cxn ang="0">
                      <a:pos x="13" y="23"/>
                    </a:cxn>
                    <a:cxn ang="0">
                      <a:pos x="17" y="21"/>
                    </a:cxn>
                    <a:cxn ang="0">
                      <a:pos x="21" y="19"/>
                    </a:cxn>
                    <a:cxn ang="0">
                      <a:pos x="23" y="15"/>
                    </a:cxn>
                    <a:cxn ang="0">
                      <a:pos x="23" y="12"/>
                    </a:cxn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3" y="21"/>
                    </a:cxn>
                    <a:cxn ang="0">
                      <a:pos x="5" y="23"/>
                    </a:cxn>
                    <a:cxn ang="0">
                      <a:pos x="11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1" y="17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23" h="25">
                      <a:moveTo>
                        <a:pt x="23" y="12"/>
                      </a:move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9" y="23"/>
                      </a:lnTo>
                      <a:lnTo>
                        <a:pt x="11" y="25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C5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0" name="Freeform 727"/>
                <p:cNvSpPr>
                  <a:spLocks/>
                </p:cNvSpPr>
                <p:nvPr/>
              </p:nvSpPr>
              <p:spPr bwMode="auto">
                <a:xfrm>
                  <a:off x="1588" y="2350"/>
                  <a:ext cx="23" cy="23"/>
                </a:xfrm>
                <a:custGeom>
                  <a:avLst/>
                  <a:gdLst/>
                  <a:ahLst/>
                  <a:cxnLst>
                    <a:cxn ang="0">
                      <a:pos x="23" y="10"/>
                    </a:cxn>
                    <a:cxn ang="0">
                      <a:pos x="21" y="6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3" y="21"/>
                    </a:cxn>
                    <a:cxn ang="0">
                      <a:pos x="9" y="23"/>
                    </a:cxn>
                    <a:cxn ang="0">
                      <a:pos x="13" y="23"/>
                    </a:cxn>
                    <a:cxn ang="0">
                      <a:pos x="17" y="21"/>
                    </a:cxn>
                    <a:cxn ang="0">
                      <a:pos x="21" y="19"/>
                    </a:cxn>
                    <a:cxn ang="0">
                      <a:pos x="23" y="15"/>
                    </a:cxn>
                    <a:cxn ang="0">
                      <a:pos x="23" y="12"/>
                    </a:cxn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3" y="21"/>
                    </a:cxn>
                    <a:cxn ang="0">
                      <a:pos x="5" y="23"/>
                    </a:cxn>
                    <a:cxn ang="0">
                      <a:pos x="11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1" y="17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23" h="23">
                      <a:moveTo>
                        <a:pt x="23" y="12"/>
                      </a:move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C6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1" name="Freeform 728"/>
                <p:cNvSpPr>
                  <a:spLocks/>
                </p:cNvSpPr>
                <p:nvPr/>
              </p:nvSpPr>
              <p:spPr bwMode="auto">
                <a:xfrm>
                  <a:off x="1588" y="2350"/>
                  <a:ext cx="23" cy="23"/>
                </a:xfrm>
                <a:custGeom>
                  <a:avLst/>
                  <a:gdLst/>
                  <a:ahLst/>
                  <a:cxnLst>
                    <a:cxn ang="0">
                      <a:pos x="23" y="10"/>
                    </a:cxn>
                    <a:cxn ang="0">
                      <a:pos x="21" y="6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3" y="21"/>
                    </a:cxn>
                    <a:cxn ang="0">
                      <a:pos x="9" y="23"/>
                    </a:cxn>
                    <a:cxn ang="0">
                      <a:pos x="13" y="23"/>
                    </a:cxn>
                    <a:cxn ang="0">
                      <a:pos x="17" y="21"/>
                    </a:cxn>
                    <a:cxn ang="0">
                      <a:pos x="21" y="19"/>
                    </a:cxn>
                    <a:cxn ang="0">
                      <a:pos x="23" y="15"/>
                    </a:cxn>
                    <a:cxn ang="0">
                      <a:pos x="23" y="12"/>
                    </a:cxn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7"/>
                    </a:cxn>
                    <a:cxn ang="0">
                      <a:pos x="3" y="19"/>
                    </a:cxn>
                    <a:cxn ang="0">
                      <a:pos x="7" y="23"/>
                    </a:cxn>
                    <a:cxn ang="0">
                      <a:pos x="11" y="23"/>
                    </a:cxn>
                    <a:cxn ang="0">
                      <a:pos x="15" y="23"/>
                    </a:cxn>
                    <a:cxn ang="0">
                      <a:pos x="19" y="19"/>
                    </a:cxn>
                    <a:cxn ang="0">
                      <a:pos x="21" y="17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23" h="23">
                      <a:moveTo>
                        <a:pt x="23" y="12"/>
                      </a:move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3" y="21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C6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2" name="Freeform 729"/>
                <p:cNvSpPr>
                  <a:spLocks/>
                </p:cNvSpPr>
                <p:nvPr/>
              </p:nvSpPr>
              <p:spPr bwMode="auto">
                <a:xfrm>
                  <a:off x="1588" y="2350"/>
                  <a:ext cx="23" cy="23"/>
                </a:xfrm>
                <a:custGeom>
                  <a:avLst/>
                  <a:gdLst/>
                  <a:ahLst/>
                  <a:cxnLst>
                    <a:cxn ang="0">
                      <a:pos x="23" y="10"/>
                    </a:cxn>
                    <a:cxn ang="0">
                      <a:pos x="21" y="6"/>
                    </a:cxn>
                    <a:cxn ang="0">
                      <a:pos x="17" y="2"/>
                    </a:cxn>
                    <a:cxn ang="0">
                      <a:pos x="13" y="2"/>
                    </a:cxn>
                    <a:cxn ang="0">
                      <a:pos x="9" y="2"/>
                    </a:cxn>
                    <a:cxn ang="0">
                      <a:pos x="5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2" y="19"/>
                    </a:cxn>
                    <a:cxn ang="0">
                      <a:pos x="5" y="21"/>
                    </a:cxn>
                    <a:cxn ang="0">
                      <a:pos x="9" y="23"/>
                    </a:cxn>
                    <a:cxn ang="0">
                      <a:pos x="13" y="23"/>
                    </a:cxn>
                    <a:cxn ang="0">
                      <a:pos x="17" y="21"/>
                    </a:cxn>
                    <a:cxn ang="0">
                      <a:pos x="21" y="19"/>
                    </a:cxn>
                    <a:cxn ang="0">
                      <a:pos x="23" y="15"/>
                    </a:cxn>
                    <a:cxn ang="0">
                      <a:pos x="23" y="12"/>
                    </a:cxn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2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7"/>
                    </a:cxn>
                    <a:cxn ang="0">
                      <a:pos x="3" y="19"/>
                    </a:cxn>
                    <a:cxn ang="0">
                      <a:pos x="7" y="23"/>
                    </a:cxn>
                    <a:cxn ang="0">
                      <a:pos x="11" y="23"/>
                    </a:cxn>
                    <a:cxn ang="0">
                      <a:pos x="15" y="23"/>
                    </a:cxn>
                    <a:cxn ang="0">
                      <a:pos x="19" y="19"/>
                    </a:cxn>
                    <a:cxn ang="0">
                      <a:pos x="21" y="17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23" h="23">
                      <a:moveTo>
                        <a:pt x="23" y="12"/>
                      </a:moveTo>
                      <a:lnTo>
                        <a:pt x="23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3" y="15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3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19"/>
                      </a:lnTo>
                      <a:lnTo>
                        <a:pt x="21" y="19"/>
                      </a:lnTo>
                      <a:lnTo>
                        <a:pt x="21" y="17"/>
                      </a:lnTo>
                      <a:lnTo>
                        <a:pt x="21" y="13"/>
                      </a:lnTo>
                      <a:lnTo>
                        <a:pt x="23" y="12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C7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3" name="Freeform 730"/>
                <p:cNvSpPr>
                  <a:spLocks/>
                </p:cNvSpPr>
                <p:nvPr/>
              </p:nvSpPr>
              <p:spPr bwMode="auto">
                <a:xfrm>
                  <a:off x="1588" y="2352"/>
                  <a:ext cx="23" cy="21"/>
                </a:xfrm>
                <a:custGeom>
                  <a:avLst/>
                  <a:gdLst/>
                  <a:ahLst/>
                  <a:cxnLst>
                    <a:cxn ang="0">
                      <a:pos x="21" y="8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7"/>
                    </a:cxn>
                    <a:cxn ang="0">
                      <a:pos x="5" y="19"/>
                    </a:cxn>
                    <a:cxn ang="0">
                      <a:pos x="9" y="21"/>
                    </a:cxn>
                    <a:cxn ang="0">
                      <a:pos x="13" y="21"/>
                    </a:cxn>
                    <a:cxn ang="0">
                      <a:pos x="17" y="19"/>
                    </a:cxn>
                    <a:cxn ang="0">
                      <a:pos x="21" y="17"/>
                    </a:cxn>
                    <a:cxn ang="0">
                      <a:pos x="21" y="11"/>
                    </a:cxn>
                    <a:cxn ang="0">
                      <a:pos x="21" y="10"/>
                    </a:cxn>
                    <a:cxn ang="0">
                      <a:pos x="21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5"/>
                    </a:cxn>
                    <a:cxn ang="0">
                      <a:pos x="3" y="17"/>
                    </a:cxn>
                    <a:cxn ang="0">
                      <a:pos x="7" y="21"/>
                    </a:cxn>
                    <a:cxn ang="0">
                      <a:pos x="11" y="21"/>
                    </a:cxn>
                    <a:cxn ang="0">
                      <a:pos x="15" y="21"/>
                    </a:cxn>
                    <a:cxn ang="0">
                      <a:pos x="19" y="17"/>
                    </a:cxn>
                    <a:cxn ang="0">
                      <a:pos x="21" y="15"/>
                    </a:cxn>
                    <a:cxn ang="0">
                      <a:pos x="21" y="10"/>
                    </a:cxn>
                  </a:cxnLst>
                  <a:rect l="0" t="0" r="r" b="b"/>
                  <a:pathLst>
                    <a:path w="23" h="21">
                      <a:moveTo>
                        <a:pt x="23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2" y="17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1" y="17"/>
                      </a:lnTo>
                      <a:lnTo>
                        <a:pt x="21" y="15"/>
                      </a:lnTo>
                      <a:lnTo>
                        <a:pt x="21" y="11"/>
                      </a:lnTo>
                      <a:lnTo>
                        <a:pt x="23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3" y="10"/>
                      </a:lnTo>
                      <a:close/>
                    </a:path>
                  </a:pathLst>
                </a:custGeom>
                <a:solidFill>
                  <a:srgbClr val="FFC8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4" name="Freeform 731"/>
                <p:cNvSpPr>
                  <a:spLocks/>
                </p:cNvSpPr>
                <p:nvPr/>
              </p:nvSpPr>
              <p:spPr bwMode="auto">
                <a:xfrm>
                  <a:off x="1588" y="2352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21" y="8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5" y="19"/>
                    </a:cxn>
                    <a:cxn ang="0">
                      <a:pos x="9" y="21"/>
                    </a:cxn>
                    <a:cxn ang="0">
                      <a:pos x="13" y="21"/>
                    </a:cxn>
                    <a:cxn ang="0">
                      <a:pos x="17" y="19"/>
                    </a:cxn>
                    <a:cxn ang="0">
                      <a:pos x="21" y="15"/>
                    </a:cxn>
                    <a:cxn ang="0">
                      <a:pos x="21" y="11"/>
                    </a:cxn>
                    <a:cxn ang="0">
                      <a:pos x="21" y="10"/>
                    </a:cxn>
                    <a:cxn ang="0">
                      <a:pos x="21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3"/>
                    </a:cxn>
                    <a:cxn ang="0">
                      <a:pos x="3" y="17"/>
                    </a:cxn>
                    <a:cxn ang="0">
                      <a:pos x="7" y="19"/>
                    </a:cxn>
                    <a:cxn ang="0">
                      <a:pos x="11" y="21"/>
                    </a:cxn>
                    <a:cxn ang="0">
                      <a:pos x="15" y="19"/>
                    </a:cxn>
                    <a:cxn ang="0">
                      <a:pos x="19" y="17"/>
                    </a:cxn>
                    <a:cxn ang="0">
                      <a:pos x="21" y="13"/>
                    </a:cxn>
                    <a:cxn ang="0">
                      <a:pos x="21" y="10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21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C9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5" name="Freeform 732"/>
                <p:cNvSpPr>
                  <a:spLocks/>
                </p:cNvSpPr>
                <p:nvPr/>
              </p:nvSpPr>
              <p:spPr bwMode="auto">
                <a:xfrm>
                  <a:off x="1588" y="2352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5" y="19"/>
                    </a:cxn>
                    <a:cxn ang="0">
                      <a:pos x="9" y="21"/>
                    </a:cxn>
                    <a:cxn ang="0">
                      <a:pos x="13" y="21"/>
                    </a:cxn>
                    <a:cxn ang="0">
                      <a:pos x="17" y="19"/>
                    </a:cxn>
                    <a:cxn ang="0">
                      <a:pos x="19" y="15"/>
                    </a:cxn>
                    <a:cxn ang="0">
                      <a:pos x="21" y="11"/>
                    </a:cxn>
                    <a:cxn ang="0">
                      <a:pos x="21" y="10"/>
                    </a:cxn>
                    <a:cxn ang="0">
                      <a:pos x="21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3"/>
                    </a:cxn>
                    <a:cxn ang="0">
                      <a:pos x="3" y="17"/>
                    </a:cxn>
                    <a:cxn ang="0">
                      <a:pos x="7" y="19"/>
                    </a:cxn>
                    <a:cxn ang="0">
                      <a:pos x="11" y="21"/>
                    </a:cxn>
                    <a:cxn ang="0">
                      <a:pos x="15" y="19"/>
                    </a:cxn>
                    <a:cxn ang="0">
                      <a:pos x="19" y="17"/>
                    </a:cxn>
                    <a:cxn ang="0">
                      <a:pos x="21" y="13"/>
                    </a:cxn>
                    <a:cxn ang="0">
                      <a:pos x="21" y="10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CB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6" name="Freeform 733"/>
                <p:cNvSpPr>
                  <a:spLocks/>
                </p:cNvSpPr>
                <p:nvPr/>
              </p:nvSpPr>
              <p:spPr bwMode="auto">
                <a:xfrm>
                  <a:off x="1588" y="2352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5"/>
                    </a:cxn>
                    <a:cxn ang="0">
                      <a:pos x="5" y="19"/>
                    </a:cxn>
                    <a:cxn ang="0">
                      <a:pos x="9" y="21"/>
                    </a:cxn>
                    <a:cxn ang="0">
                      <a:pos x="13" y="21"/>
                    </a:cxn>
                    <a:cxn ang="0">
                      <a:pos x="17" y="19"/>
                    </a:cxn>
                    <a:cxn ang="0">
                      <a:pos x="19" y="15"/>
                    </a:cxn>
                    <a:cxn ang="0">
                      <a:pos x="21" y="11"/>
                    </a:cxn>
                    <a:cxn ang="0">
                      <a:pos x="21" y="10"/>
                    </a:cxn>
                    <a:cxn ang="0">
                      <a:pos x="21" y="6"/>
                    </a:cxn>
                    <a:cxn ang="0">
                      <a:pos x="19" y="4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4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3"/>
                    </a:cxn>
                    <a:cxn ang="0">
                      <a:pos x="3" y="17"/>
                    </a:cxn>
                    <a:cxn ang="0">
                      <a:pos x="7" y="19"/>
                    </a:cxn>
                    <a:cxn ang="0">
                      <a:pos x="11" y="21"/>
                    </a:cxn>
                    <a:cxn ang="0">
                      <a:pos x="15" y="19"/>
                    </a:cxn>
                    <a:cxn ang="0">
                      <a:pos x="19" y="17"/>
                    </a:cxn>
                    <a:cxn ang="0">
                      <a:pos x="21" y="13"/>
                    </a:cxn>
                    <a:cxn ang="0">
                      <a:pos x="21" y="10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CC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7" name="Freeform 734"/>
                <p:cNvSpPr>
                  <a:spLocks/>
                </p:cNvSpPr>
                <p:nvPr/>
              </p:nvSpPr>
              <p:spPr bwMode="auto">
                <a:xfrm>
                  <a:off x="1588" y="2352"/>
                  <a:ext cx="21" cy="21"/>
                </a:xfrm>
                <a:custGeom>
                  <a:avLst/>
                  <a:gdLst/>
                  <a:ahLst/>
                  <a:cxnLst>
                    <a:cxn ang="0">
                      <a:pos x="21" y="8"/>
                    </a:cxn>
                    <a:cxn ang="0">
                      <a:pos x="19" y="4"/>
                    </a:cxn>
                    <a:cxn ang="0">
                      <a:pos x="17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2" y="11"/>
                    </a:cxn>
                    <a:cxn ang="0">
                      <a:pos x="2" y="15"/>
                    </a:cxn>
                    <a:cxn ang="0">
                      <a:pos x="5" y="19"/>
                    </a:cxn>
                    <a:cxn ang="0">
                      <a:pos x="9" y="21"/>
                    </a:cxn>
                    <a:cxn ang="0">
                      <a:pos x="13" y="21"/>
                    </a:cxn>
                    <a:cxn ang="0">
                      <a:pos x="17" y="19"/>
                    </a:cxn>
                    <a:cxn ang="0">
                      <a:pos x="19" y="15"/>
                    </a:cxn>
                    <a:cxn ang="0">
                      <a:pos x="21" y="11"/>
                    </a:cxn>
                    <a:cxn ang="0">
                      <a:pos x="21" y="10"/>
                    </a:cxn>
                    <a:cxn ang="0">
                      <a:pos x="21" y="6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2" y="6"/>
                    </a:cxn>
                    <a:cxn ang="0">
                      <a:pos x="2" y="10"/>
                    </a:cxn>
                    <a:cxn ang="0">
                      <a:pos x="2" y="13"/>
                    </a:cxn>
                    <a:cxn ang="0">
                      <a:pos x="3" y="17"/>
                    </a:cxn>
                    <a:cxn ang="0">
                      <a:pos x="7" y="19"/>
                    </a:cxn>
                    <a:cxn ang="0">
                      <a:pos x="11" y="21"/>
                    </a:cxn>
                    <a:cxn ang="0">
                      <a:pos x="15" y="19"/>
                    </a:cxn>
                    <a:cxn ang="0">
                      <a:pos x="19" y="17"/>
                    </a:cxn>
                    <a:cxn ang="0">
                      <a:pos x="21" y="13"/>
                    </a:cxn>
                    <a:cxn ang="0">
                      <a:pos x="21" y="10"/>
                    </a:cxn>
                  </a:cxnLst>
                  <a:rect l="0" t="0" r="r" b="b"/>
                  <a:pathLst>
                    <a:path w="21" h="21">
                      <a:moveTo>
                        <a:pt x="21" y="10"/>
                      </a:move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1" y="21"/>
                      </a:lnTo>
                      <a:lnTo>
                        <a:pt x="13" y="21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19" y="4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21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9"/>
                      </a:lnTo>
                      <a:lnTo>
                        <a:pt x="19" y="17"/>
                      </a:lnTo>
                      <a:lnTo>
                        <a:pt x="19" y="15"/>
                      </a:lnTo>
                      <a:lnTo>
                        <a:pt x="21" y="13"/>
                      </a:lnTo>
                      <a:lnTo>
                        <a:pt x="21" y="11"/>
                      </a:lnTo>
                      <a:lnTo>
                        <a:pt x="21" y="10"/>
                      </a:lnTo>
                      <a:lnTo>
                        <a:pt x="21" y="10"/>
                      </a:lnTo>
                      <a:close/>
                    </a:path>
                  </a:pathLst>
                </a:custGeom>
                <a:solidFill>
                  <a:srgbClr val="FFCC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8" name="Freeform 735"/>
                <p:cNvSpPr>
                  <a:spLocks/>
                </p:cNvSpPr>
                <p:nvPr/>
              </p:nvSpPr>
              <p:spPr bwMode="auto">
                <a:xfrm>
                  <a:off x="1590" y="2352"/>
                  <a:ext cx="19" cy="21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17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0" y="15"/>
                    </a:cxn>
                    <a:cxn ang="0">
                      <a:pos x="3" y="19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5" y="19"/>
                    </a:cxn>
                    <a:cxn ang="0">
                      <a:pos x="17" y="15"/>
                    </a:cxn>
                    <a:cxn ang="0">
                      <a:pos x="19" y="11"/>
                    </a:cxn>
                    <a:cxn ang="0">
                      <a:pos x="19" y="10"/>
                    </a:cxn>
                    <a:cxn ang="0">
                      <a:pos x="19" y="6"/>
                    </a:cxn>
                    <a:cxn ang="0">
                      <a:pos x="15" y="4"/>
                    </a:cxn>
                    <a:cxn ang="0">
                      <a:pos x="13" y="2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7"/>
                    </a:cxn>
                    <a:cxn ang="0">
                      <a:pos x="5" y="19"/>
                    </a:cxn>
                    <a:cxn ang="0">
                      <a:pos x="9" y="19"/>
                    </a:cxn>
                    <a:cxn ang="0">
                      <a:pos x="13" y="19"/>
                    </a:cxn>
                    <a:cxn ang="0">
                      <a:pos x="15" y="17"/>
                    </a:cxn>
                    <a:cxn ang="0">
                      <a:pos x="19" y="13"/>
                    </a:cxn>
                    <a:cxn ang="0">
                      <a:pos x="19" y="10"/>
                    </a:cxn>
                  </a:cxnLst>
                  <a:rect l="0" t="0" r="r" b="b"/>
                  <a:pathLst>
                    <a:path w="19" h="21">
                      <a:moveTo>
                        <a:pt x="19" y="10"/>
                      </a:move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7" y="17"/>
                      </a:lnTo>
                      <a:lnTo>
                        <a:pt x="17" y="15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FFC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29" name="Freeform 736"/>
                <p:cNvSpPr>
                  <a:spLocks/>
                </p:cNvSpPr>
                <p:nvPr/>
              </p:nvSpPr>
              <p:spPr bwMode="auto">
                <a:xfrm>
                  <a:off x="1590" y="2352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17" y="4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1" y="15"/>
                    </a:cxn>
                    <a:cxn ang="0">
                      <a:pos x="3" y="19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5" y="19"/>
                    </a:cxn>
                    <a:cxn ang="0">
                      <a:pos x="17" y="15"/>
                    </a:cxn>
                    <a:cxn ang="0">
                      <a:pos x="19" y="11"/>
                    </a:cxn>
                    <a:cxn ang="0">
                      <a:pos x="19" y="10"/>
                    </a:cxn>
                    <a:cxn ang="0">
                      <a:pos x="17" y="6"/>
                    </a:cxn>
                    <a:cxn ang="0">
                      <a:pos x="15" y="4"/>
                    </a:cxn>
                    <a:cxn ang="0">
                      <a:pos x="13" y="2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7"/>
                    </a:cxn>
                    <a:cxn ang="0">
                      <a:pos x="5" y="19"/>
                    </a:cxn>
                    <a:cxn ang="0">
                      <a:pos x="9" y="19"/>
                    </a:cxn>
                    <a:cxn ang="0">
                      <a:pos x="13" y="19"/>
                    </a:cxn>
                    <a:cxn ang="0">
                      <a:pos x="15" y="17"/>
                    </a:cxn>
                    <a:cxn ang="0">
                      <a:pos x="17" y="13"/>
                    </a:cxn>
                    <a:cxn ang="0">
                      <a:pos x="19" y="10"/>
                    </a:cxn>
                  </a:cxnLst>
                  <a:rect l="0" t="0" r="r" b="b"/>
                  <a:pathLst>
                    <a:path w="19" h="19">
                      <a:moveTo>
                        <a:pt x="19" y="10"/>
                      </a:moveTo>
                      <a:lnTo>
                        <a:pt x="19" y="8"/>
                      </a:ln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19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9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FFCE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0" name="Freeform 737"/>
                <p:cNvSpPr>
                  <a:spLocks/>
                </p:cNvSpPr>
                <p:nvPr/>
              </p:nvSpPr>
              <p:spPr bwMode="auto">
                <a:xfrm>
                  <a:off x="1590" y="2352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17" y="6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1" y="15"/>
                    </a:cxn>
                    <a:cxn ang="0">
                      <a:pos x="3" y="17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5" y="17"/>
                    </a:cxn>
                    <a:cxn ang="0">
                      <a:pos x="17" y="15"/>
                    </a:cxn>
                    <a:cxn ang="0">
                      <a:pos x="19" y="11"/>
                    </a:cxn>
                    <a:cxn ang="0">
                      <a:pos x="19" y="10"/>
                    </a:cxn>
                    <a:cxn ang="0">
                      <a:pos x="17" y="6"/>
                    </a:cxn>
                    <a:cxn ang="0">
                      <a:pos x="15" y="4"/>
                    </a:cxn>
                    <a:cxn ang="0">
                      <a:pos x="13" y="2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7"/>
                    </a:cxn>
                    <a:cxn ang="0">
                      <a:pos x="5" y="19"/>
                    </a:cxn>
                    <a:cxn ang="0">
                      <a:pos x="9" y="19"/>
                    </a:cxn>
                    <a:cxn ang="0">
                      <a:pos x="13" y="19"/>
                    </a:cxn>
                    <a:cxn ang="0">
                      <a:pos x="15" y="17"/>
                    </a:cxn>
                    <a:cxn ang="0">
                      <a:pos x="17" y="13"/>
                    </a:cxn>
                    <a:cxn ang="0">
                      <a:pos x="19" y="10"/>
                    </a:cxn>
                  </a:cxnLst>
                  <a:rect l="0" t="0" r="r" b="b"/>
                  <a:pathLst>
                    <a:path w="19" h="19">
                      <a:moveTo>
                        <a:pt x="19" y="10"/>
                      </a:move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FFCF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1" name="Freeform 738"/>
                <p:cNvSpPr>
                  <a:spLocks/>
                </p:cNvSpPr>
                <p:nvPr/>
              </p:nvSpPr>
              <p:spPr bwMode="auto">
                <a:xfrm>
                  <a:off x="1590" y="2352"/>
                  <a:ext cx="19" cy="19"/>
                </a:xfrm>
                <a:custGeom>
                  <a:avLst/>
                  <a:gdLst/>
                  <a:ahLst/>
                  <a:cxnLst>
                    <a:cxn ang="0">
                      <a:pos x="19" y="8"/>
                    </a:cxn>
                    <a:cxn ang="0">
                      <a:pos x="17" y="6"/>
                    </a:cxn>
                    <a:cxn ang="0">
                      <a:pos x="15" y="2"/>
                    </a:cxn>
                    <a:cxn ang="0">
                      <a:pos x="11" y="2"/>
                    </a:cxn>
                    <a:cxn ang="0">
                      <a:pos x="7" y="2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1" y="15"/>
                    </a:cxn>
                    <a:cxn ang="0">
                      <a:pos x="3" y="17"/>
                    </a:cxn>
                    <a:cxn ang="0">
                      <a:pos x="7" y="19"/>
                    </a:cxn>
                    <a:cxn ang="0">
                      <a:pos x="11" y="19"/>
                    </a:cxn>
                    <a:cxn ang="0">
                      <a:pos x="15" y="17"/>
                    </a:cxn>
                    <a:cxn ang="0">
                      <a:pos x="17" y="15"/>
                    </a:cxn>
                    <a:cxn ang="0">
                      <a:pos x="19" y="11"/>
                    </a:cxn>
                    <a:cxn ang="0">
                      <a:pos x="19" y="10"/>
                    </a:cxn>
                    <a:cxn ang="0">
                      <a:pos x="17" y="6"/>
                    </a:cxn>
                    <a:cxn ang="0">
                      <a:pos x="15" y="4"/>
                    </a:cxn>
                    <a:cxn ang="0">
                      <a:pos x="13" y="2"/>
                    </a:cxn>
                    <a:cxn ang="0">
                      <a:pos x="9" y="2"/>
                    </a:cxn>
                    <a:cxn ang="0">
                      <a:pos x="5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3"/>
                    </a:cxn>
                    <a:cxn ang="0">
                      <a:pos x="1" y="17"/>
                    </a:cxn>
                    <a:cxn ang="0">
                      <a:pos x="5" y="19"/>
                    </a:cxn>
                    <a:cxn ang="0">
                      <a:pos x="9" y="19"/>
                    </a:cxn>
                    <a:cxn ang="0">
                      <a:pos x="13" y="19"/>
                    </a:cxn>
                    <a:cxn ang="0">
                      <a:pos x="15" y="17"/>
                    </a:cxn>
                    <a:cxn ang="0">
                      <a:pos x="17" y="13"/>
                    </a:cxn>
                    <a:cxn ang="0">
                      <a:pos x="19" y="10"/>
                    </a:cxn>
                  </a:cxnLst>
                  <a:rect l="0" t="0" r="r" b="b"/>
                  <a:pathLst>
                    <a:path w="19" h="19">
                      <a:moveTo>
                        <a:pt x="19" y="10"/>
                      </a:move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7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7" y="19"/>
                      </a:lnTo>
                      <a:lnTo>
                        <a:pt x="9" y="19"/>
                      </a:lnTo>
                      <a:lnTo>
                        <a:pt x="11" y="19"/>
                      </a:lnTo>
                      <a:lnTo>
                        <a:pt x="13" y="19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7" y="15"/>
                      </a:lnTo>
                      <a:lnTo>
                        <a:pt x="17" y="13"/>
                      </a:lnTo>
                      <a:lnTo>
                        <a:pt x="19" y="11"/>
                      </a:lnTo>
                      <a:lnTo>
                        <a:pt x="19" y="10"/>
                      </a:lnTo>
                      <a:lnTo>
                        <a:pt x="19" y="10"/>
                      </a:lnTo>
                      <a:close/>
                    </a:path>
                  </a:pathLst>
                </a:custGeom>
                <a:solidFill>
                  <a:srgbClr val="FFD1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2" name="Freeform 739"/>
                <p:cNvSpPr>
                  <a:spLocks/>
                </p:cNvSpPr>
                <p:nvPr/>
              </p:nvSpPr>
              <p:spPr bwMode="auto">
                <a:xfrm>
                  <a:off x="1590" y="2354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19" y="6"/>
                    </a:cxn>
                    <a:cxn ang="0">
                      <a:pos x="17" y="4"/>
                    </a:cxn>
                    <a:cxn ang="0">
                      <a:pos x="15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1" y="13"/>
                    </a:cxn>
                    <a:cxn ang="0">
                      <a:pos x="3" y="15"/>
                    </a:cxn>
                    <a:cxn ang="0">
                      <a:pos x="7" y="17"/>
                    </a:cxn>
                    <a:cxn ang="0">
                      <a:pos x="11" y="17"/>
                    </a:cxn>
                    <a:cxn ang="0">
                      <a:pos x="15" y="15"/>
                    </a:cxn>
                    <a:cxn ang="0">
                      <a:pos x="17" y="13"/>
                    </a:cxn>
                    <a:cxn ang="0">
                      <a:pos x="19" y="9"/>
                    </a:cxn>
                    <a:cxn ang="0">
                      <a:pos x="19" y="8"/>
                    </a:cxn>
                    <a:cxn ang="0">
                      <a:pos x="17" y="4"/>
                    </a:cxn>
                    <a:cxn ang="0">
                      <a:pos x="15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1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1" y="15"/>
                    </a:cxn>
                    <a:cxn ang="0">
                      <a:pos x="5" y="17"/>
                    </a:cxn>
                    <a:cxn ang="0">
                      <a:pos x="9" y="17"/>
                    </a:cxn>
                    <a:cxn ang="0">
                      <a:pos x="13" y="17"/>
                    </a:cxn>
                    <a:cxn ang="0">
                      <a:pos x="15" y="15"/>
                    </a:cxn>
                    <a:cxn ang="0">
                      <a:pos x="17" y="11"/>
                    </a:cxn>
                    <a:cxn ang="0">
                      <a:pos x="19" y="8"/>
                    </a:cxn>
                  </a:cxnLst>
                  <a:rect l="0" t="0" r="r" b="b"/>
                  <a:pathLst>
                    <a:path w="19" h="17">
                      <a:moveTo>
                        <a:pt x="19" y="8"/>
                      </a:moveTo>
                      <a:lnTo>
                        <a:pt x="19" y="6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9" y="9"/>
                      </a:lnTo>
                      <a:lnTo>
                        <a:pt x="19" y="8"/>
                      </a:lnTo>
                      <a:lnTo>
                        <a:pt x="19" y="8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9" y="8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rgbClr val="FFD1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3" name="Freeform 740"/>
                <p:cNvSpPr>
                  <a:spLocks/>
                </p:cNvSpPr>
                <p:nvPr/>
              </p:nvSpPr>
              <p:spPr bwMode="auto">
                <a:xfrm>
                  <a:off x="1590" y="2354"/>
                  <a:ext cx="19" cy="17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17" y="4"/>
                    </a:cxn>
                    <a:cxn ang="0">
                      <a:pos x="13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1" y="13"/>
                    </a:cxn>
                    <a:cxn ang="0">
                      <a:pos x="3" y="15"/>
                    </a:cxn>
                    <a:cxn ang="0">
                      <a:pos x="7" y="17"/>
                    </a:cxn>
                    <a:cxn ang="0">
                      <a:pos x="11" y="17"/>
                    </a:cxn>
                    <a:cxn ang="0">
                      <a:pos x="13" y="15"/>
                    </a:cxn>
                    <a:cxn ang="0">
                      <a:pos x="17" y="13"/>
                    </a:cxn>
                    <a:cxn ang="0">
                      <a:pos x="17" y="9"/>
                    </a:cxn>
                    <a:cxn ang="0">
                      <a:pos x="17" y="8"/>
                    </a:cxn>
                    <a:cxn ang="0">
                      <a:pos x="17" y="6"/>
                    </a:cxn>
                    <a:cxn ang="0">
                      <a:pos x="15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1" y="11"/>
                    </a:cxn>
                    <a:cxn ang="0">
                      <a:pos x="3" y="15"/>
                    </a:cxn>
                    <a:cxn ang="0">
                      <a:pos x="5" y="17"/>
                    </a:cxn>
                    <a:cxn ang="0">
                      <a:pos x="9" y="17"/>
                    </a:cxn>
                    <a:cxn ang="0">
                      <a:pos x="13" y="17"/>
                    </a:cxn>
                    <a:cxn ang="0">
                      <a:pos x="15" y="15"/>
                    </a:cxn>
                    <a:cxn ang="0">
                      <a:pos x="17" y="11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19" h="17">
                      <a:moveTo>
                        <a:pt x="19" y="8"/>
                      </a:move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1" y="2"/>
                      </a:lnTo>
                      <a:lnTo>
                        <a:pt x="1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3"/>
                      </a:lnTo>
                      <a:lnTo>
                        <a:pt x="1" y="15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9" y="8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9" y="8"/>
                      </a:lnTo>
                      <a:close/>
                    </a:path>
                  </a:pathLst>
                </a:custGeom>
                <a:solidFill>
                  <a:srgbClr val="FFD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4" name="Freeform 741"/>
                <p:cNvSpPr>
                  <a:spLocks/>
                </p:cNvSpPr>
                <p:nvPr/>
              </p:nvSpPr>
              <p:spPr bwMode="auto">
                <a:xfrm>
                  <a:off x="1590" y="235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17" y="4"/>
                    </a:cxn>
                    <a:cxn ang="0">
                      <a:pos x="13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1" y="13"/>
                    </a:cxn>
                    <a:cxn ang="0">
                      <a:pos x="3" y="15"/>
                    </a:cxn>
                    <a:cxn ang="0">
                      <a:pos x="7" y="17"/>
                    </a:cxn>
                    <a:cxn ang="0">
                      <a:pos x="11" y="17"/>
                    </a:cxn>
                    <a:cxn ang="0">
                      <a:pos x="13" y="15"/>
                    </a:cxn>
                    <a:cxn ang="0">
                      <a:pos x="17" y="13"/>
                    </a:cxn>
                    <a:cxn ang="0">
                      <a:pos x="17" y="9"/>
                    </a:cxn>
                    <a:cxn ang="0">
                      <a:pos x="17" y="8"/>
                    </a:cxn>
                    <a:cxn ang="0">
                      <a:pos x="17" y="6"/>
                    </a:cxn>
                    <a:cxn ang="0">
                      <a:pos x="15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5" y="15"/>
                    </a:cxn>
                    <a:cxn ang="0">
                      <a:pos x="9" y="17"/>
                    </a:cxn>
                    <a:cxn ang="0">
                      <a:pos x="13" y="15"/>
                    </a:cxn>
                    <a:cxn ang="0">
                      <a:pos x="15" y="13"/>
                    </a:cxn>
                    <a:cxn ang="0">
                      <a:pos x="17" y="11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17" h="17">
                      <a:moveTo>
                        <a:pt x="17" y="8"/>
                      </a:move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3" y="15"/>
                      </a:lnTo>
                      <a:lnTo>
                        <a:pt x="3" y="15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7"/>
                      </a:lnTo>
                      <a:lnTo>
                        <a:pt x="13" y="15"/>
                      </a:lnTo>
                      <a:lnTo>
                        <a:pt x="15" y="15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FFD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5" name="Freeform 742"/>
                <p:cNvSpPr>
                  <a:spLocks/>
                </p:cNvSpPr>
                <p:nvPr/>
              </p:nvSpPr>
              <p:spPr bwMode="auto">
                <a:xfrm>
                  <a:off x="1590" y="235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17" y="4"/>
                    </a:cxn>
                    <a:cxn ang="0">
                      <a:pos x="13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1" y="13"/>
                    </a:cxn>
                    <a:cxn ang="0">
                      <a:pos x="3" y="15"/>
                    </a:cxn>
                    <a:cxn ang="0">
                      <a:pos x="7" y="17"/>
                    </a:cxn>
                    <a:cxn ang="0">
                      <a:pos x="11" y="17"/>
                    </a:cxn>
                    <a:cxn ang="0">
                      <a:pos x="13" y="15"/>
                    </a:cxn>
                    <a:cxn ang="0">
                      <a:pos x="17" y="13"/>
                    </a:cxn>
                    <a:cxn ang="0">
                      <a:pos x="17" y="9"/>
                    </a:cxn>
                    <a:cxn ang="0">
                      <a:pos x="17" y="8"/>
                    </a:cxn>
                    <a:cxn ang="0">
                      <a:pos x="17" y="6"/>
                    </a:cxn>
                    <a:cxn ang="0">
                      <a:pos x="15" y="2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5" y="15"/>
                    </a:cxn>
                    <a:cxn ang="0">
                      <a:pos x="9" y="17"/>
                    </a:cxn>
                    <a:cxn ang="0">
                      <a:pos x="13" y="15"/>
                    </a:cxn>
                    <a:cxn ang="0">
                      <a:pos x="15" y="13"/>
                    </a:cxn>
                    <a:cxn ang="0">
                      <a:pos x="17" y="11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17" h="17">
                      <a:moveTo>
                        <a:pt x="17" y="8"/>
                      </a:move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7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7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FFD4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6" name="Freeform 743"/>
                <p:cNvSpPr>
                  <a:spLocks/>
                </p:cNvSpPr>
                <p:nvPr/>
              </p:nvSpPr>
              <p:spPr bwMode="auto">
                <a:xfrm>
                  <a:off x="1590" y="2354"/>
                  <a:ext cx="17" cy="17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15" y="4"/>
                    </a:cxn>
                    <a:cxn ang="0">
                      <a:pos x="13" y="2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4"/>
                    </a:cxn>
                    <a:cxn ang="0">
                      <a:pos x="1" y="6"/>
                    </a:cxn>
                    <a:cxn ang="0">
                      <a:pos x="1" y="9"/>
                    </a:cxn>
                    <a:cxn ang="0">
                      <a:pos x="1" y="13"/>
                    </a:cxn>
                    <a:cxn ang="0">
                      <a:pos x="3" y="15"/>
                    </a:cxn>
                    <a:cxn ang="0">
                      <a:pos x="7" y="17"/>
                    </a:cxn>
                    <a:cxn ang="0">
                      <a:pos x="11" y="17"/>
                    </a:cxn>
                    <a:cxn ang="0">
                      <a:pos x="13" y="15"/>
                    </a:cxn>
                    <a:cxn ang="0">
                      <a:pos x="15" y="13"/>
                    </a:cxn>
                    <a:cxn ang="0">
                      <a:pos x="17" y="9"/>
                    </a:cxn>
                    <a:cxn ang="0">
                      <a:pos x="17" y="8"/>
                    </a:cxn>
                    <a:cxn ang="0">
                      <a:pos x="17" y="6"/>
                    </a:cxn>
                    <a:cxn ang="0">
                      <a:pos x="15" y="2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1" y="8"/>
                    </a:cxn>
                    <a:cxn ang="0">
                      <a:pos x="1" y="11"/>
                    </a:cxn>
                    <a:cxn ang="0">
                      <a:pos x="3" y="13"/>
                    </a:cxn>
                    <a:cxn ang="0">
                      <a:pos x="5" y="15"/>
                    </a:cxn>
                    <a:cxn ang="0">
                      <a:pos x="9" y="17"/>
                    </a:cxn>
                    <a:cxn ang="0">
                      <a:pos x="11" y="15"/>
                    </a:cxn>
                    <a:cxn ang="0">
                      <a:pos x="15" y="13"/>
                    </a:cxn>
                    <a:cxn ang="0">
                      <a:pos x="17" y="11"/>
                    </a:cxn>
                    <a:cxn ang="0">
                      <a:pos x="17" y="8"/>
                    </a:cxn>
                  </a:cxnLst>
                  <a:rect l="0" t="0" r="r" b="b"/>
                  <a:pathLst>
                    <a:path w="17" h="17">
                      <a:moveTo>
                        <a:pt x="17" y="8"/>
                      </a:move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3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6"/>
                      </a:lnTo>
                      <a:lnTo>
                        <a:pt x="17" y="6"/>
                      </a:lnTo>
                      <a:lnTo>
                        <a:pt x="15" y="4"/>
                      </a:lnTo>
                      <a:lnTo>
                        <a:pt x="15" y="2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7" y="17"/>
                      </a:lnTo>
                      <a:lnTo>
                        <a:pt x="9" y="17"/>
                      </a:lnTo>
                      <a:lnTo>
                        <a:pt x="11" y="17"/>
                      </a:lnTo>
                      <a:lnTo>
                        <a:pt x="11" y="15"/>
                      </a:lnTo>
                      <a:lnTo>
                        <a:pt x="13" y="15"/>
                      </a:lnTo>
                      <a:lnTo>
                        <a:pt x="15" y="13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7" y="8"/>
                      </a:lnTo>
                      <a:lnTo>
                        <a:pt x="17" y="8"/>
                      </a:lnTo>
                      <a:close/>
                    </a:path>
                  </a:pathLst>
                </a:custGeom>
                <a:solidFill>
                  <a:srgbClr val="FFD5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7" name="Freeform 744"/>
                <p:cNvSpPr>
                  <a:spLocks/>
                </p:cNvSpPr>
                <p:nvPr/>
              </p:nvSpPr>
              <p:spPr bwMode="auto">
                <a:xfrm>
                  <a:off x="1591" y="2354"/>
                  <a:ext cx="16" cy="17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5"/>
                    </a:cxn>
                    <a:cxn ang="0">
                      <a:pos x="6" y="17"/>
                    </a:cxn>
                    <a:cxn ang="0">
                      <a:pos x="10" y="17"/>
                    </a:cxn>
                    <a:cxn ang="0">
                      <a:pos x="12" y="15"/>
                    </a:cxn>
                    <a:cxn ang="0">
                      <a:pos x="14" y="13"/>
                    </a:cxn>
                    <a:cxn ang="0">
                      <a:pos x="16" y="9"/>
                    </a:cxn>
                    <a:cxn ang="0">
                      <a:pos x="16" y="8"/>
                    </a:cxn>
                    <a:cxn ang="0">
                      <a:pos x="16" y="6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3"/>
                    </a:cxn>
                    <a:cxn ang="0">
                      <a:pos x="16" y="11"/>
                    </a:cxn>
                    <a:cxn ang="0">
                      <a:pos x="16" y="8"/>
                    </a:cxn>
                  </a:cxnLst>
                  <a:rect l="0" t="0" r="r" b="b"/>
                  <a:pathLst>
                    <a:path w="16" h="17">
                      <a:moveTo>
                        <a:pt x="16" y="8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FF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8" name="Freeform 745"/>
                <p:cNvSpPr>
                  <a:spLocks/>
                </p:cNvSpPr>
                <p:nvPr/>
              </p:nvSpPr>
              <p:spPr bwMode="auto">
                <a:xfrm>
                  <a:off x="1591" y="235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2" y="15"/>
                    </a:cxn>
                    <a:cxn ang="0">
                      <a:pos x="6" y="15"/>
                    </a:cxn>
                    <a:cxn ang="0">
                      <a:pos x="10" y="15"/>
                    </a:cxn>
                    <a:cxn ang="0">
                      <a:pos x="12" y="15"/>
                    </a:cxn>
                    <a:cxn ang="0">
                      <a:pos x="14" y="13"/>
                    </a:cxn>
                    <a:cxn ang="0">
                      <a:pos x="16" y="9"/>
                    </a:cxn>
                    <a:cxn ang="0">
                      <a:pos x="16" y="8"/>
                    </a:cxn>
                    <a:cxn ang="0">
                      <a:pos x="16" y="6"/>
                    </a:cxn>
                    <a:cxn ang="0">
                      <a:pos x="14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3"/>
                    </a:cxn>
                    <a:cxn ang="0">
                      <a:pos x="16" y="11"/>
                    </a:cxn>
                    <a:cxn ang="0">
                      <a:pos x="16" y="8"/>
                    </a:cxn>
                  </a:cxnLst>
                  <a:rect l="0" t="0" r="r" b="b"/>
                  <a:pathLst>
                    <a:path w="16" h="15">
                      <a:moveTo>
                        <a:pt x="16" y="8"/>
                      </a:move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FFD7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39" name="Freeform 746"/>
                <p:cNvSpPr>
                  <a:spLocks/>
                </p:cNvSpPr>
                <p:nvPr/>
              </p:nvSpPr>
              <p:spPr bwMode="auto">
                <a:xfrm>
                  <a:off x="1591" y="235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6" y="8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0" y="13"/>
                    </a:cxn>
                    <a:cxn ang="0">
                      <a:pos x="4" y="15"/>
                    </a:cxn>
                    <a:cxn ang="0">
                      <a:pos x="6" y="15"/>
                    </a:cxn>
                    <a:cxn ang="0">
                      <a:pos x="10" y="15"/>
                    </a:cxn>
                    <a:cxn ang="0">
                      <a:pos x="12" y="15"/>
                    </a:cxn>
                    <a:cxn ang="0">
                      <a:pos x="14" y="13"/>
                    </a:cxn>
                    <a:cxn ang="0">
                      <a:pos x="16" y="9"/>
                    </a:cxn>
                    <a:cxn ang="0">
                      <a:pos x="16" y="8"/>
                    </a:cxn>
                    <a:cxn ang="0">
                      <a:pos x="14" y="6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3"/>
                    </a:cxn>
                    <a:cxn ang="0">
                      <a:pos x="14" y="11"/>
                    </a:cxn>
                    <a:cxn ang="0">
                      <a:pos x="16" y="8"/>
                    </a:cxn>
                  </a:cxnLst>
                  <a:rect l="0" t="0" r="r" b="b"/>
                  <a:pathLst>
                    <a:path w="16" h="15"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6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FFD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0" name="Freeform 747"/>
                <p:cNvSpPr>
                  <a:spLocks/>
                </p:cNvSpPr>
                <p:nvPr/>
              </p:nvSpPr>
              <p:spPr bwMode="auto">
                <a:xfrm>
                  <a:off x="1591" y="235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6" y="8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6" y="15"/>
                    </a:cxn>
                    <a:cxn ang="0">
                      <a:pos x="10" y="15"/>
                    </a:cxn>
                    <a:cxn ang="0">
                      <a:pos x="12" y="15"/>
                    </a:cxn>
                    <a:cxn ang="0">
                      <a:pos x="14" y="13"/>
                    </a:cxn>
                    <a:cxn ang="0">
                      <a:pos x="16" y="9"/>
                    </a:cxn>
                    <a:cxn ang="0">
                      <a:pos x="16" y="8"/>
                    </a:cxn>
                    <a:cxn ang="0">
                      <a:pos x="14" y="6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3"/>
                    </a:cxn>
                    <a:cxn ang="0">
                      <a:pos x="14" y="11"/>
                    </a:cxn>
                    <a:cxn ang="0">
                      <a:pos x="16" y="8"/>
                    </a:cxn>
                  </a:cxnLst>
                  <a:rect l="0" t="0" r="r" b="b"/>
                  <a:pathLst>
                    <a:path w="16" h="15"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3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FFD9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1" name="Freeform 748"/>
                <p:cNvSpPr>
                  <a:spLocks/>
                </p:cNvSpPr>
                <p:nvPr/>
              </p:nvSpPr>
              <p:spPr bwMode="auto">
                <a:xfrm>
                  <a:off x="1591" y="2354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6" y="8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5"/>
                    </a:cxn>
                    <a:cxn ang="0">
                      <a:pos x="6" y="15"/>
                    </a:cxn>
                    <a:cxn ang="0">
                      <a:pos x="10" y="15"/>
                    </a:cxn>
                    <a:cxn ang="0">
                      <a:pos x="12" y="15"/>
                    </a:cxn>
                    <a:cxn ang="0">
                      <a:pos x="14" y="11"/>
                    </a:cxn>
                    <a:cxn ang="0">
                      <a:pos x="16" y="9"/>
                    </a:cxn>
                    <a:cxn ang="0">
                      <a:pos x="16" y="8"/>
                    </a:cxn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1"/>
                    </a:cxn>
                    <a:cxn ang="0">
                      <a:pos x="2" y="13"/>
                    </a:cxn>
                    <a:cxn ang="0">
                      <a:pos x="4" y="15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2" y="13"/>
                    </a:cxn>
                    <a:cxn ang="0">
                      <a:pos x="14" y="11"/>
                    </a:cxn>
                    <a:cxn ang="0">
                      <a:pos x="16" y="8"/>
                    </a:cxn>
                  </a:cxnLst>
                  <a:rect l="0" t="0" r="r" b="b"/>
                  <a:pathLst>
                    <a:path w="16" h="15">
                      <a:moveTo>
                        <a:pt x="16" y="8"/>
                      </a:moveTo>
                      <a:lnTo>
                        <a:pt x="16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5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3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6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2" y="13"/>
                      </a:lnTo>
                      <a:lnTo>
                        <a:pt x="4" y="13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0" y="15"/>
                      </a:lnTo>
                      <a:lnTo>
                        <a:pt x="12" y="13"/>
                      </a:lnTo>
                      <a:lnTo>
                        <a:pt x="12" y="13"/>
                      </a:lnTo>
                      <a:lnTo>
                        <a:pt x="14" y="11"/>
                      </a:lnTo>
                      <a:lnTo>
                        <a:pt x="14" y="11"/>
                      </a:lnTo>
                      <a:lnTo>
                        <a:pt x="14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FFDA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2" name="Freeform 749"/>
                <p:cNvSpPr>
                  <a:spLocks/>
                </p:cNvSpPr>
                <p:nvPr/>
              </p:nvSpPr>
              <p:spPr bwMode="auto">
                <a:xfrm>
                  <a:off x="1591" y="2356"/>
                  <a:ext cx="16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7"/>
                    </a:cxn>
                    <a:cxn ang="0">
                      <a:pos x="14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6" h="13">
                      <a:moveTo>
                        <a:pt x="16" y="6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6" y="6"/>
                      </a:lnTo>
                      <a:close/>
                    </a:path>
                  </a:pathLst>
                </a:custGeom>
                <a:solidFill>
                  <a:srgbClr val="FFDB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3" name="Freeform 750"/>
                <p:cNvSpPr>
                  <a:spLocks/>
                </p:cNvSpPr>
                <p:nvPr/>
              </p:nvSpPr>
              <p:spPr bwMode="auto">
                <a:xfrm>
                  <a:off x="1591" y="2356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7"/>
                    </a:cxn>
                    <a:cxn ang="0">
                      <a:pos x="14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2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8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13">
                      <a:moveTo>
                        <a:pt x="14" y="6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F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4" name="Freeform 751"/>
                <p:cNvSpPr>
                  <a:spLocks/>
                </p:cNvSpPr>
                <p:nvPr/>
              </p:nvSpPr>
              <p:spPr bwMode="auto">
                <a:xfrm>
                  <a:off x="1591" y="2356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7"/>
                    </a:cxn>
                    <a:cxn ang="0">
                      <a:pos x="14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2" y="9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8" y="13"/>
                    </a:cxn>
                    <a:cxn ang="0">
                      <a:pos x="10" y="11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13">
                      <a:moveTo>
                        <a:pt x="14" y="6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3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FFDD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5" name="Freeform 752"/>
                <p:cNvSpPr>
                  <a:spLocks/>
                </p:cNvSpPr>
                <p:nvPr/>
              </p:nvSpPr>
              <p:spPr bwMode="auto">
                <a:xfrm>
                  <a:off x="1591" y="2356"/>
                  <a:ext cx="14" cy="13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3"/>
                    </a:cxn>
                    <a:cxn ang="0">
                      <a:pos x="10" y="13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7"/>
                    </a:cxn>
                    <a:cxn ang="0">
                      <a:pos x="14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9"/>
                    </a:cxn>
                    <a:cxn ang="0">
                      <a:pos x="2" y="11"/>
                    </a:cxn>
                    <a:cxn ang="0">
                      <a:pos x="6" y="11"/>
                    </a:cxn>
                    <a:cxn ang="0">
                      <a:pos x="8" y="13"/>
                    </a:cxn>
                    <a:cxn ang="0">
                      <a:pos x="10" y="11"/>
                    </a:cxn>
                    <a:cxn ang="0">
                      <a:pos x="12" y="11"/>
                    </a:cxn>
                    <a:cxn ang="0">
                      <a:pos x="14" y="9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13">
                      <a:moveTo>
                        <a:pt x="14" y="6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10" y="13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10" y="11"/>
                      </a:lnTo>
                      <a:lnTo>
                        <a:pt x="12" y="11"/>
                      </a:lnTo>
                      <a:lnTo>
                        <a:pt x="12" y="11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4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FFDE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6" name="Freeform 753"/>
                <p:cNvSpPr>
                  <a:spLocks/>
                </p:cNvSpPr>
                <p:nvPr/>
              </p:nvSpPr>
              <p:spPr bwMode="auto">
                <a:xfrm>
                  <a:off x="1593" y="2356"/>
                  <a:ext cx="12" cy="13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3"/>
                    </a:cxn>
                    <a:cxn ang="0">
                      <a:pos x="6" y="13"/>
                    </a:cxn>
                    <a:cxn ang="0">
                      <a:pos x="10" y="11"/>
                    </a:cxn>
                    <a:cxn ang="0">
                      <a:pos x="12" y="9"/>
                    </a:cxn>
                    <a:cxn ang="0">
                      <a:pos x="12" y="7"/>
                    </a:cxn>
                    <a:cxn ang="0">
                      <a:pos x="12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6" y="13"/>
                    </a:cxn>
                    <a:cxn ang="0">
                      <a:pos x="8" y="11"/>
                    </a:cxn>
                    <a:cxn ang="0">
                      <a:pos x="10" y="11"/>
                    </a:cxn>
                    <a:cxn ang="0">
                      <a:pos x="12" y="9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13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2" y="9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3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FD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7" name="Freeform 754"/>
                <p:cNvSpPr>
                  <a:spLocks/>
                </p:cNvSpPr>
                <p:nvPr/>
              </p:nvSpPr>
              <p:spPr bwMode="auto">
                <a:xfrm>
                  <a:off x="1593" y="2356"/>
                  <a:ext cx="12" cy="13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6" y="11"/>
                    </a:cxn>
                    <a:cxn ang="0">
                      <a:pos x="10" y="11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10" y="11"/>
                    </a:cxn>
                    <a:cxn ang="0">
                      <a:pos x="12" y="9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13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3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FE0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8" name="Freeform 755"/>
                <p:cNvSpPr>
                  <a:spLocks/>
                </p:cNvSpPr>
                <p:nvPr/>
              </p:nvSpPr>
              <p:spPr bwMode="auto">
                <a:xfrm>
                  <a:off x="1593" y="2356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6" y="11"/>
                    </a:cxn>
                    <a:cxn ang="0">
                      <a:pos x="10" y="11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11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11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10" y="11"/>
                      </a:lnTo>
                      <a:lnTo>
                        <a:pt x="10" y="11"/>
                      </a:lnTo>
                      <a:lnTo>
                        <a:pt x="10" y="9"/>
                      </a:lnTo>
                      <a:lnTo>
                        <a:pt x="12" y="9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FE2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49" name="Freeform 756"/>
                <p:cNvSpPr>
                  <a:spLocks/>
                </p:cNvSpPr>
                <p:nvPr/>
              </p:nvSpPr>
              <p:spPr bwMode="auto">
                <a:xfrm>
                  <a:off x="1593" y="2356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6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10" y="9"/>
                    </a:cxn>
                    <a:cxn ang="0">
                      <a:pos x="10" y="7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11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2" y="7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7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FE2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0" name="Freeform 757"/>
                <p:cNvSpPr>
                  <a:spLocks/>
                </p:cNvSpPr>
                <p:nvPr/>
              </p:nvSpPr>
              <p:spPr bwMode="auto">
                <a:xfrm>
                  <a:off x="1593" y="2356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12" y="6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2" y="11"/>
                    </a:cxn>
                    <a:cxn ang="0">
                      <a:pos x="4" y="11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10" y="9"/>
                    </a:cxn>
                    <a:cxn ang="0">
                      <a:pos x="12" y="7"/>
                    </a:cxn>
                    <a:cxn ang="0">
                      <a:pos x="12" y="6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2" y="9"/>
                    </a:cxn>
                    <a:cxn ang="0">
                      <a:pos x="4" y="11"/>
                    </a:cxn>
                    <a:cxn ang="0">
                      <a:pos x="6" y="11"/>
                    </a:cxn>
                    <a:cxn ang="0">
                      <a:pos x="8" y="11"/>
                    </a:cxn>
                    <a:cxn ang="0">
                      <a:pos x="10" y="9"/>
                    </a:cxn>
                    <a:cxn ang="0">
                      <a:pos x="10" y="7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11">
                      <a:moveTo>
                        <a:pt x="12" y="6"/>
                      </a:move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7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4" y="11"/>
                      </a:lnTo>
                      <a:lnTo>
                        <a:pt x="4" y="11"/>
                      </a:lnTo>
                      <a:lnTo>
                        <a:pt x="6" y="11"/>
                      </a:lnTo>
                      <a:lnTo>
                        <a:pt x="6" y="11"/>
                      </a:lnTo>
                      <a:lnTo>
                        <a:pt x="8" y="11"/>
                      </a:lnTo>
                      <a:lnTo>
                        <a:pt x="8" y="11"/>
                      </a:lnTo>
                      <a:lnTo>
                        <a:pt x="10" y="9"/>
                      </a:lnTo>
                      <a:lnTo>
                        <a:pt x="10" y="9"/>
                      </a:lnTo>
                      <a:lnTo>
                        <a:pt x="10" y="7"/>
                      </a:lnTo>
                      <a:lnTo>
                        <a:pt x="12" y="7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FE3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1" name="Freeform 758"/>
                <p:cNvSpPr>
                  <a:spLocks/>
                </p:cNvSpPr>
                <p:nvPr/>
              </p:nvSpPr>
              <p:spPr bwMode="auto">
                <a:xfrm>
                  <a:off x="1593" y="2358"/>
                  <a:ext cx="12" cy="9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7"/>
                    </a:cxn>
                    <a:cxn ang="0">
                      <a:pos x="12" y="5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2" h="9">
                      <a:moveTo>
                        <a:pt x="12" y="4"/>
                      </a:move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2" y="5"/>
                      </a:lnTo>
                      <a:lnTo>
                        <a:pt x="12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2" y="4"/>
                      </a:lnTo>
                      <a:close/>
                    </a:path>
                  </a:pathLst>
                </a:custGeom>
                <a:solidFill>
                  <a:srgbClr val="FF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2" name="Freeform 759"/>
                <p:cNvSpPr>
                  <a:spLocks/>
                </p:cNvSpPr>
                <p:nvPr/>
              </p:nvSpPr>
              <p:spPr bwMode="auto">
                <a:xfrm>
                  <a:off x="1593" y="2358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0" h="9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9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E5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3" name="Freeform 760"/>
                <p:cNvSpPr>
                  <a:spLocks/>
                </p:cNvSpPr>
                <p:nvPr/>
              </p:nvSpPr>
              <p:spPr bwMode="auto">
                <a:xfrm>
                  <a:off x="1593" y="2358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2" y="5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9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0" h="9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4" name="Freeform 761"/>
                <p:cNvSpPr>
                  <a:spLocks/>
                </p:cNvSpPr>
                <p:nvPr/>
              </p:nvSpPr>
              <p:spPr bwMode="auto">
                <a:xfrm>
                  <a:off x="1593" y="2358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2" y="5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8" y="7"/>
                    </a:cxn>
                    <a:cxn ang="0">
                      <a:pos x="10" y="5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0" h="9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9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E8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5" name="Freeform 762"/>
                <p:cNvSpPr>
                  <a:spLocks/>
                </p:cNvSpPr>
                <p:nvPr/>
              </p:nvSpPr>
              <p:spPr bwMode="auto">
                <a:xfrm>
                  <a:off x="1593" y="2358"/>
                  <a:ext cx="10" cy="9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4" y="9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10" y="7"/>
                    </a:cxn>
                    <a:cxn ang="0">
                      <a:pos x="10" y="5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5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9"/>
                    </a:cxn>
                    <a:cxn ang="0">
                      <a:pos x="8" y="7"/>
                    </a:cxn>
                    <a:cxn ang="0">
                      <a:pos x="8" y="7"/>
                    </a:cxn>
                    <a:cxn ang="0">
                      <a:pos x="10" y="5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0" h="9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4" y="9"/>
                      </a:lnTo>
                      <a:lnTo>
                        <a:pt x="6" y="9"/>
                      </a:lnTo>
                      <a:lnTo>
                        <a:pt x="6" y="9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E8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6" name="Freeform 763"/>
                <p:cNvSpPr>
                  <a:spLocks/>
                </p:cNvSpPr>
                <p:nvPr/>
              </p:nvSpPr>
              <p:spPr bwMode="auto">
                <a:xfrm>
                  <a:off x="1595" y="2358"/>
                  <a:ext cx="8" cy="9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2" y="9"/>
                    </a:cxn>
                    <a:cxn ang="0">
                      <a:pos x="4" y="9"/>
                    </a:cxn>
                    <a:cxn ang="0">
                      <a:pos x="6" y="7"/>
                    </a:cxn>
                    <a:cxn ang="0">
                      <a:pos x="8" y="7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9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9"/>
                      </a:lnTo>
                      <a:lnTo>
                        <a:pt x="4" y="9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E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7" name="Freeform 764"/>
                <p:cNvSpPr>
                  <a:spLocks/>
                </p:cNvSpPr>
                <p:nvPr/>
              </p:nvSpPr>
              <p:spPr bwMode="auto">
                <a:xfrm>
                  <a:off x="1595" y="2358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8" y="7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EA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8" name="Freeform 765"/>
                <p:cNvSpPr>
                  <a:spLocks/>
                </p:cNvSpPr>
                <p:nvPr/>
              </p:nvSpPr>
              <p:spPr bwMode="auto">
                <a:xfrm>
                  <a:off x="1595" y="2358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7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6" y="7"/>
                    </a:cxn>
                    <a:cxn ang="0">
                      <a:pos x="8" y="5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EB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59" name="Freeform 766"/>
                <p:cNvSpPr>
                  <a:spLocks/>
                </p:cNvSpPr>
                <p:nvPr/>
              </p:nvSpPr>
              <p:spPr bwMode="auto">
                <a:xfrm>
                  <a:off x="1595" y="2358"/>
                  <a:ext cx="8" cy="7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6" y="5"/>
                    </a:cxn>
                    <a:cxn ang="0">
                      <a:pos x="8" y="5"/>
                    </a:cxn>
                    <a:cxn ang="0">
                      <a:pos x="8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6" y="7"/>
                    </a:cxn>
                    <a:cxn ang="0">
                      <a:pos x="6" y="7"/>
                    </a:cxn>
                    <a:cxn ang="0">
                      <a:pos x="6" y="5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7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7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8" y="5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0" name="Freeform 767"/>
                <p:cNvSpPr>
                  <a:spLocks/>
                </p:cNvSpPr>
                <p:nvPr/>
              </p:nvSpPr>
              <p:spPr bwMode="auto">
                <a:xfrm>
                  <a:off x="1595" y="2360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8" y="3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8" h="5">
                      <a:moveTo>
                        <a:pt x="8" y="2"/>
                      </a:move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FF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1" name="Freeform 768"/>
                <p:cNvSpPr>
                  <a:spLocks/>
                </p:cNvSpPr>
                <p:nvPr/>
              </p:nvSpPr>
              <p:spPr bwMode="auto">
                <a:xfrm>
                  <a:off x="1595" y="2360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8" h="5">
                      <a:moveTo>
                        <a:pt x="8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8" y="2"/>
                      </a:lnTo>
                      <a:close/>
                    </a:path>
                  </a:pathLst>
                </a:custGeom>
                <a:solidFill>
                  <a:srgbClr val="FFEE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2" name="Freeform 769"/>
                <p:cNvSpPr>
                  <a:spLocks/>
                </p:cNvSpPr>
                <p:nvPr/>
              </p:nvSpPr>
              <p:spPr bwMode="auto">
                <a:xfrm>
                  <a:off x="1595" y="236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EF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3" name="Freeform 770"/>
                <p:cNvSpPr>
                  <a:spLocks/>
                </p:cNvSpPr>
                <p:nvPr/>
              </p:nvSpPr>
              <p:spPr bwMode="auto">
                <a:xfrm>
                  <a:off x="1595" y="236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4" name="Freeform 771"/>
                <p:cNvSpPr>
                  <a:spLocks/>
                </p:cNvSpPr>
                <p:nvPr/>
              </p:nvSpPr>
              <p:spPr bwMode="auto">
                <a:xfrm>
                  <a:off x="1595" y="2360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5"/>
                    </a:cxn>
                    <a:cxn ang="0">
                      <a:pos x="4" y="5"/>
                    </a:cxn>
                    <a:cxn ang="0">
                      <a:pos x="4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5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5" name="Freeform 772"/>
                <p:cNvSpPr>
                  <a:spLocks/>
                </p:cNvSpPr>
                <p:nvPr/>
              </p:nvSpPr>
              <p:spPr bwMode="auto">
                <a:xfrm>
                  <a:off x="1597" y="2360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5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6" name="Freeform 773"/>
                <p:cNvSpPr>
                  <a:spLocks/>
                </p:cNvSpPr>
                <p:nvPr/>
              </p:nvSpPr>
              <p:spPr bwMode="auto">
                <a:xfrm>
                  <a:off x="1597" y="2360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3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7" name="Freeform 774"/>
                <p:cNvSpPr>
                  <a:spLocks/>
                </p:cNvSpPr>
                <p:nvPr/>
              </p:nvSpPr>
              <p:spPr bwMode="auto">
                <a:xfrm>
                  <a:off x="1597" y="2360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4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8" name="Freeform 775"/>
                <p:cNvSpPr>
                  <a:spLocks/>
                </p:cNvSpPr>
                <p:nvPr/>
              </p:nvSpPr>
              <p:spPr bwMode="auto">
                <a:xfrm>
                  <a:off x="1597" y="2360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69" name="Freeform 776"/>
                <p:cNvSpPr>
                  <a:spLocks/>
                </p:cNvSpPr>
                <p:nvPr/>
              </p:nvSpPr>
              <p:spPr bwMode="auto">
                <a:xfrm>
                  <a:off x="1597" y="2360"/>
                  <a:ext cx="4" cy="3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4" y="3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3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6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70" name="Freeform 777"/>
                <p:cNvSpPr>
                  <a:spLocks/>
                </p:cNvSpPr>
                <p:nvPr/>
              </p:nvSpPr>
              <p:spPr bwMode="auto">
                <a:xfrm>
                  <a:off x="1597" y="2362"/>
                  <a:ext cx="4" cy="1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4" h="1">
                      <a:moveTo>
                        <a:pt x="4" y="0"/>
                      </a:move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4" y="1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F7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771" name="Freeform 778"/>
                <p:cNvSpPr>
                  <a:spLocks/>
                </p:cNvSpPr>
                <p:nvPr/>
              </p:nvSpPr>
              <p:spPr bwMode="auto">
                <a:xfrm>
                  <a:off x="1597" y="236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10" name="Group 779"/>
              <p:cNvGrpSpPr>
                <a:grpSpLocks/>
              </p:cNvGrpSpPr>
              <p:nvPr/>
            </p:nvGrpSpPr>
            <p:grpSpPr bwMode="auto">
              <a:xfrm>
                <a:off x="1572" y="1899"/>
                <a:ext cx="81" cy="514"/>
                <a:chOff x="1572" y="1899"/>
                <a:chExt cx="81" cy="514"/>
              </a:xfrm>
            </p:grpSpPr>
            <p:sp>
              <p:nvSpPr>
                <p:cNvPr id="372" name="Freeform 780"/>
                <p:cNvSpPr>
                  <a:spLocks/>
                </p:cNvSpPr>
                <p:nvPr/>
              </p:nvSpPr>
              <p:spPr bwMode="auto">
                <a:xfrm>
                  <a:off x="1597" y="236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9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3" name="Freeform 781"/>
                <p:cNvSpPr>
                  <a:spLocks/>
                </p:cNvSpPr>
                <p:nvPr/>
              </p:nvSpPr>
              <p:spPr bwMode="auto">
                <a:xfrm>
                  <a:off x="1597" y="2362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A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4" name="Freeform 782"/>
                <p:cNvSpPr>
                  <a:spLocks/>
                </p:cNvSpPr>
                <p:nvPr/>
              </p:nvSpPr>
              <p:spPr bwMode="auto">
                <a:xfrm>
                  <a:off x="1599" y="236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B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5" name="Freeform 783"/>
                <p:cNvSpPr>
                  <a:spLocks/>
                </p:cNvSpPr>
                <p:nvPr/>
              </p:nvSpPr>
              <p:spPr bwMode="auto">
                <a:xfrm>
                  <a:off x="1599" y="236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C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6" name="Freeform 784"/>
                <p:cNvSpPr>
                  <a:spLocks/>
                </p:cNvSpPr>
                <p:nvPr/>
              </p:nvSpPr>
              <p:spPr bwMode="auto">
                <a:xfrm>
                  <a:off x="1599" y="2362"/>
                  <a:ext cx="1" cy="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7" name="Freeform 785"/>
                <p:cNvSpPr>
                  <a:spLocks/>
                </p:cNvSpPr>
                <p:nvPr/>
              </p:nvSpPr>
              <p:spPr bwMode="auto">
                <a:xfrm>
                  <a:off x="1572" y="2310"/>
                  <a:ext cx="54" cy="103"/>
                </a:xfrm>
                <a:custGeom>
                  <a:avLst/>
                  <a:gdLst/>
                  <a:ahLst/>
                  <a:cxnLst>
                    <a:cxn ang="0">
                      <a:pos x="27" y="103"/>
                    </a:cxn>
                    <a:cxn ang="0">
                      <a:pos x="33" y="103"/>
                    </a:cxn>
                    <a:cxn ang="0">
                      <a:pos x="37" y="100"/>
                    </a:cxn>
                    <a:cxn ang="0">
                      <a:pos x="42" y="96"/>
                    </a:cxn>
                    <a:cxn ang="0">
                      <a:pos x="46" y="88"/>
                    </a:cxn>
                    <a:cxn ang="0">
                      <a:pos x="50" y="80"/>
                    </a:cxn>
                    <a:cxn ang="0">
                      <a:pos x="52" y="73"/>
                    </a:cxn>
                    <a:cxn ang="0">
                      <a:pos x="54" y="63"/>
                    </a:cxn>
                    <a:cxn ang="0">
                      <a:pos x="54" y="52"/>
                    </a:cxn>
                    <a:cxn ang="0">
                      <a:pos x="54" y="42"/>
                    </a:cxn>
                    <a:cxn ang="0">
                      <a:pos x="52" y="32"/>
                    </a:cxn>
                    <a:cxn ang="0">
                      <a:pos x="50" y="23"/>
                    </a:cxn>
                    <a:cxn ang="0">
                      <a:pos x="46" y="15"/>
                    </a:cxn>
                    <a:cxn ang="0">
                      <a:pos x="42" y="9"/>
                    </a:cxn>
                    <a:cxn ang="0">
                      <a:pos x="37" y="5"/>
                    </a:cxn>
                    <a:cxn ang="0">
                      <a:pos x="33" y="2"/>
                    </a:cxn>
                    <a:cxn ang="0">
                      <a:pos x="27" y="0"/>
                    </a:cxn>
                    <a:cxn ang="0">
                      <a:pos x="21" y="2"/>
                    </a:cxn>
                    <a:cxn ang="0">
                      <a:pos x="16" y="5"/>
                    </a:cxn>
                    <a:cxn ang="0">
                      <a:pos x="12" y="9"/>
                    </a:cxn>
                    <a:cxn ang="0">
                      <a:pos x="8" y="15"/>
                    </a:cxn>
                    <a:cxn ang="0">
                      <a:pos x="4" y="23"/>
                    </a:cxn>
                    <a:cxn ang="0">
                      <a:pos x="2" y="32"/>
                    </a:cxn>
                    <a:cxn ang="0">
                      <a:pos x="0" y="42"/>
                    </a:cxn>
                    <a:cxn ang="0">
                      <a:pos x="0" y="52"/>
                    </a:cxn>
                    <a:cxn ang="0">
                      <a:pos x="0" y="63"/>
                    </a:cxn>
                    <a:cxn ang="0">
                      <a:pos x="2" y="73"/>
                    </a:cxn>
                    <a:cxn ang="0">
                      <a:pos x="4" y="80"/>
                    </a:cxn>
                    <a:cxn ang="0">
                      <a:pos x="8" y="88"/>
                    </a:cxn>
                    <a:cxn ang="0">
                      <a:pos x="12" y="96"/>
                    </a:cxn>
                    <a:cxn ang="0">
                      <a:pos x="16" y="100"/>
                    </a:cxn>
                    <a:cxn ang="0">
                      <a:pos x="21" y="103"/>
                    </a:cxn>
                    <a:cxn ang="0">
                      <a:pos x="27" y="103"/>
                    </a:cxn>
                  </a:cxnLst>
                  <a:rect l="0" t="0" r="r" b="b"/>
                  <a:pathLst>
                    <a:path w="54" h="103">
                      <a:moveTo>
                        <a:pt x="27" y="103"/>
                      </a:moveTo>
                      <a:lnTo>
                        <a:pt x="33" y="103"/>
                      </a:lnTo>
                      <a:lnTo>
                        <a:pt x="37" y="100"/>
                      </a:lnTo>
                      <a:lnTo>
                        <a:pt x="42" y="96"/>
                      </a:lnTo>
                      <a:lnTo>
                        <a:pt x="46" y="88"/>
                      </a:lnTo>
                      <a:lnTo>
                        <a:pt x="50" y="80"/>
                      </a:lnTo>
                      <a:lnTo>
                        <a:pt x="52" y="73"/>
                      </a:lnTo>
                      <a:lnTo>
                        <a:pt x="54" y="63"/>
                      </a:lnTo>
                      <a:lnTo>
                        <a:pt x="54" y="52"/>
                      </a:lnTo>
                      <a:lnTo>
                        <a:pt x="54" y="42"/>
                      </a:lnTo>
                      <a:lnTo>
                        <a:pt x="52" y="32"/>
                      </a:lnTo>
                      <a:lnTo>
                        <a:pt x="50" y="23"/>
                      </a:lnTo>
                      <a:lnTo>
                        <a:pt x="46" y="15"/>
                      </a:lnTo>
                      <a:lnTo>
                        <a:pt x="42" y="9"/>
                      </a:lnTo>
                      <a:lnTo>
                        <a:pt x="37" y="5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6" y="5"/>
                      </a:lnTo>
                      <a:lnTo>
                        <a:pt x="12" y="9"/>
                      </a:lnTo>
                      <a:lnTo>
                        <a:pt x="8" y="15"/>
                      </a:lnTo>
                      <a:lnTo>
                        <a:pt x="4" y="23"/>
                      </a:lnTo>
                      <a:lnTo>
                        <a:pt x="2" y="32"/>
                      </a:lnTo>
                      <a:lnTo>
                        <a:pt x="0" y="42"/>
                      </a:lnTo>
                      <a:lnTo>
                        <a:pt x="0" y="52"/>
                      </a:lnTo>
                      <a:lnTo>
                        <a:pt x="0" y="63"/>
                      </a:lnTo>
                      <a:lnTo>
                        <a:pt x="2" y="73"/>
                      </a:lnTo>
                      <a:lnTo>
                        <a:pt x="4" y="80"/>
                      </a:lnTo>
                      <a:lnTo>
                        <a:pt x="8" y="88"/>
                      </a:lnTo>
                      <a:lnTo>
                        <a:pt x="12" y="96"/>
                      </a:lnTo>
                      <a:lnTo>
                        <a:pt x="16" y="100"/>
                      </a:lnTo>
                      <a:lnTo>
                        <a:pt x="21" y="103"/>
                      </a:lnTo>
                      <a:lnTo>
                        <a:pt x="27" y="103"/>
                      </a:lnTo>
                    </a:path>
                  </a:pathLst>
                </a:custGeom>
                <a:noFill/>
                <a:ln w="0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8" name="Freeform 786"/>
                <p:cNvSpPr>
                  <a:spLocks noEditPoints="1"/>
                </p:cNvSpPr>
                <p:nvPr/>
              </p:nvSpPr>
              <p:spPr bwMode="auto">
                <a:xfrm>
                  <a:off x="1620" y="1899"/>
                  <a:ext cx="8" cy="10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104"/>
                    </a:cxn>
                    <a:cxn ang="0">
                      <a:pos x="4" y="104"/>
                    </a:cxn>
                    <a:cxn ang="0">
                      <a:pos x="8" y="104"/>
                    </a:cxn>
                    <a:cxn ang="0">
                      <a:pos x="8" y="104"/>
                    </a:cxn>
                    <a:cxn ang="0">
                      <a:pos x="8" y="104"/>
                    </a:cxn>
                    <a:cxn ang="0">
                      <a:pos x="8" y="104"/>
                    </a:cxn>
                    <a:cxn ang="0">
                      <a:pos x="6" y="104"/>
                    </a:cxn>
                    <a:cxn ang="0">
                      <a:pos x="6" y="104"/>
                    </a:cxn>
                    <a:cxn ang="0">
                      <a:pos x="6" y="104"/>
                    </a:cxn>
                    <a:cxn ang="0">
                      <a:pos x="6" y="104"/>
                    </a:cxn>
                    <a:cxn ang="0">
                      <a:pos x="4" y="104"/>
                    </a:cxn>
                    <a:cxn ang="0">
                      <a:pos x="4" y="104"/>
                    </a:cxn>
                    <a:cxn ang="0">
                      <a:pos x="4" y="104"/>
                    </a:cxn>
                    <a:cxn ang="0">
                      <a:pos x="4" y="104"/>
                    </a:cxn>
                    <a:cxn ang="0">
                      <a:pos x="2" y="104"/>
                    </a:cxn>
                    <a:cxn ang="0">
                      <a:pos x="2" y="104"/>
                    </a:cxn>
                    <a:cxn ang="0">
                      <a:pos x="2" y="104"/>
                    </a:cxn>
                    <a:cxn ang="0">
                      <a:pos x="2" y="104"/>
                    </a:cxn>
                    <a:cxn ang="0">
                      <a:pos x="0" y="104"/>
                    </a:cxn>
                  </a:cxnLst>
                  <a:rect l="0" t="0" r="r" b="b"/>
                  <a:pathLst>
                    <a:path w="8" h="104">
                      <a:moveTo>
                        <a:pt x="8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0" y="104"/>
                      </a:moveTo>
                      <a:lnTo>
                        <a:pt x="4" y="104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6" y="104"/>
                      </a:lnTo>
                      <a:lnTo>
                        <a:pt x="6" y="104"/>
                      </a:lnTo>
                      <a:lnTo>
                        <a:pt x="6" y="104"/>
                      </a:lnTo>
                      <a:lnTo>
                        <a:pt x="6" y="104"/>
                      </a:lnTo>
                      <a:lnTo>
                        <a:pt x="4" y="104"/>
                      </a:lnTo>
                      <a:lnTo>
                        <a:pt x="4" y="104"/>
                      </a:lnTo>
                      <a:lnTo>
                        <a:pt x="4" y="104"/>
                      </a:lnTo>
                      <a:lnTo>
                        <a:pt x="4" y="104"/>
                      </a:lnTo>
                      <a:lnTo>
                        <a:pt x="2" y="104"/>
                      </a:lnTo>
                      <a:lnTo>
                        <a:pt x="2" y="104"/>
                      </a:lnTo>
                      <a:lnTo>
                        <a:pt x="2" y="104"/>
                      </a:lnTo>
                      <a:lnTo>
                        <a:pt x="2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FF030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9" name="Freeform 787"/>
                <p:cNvSpPr>
                  <a:spLocks noEditPoints="1"/>
                </p:cNvSpPr>
                <p:nvPr/>
              </p:nvSpPr>
              <p:spPr bwMode="auto">
                <a:xfrm>
                  <a:off x="1620" y="1899"/>
                  <a:ext cx="10" cy="104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0" y="104"/>
                    </a:cxn>
                    <a:cxn ang="0">
                      <a:pos x="4" y="104"/>
                    </a:cxn>
                    <a:cxn ang="0">
                      <a:pos x="8" y="104"/>
                    </a:cxn>
                    <a:cxn ang="0">
                      <a:pos x="8" y="104"/>
                    </a:cxn>
                    <a:cxn ang="0">
                      <a:pos x="10" y="104"/>
                    </a:cxn>
                    <a:cxn ang="0">
                      <a:pos x="10" y="104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4" y="104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4"/>
                    </a:cxn>
                    <a:cxn ang="0">
                      <a:pos x="0" y="104"/>
                    </a:cxn>
                  </a:cxnLst>
                  <a:rect l="0" t="0" r="r" b="b"/>
                  <a:pathLst>
                    <a:path w="10" h="104">
                      <a:moveTo>
                        <a:pt x="8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0" y="104"/>
                      </a:moveTo>
                      <a:lnTo>
                        <a:pt x="4" y="104"/>
                      </a:lnTo>
                      <a:lnTo>
                        <a:pt x="8" y="104"/>
                      </a:lnTo>
                      <a:lnTo>
                        <a:pt x="8" y="104"/>
                      </a:lnTo>
                      <a:lnTo>
                        <a:pt x="10" y="104"/>
                      </a:lnTo>
                      <a:lnTo>
                        <a:pt x="10" y="104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4" y="104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lnTo>
                        <a:pt x="0" y="104"/>
                      </a:lnTo>
                      <a:close/>
                    </a:path>
                  </a:pathLst>
                </a:custGeom>
                <a:solidFill>
                  <a:srgbClr val="FF040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0" name="Freeform 788"/>
                <p:cNvSpPr>
                  <a:spLocks noEditPoints="1"/>
                </p:cNvSpPr>
                <p:nvPr/>
              </p:nvSpPr>
              <p:spPr bwMode="auto">
                <a:xfrm>
                  <a:off x="1620" y="1899"/>
                  <a:ext cx="10" cy="104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0" y="102"/>
                    </a:cxn>
                    <a:cxn ang="0">
                      <a:pos x="4" y="104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10" y="102"/>
                    </a:cxn>
                    <a:cxn ang="0">
                      <a:pos x="4" y="104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10" h="104">
                      <a:moveTo>
                        <a:pt x="10" y="0"/>
                      </a:move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  <a:moveTo>
                        <a:pt x="0" y="102"/>
                      </a:moveTo>
                      <a:lnTo>
                        <a:pt x="4" y="104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4" y="104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F0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1" name="Freeform 789"/>
                <p:cNvSpPr>
                  <a:spLocks noEditPoints="1"/>
                </p:cNvSpPr>
                <p:nvPr/>
              </p:nvSpPr>
              <p:spPr bwMode="auto">
                <a:xfrm>
                  <a:off x="1618" y="1899"/>
                  <a:ext cx="14" cy="104"/>
                </a:xfrm>
                <a:custGeom>
                  <a:avLst/>
                  <a:gdLst/>
                  <a:ahLst/>
                  <a:cxnLst>
                    <a:cxn ang="0">
                      <a:pos x="12" y="2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2" y="2"/>
                    </a:cxn>
                    <a:cxn ang="0">
                      <a:pos x="12" y="2"/>
                    </a:cxn>
                    <a:cxn ang="0">
                      <a:pos x="12" y="2"/>
                    </a:cxn>
                    <a:cxn ang="0">
                      <a:pos x="12" y="2"/>
                    </a:cxn>
                    <a:cxn ang="0">
                      <a:pos x="2" y="102"/>
                    </a:cxn>
                    <a:cxn ang="0">
                      <a:pos x="6" y="104"/>
                    </a:cxn>
                    <a:cxn ang="0">
                      <a:pos x="12" y="102"/>
                    </a:cxn>
                    <a:cxn ang="0">
                      <a:pos x="12" y="102"/>
                    </a:cxn>
                    <a:cxn ang="0">
                      <a:pos x="12" y="102"/>
                    </a:cxn>
                    <a:cxn ang="0">
                      <a:pos x="12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6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2" y="102"/>
                    </a:cxn>
                    <a:cxn ang="0">
                      <a:pos x="2" y="102"/>
                    </a:cxn>
                  </a:cxnLst>
                  <a:rect l="0" t="0" r="r" b="b"/>
                  <a:pathLst>
                    <a:path w="14" h="104">
                      <a:moveTo>
                        <a:pt x="12" y="2"/>
                      </a:move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2" y="2"/>
                      </a:lnTo>
                      <a:close/>
                      <a:moveTo>
                        <a:pt x="2" y="102"/>
                      </a:moveTo>
                      <a:lnTo>
                        <a:pt x="6" y="104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12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6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close/>
                    </a:path>
                  </a:pathLst>
                </a:custGeom>
                <a:solidFill>
                  <a:srgbClr val="FF06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2" name="Freeform 790"/>
                <p:cNvSpPr>
                  <a:spLocks noEditPoints="1"/>
                </p:cNvSpPr>
                <p:nvPr/>
              </p:nvSpPr>
              <p:spPr bwMode="auto">
                <a:xfrm>
                  <a:off x="1618" y="1899"/>
                  <a:ext cx="14" cy="102"/>
                </a:xfrm>
                <a:custGeom>
                  <a:avLst/>
                  <a:gdLst/>
                  <a:ahLst/>
                  <a:cxnLst>
                    <a:cxn ang="0">
                      <a:pos x="14" y="2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14" y="2"/>
                    </a:cxn>
                    <a:cxn ang="0">
                      <a:pos x="0" y="102"/>
                    </a:cxn>
                    <a:cxn ang="0">
                      <a:pos x="6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14" y="102"/>
                    </a:cxn>
                    <a:cxn ang="0">
                      <a:pos x="6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14" h="102">
                      <a:moveTo>
                        <a:pt x="14" y="2"/>
                      </a:move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4" y="2"/>
                      </a:lnTo>
                      <a:close/>
                      <a:moveTo>
                        <a:pt x="0" y="102"/>
                      </a:moveTo>
                      <a:lnTo>
                        <a:pt x="6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14" y="102"/>
                      </a:lnTo>
                      <a:lnTo>
                        <a:pt x="6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F07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3" name="Freeform 791"/>
                <p:cNvSpPr>
                  <a:spLocks noEditPoints="1"/>
                </p:cNvSpPr>
                <p:nvPr/>
              </p:nvSpPr>
              <p:spPr bwMode="auto">
                <a:xfrm>
                  <a:off x="1618" y="1901"/>
                  <a:ext cx="14" cy="100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6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100"/>
                    </a:cxn>
                    <a:cxn ang="0">
                      <a:pos x="6" y="100"/>
                    </a:cxn>
                    <a:cxn ang="0">
                      <a:pos x="14" y="100"/>
                    </a:cxn>
                    <a:cxn ang="0">
                      <a:pos x="14" y="100"/>
                    </a:cxn>
                    <a:cxn ang="0">
                      <a:pos x="14" y="100"/>
                    </a:cxn>
                    <a:cxn ang="0">
                      <a:pos x="14" y="100"/>
                    </a:cxn>
                    <a:cxn ang="0">
                      <a:pos x="14" y="100"/>
                    </a:cxn>
                    <a:cxn ang="0">
                      <a:pos x="14" y="100"/>
                    </a:cxn>
                    <a:cxn ang="0">
                      <a:pos x="14" y="100"/>
                    </a:cxn>
                    <a:cxn ang="0">
                      <a:pos x="14" y="100"/>
                    </a:cxn>
                    <a:cxn ang="0">
                      <a:pos x="14" y="100"/>
                    </a:cxn>
                    <a:cxn ang="0">
                      <a:pos x="6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4" h="100">
                      <a:moveTo>
                        <a:pt x="14" y="0"/>
                      </a:move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close/>
                      <a:moveTo>
                        <a:pt x="0" y="100"/>
                      </a:moveTo>
                      <a:lnTo>
                        <a:pt x="6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14" y="100"/>
                      </a:lnTo>
                      <a:lnTo>
                        <a:pt x="6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8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4" name="Freeform 792"/>
                <p:cNvSpPr>
                  <a:spLocks noEditPoints="1"/>
                </p:cNvSpPr>
                <p:nvPr/>
              </p:nvSpPr>
              <p:spPr bwMode="auto">
                <a:xfrm>
                  <a:off x="1616" y="1901"/>
                  <a:ext cx="16" cy="10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" y="100"/>
                    </a:cxn>
                    <a:cxn ang="0">
                      <a:pos x="8" y="100"/>
                    </a:cxn>
                    <a:cxn ang="0">
                      <a:pos x="16" y="100"/>
                    </a:cxn>
                    <a:cxn ang="0">
                      <a:pos x="16" y="100"/>
                    </a:cxn>
                    <a:cxn ang="0">
                      <a:pos x="16" y="100"/>
                    </a:cxn>
                    <a:cxn ang="0">
                      <a:pos x="16" y="100"/>
                    </a:cxn>
                    <a:cxn ang="0">
                      <a:pos x="16" y="100"/>
                    </a:cxn>
                    <a:cxn ang="0">
                      <a:pos x="16" y="100"/>
                    </a:cxn>
                    <a:cxn ang="0">
                      <a:pos x="16" y="100"/>
                    </a:cxn>
                    <a:cxn ang="0">
                      <a:pos x="16" y="100"/>
                    </a:cxn>
                    <a:cxn ang="0">
                      <a:pos x="16" y="100"/>
                    </a:cxn>
                    <a:cxn ang="0">
                      <a:pos x="8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2" y="100"/>
                    </a:cxn>
                  </a:cxnLst>
                  <a:rect l="0" t="0" r="r" b="b"/>
                  <a:pathLst>
                    <a:path w="16" h="100">
                      <a:moveTo>
                        <a:pt x="16" y="0"/>
                      </a:moveTo>
                      <a:lnTo>
                        <a:pt x="8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  <a:moveTo>
                        <a:pt x="2" y="100"/>
                      </a:moveTo>
                      <a:lnTo>
                        <a:pt x="8" y="100"/>
                      </a:lnTo>
                      <a:lnTo>
                        <a:pt x="16" y="100"/>
                      </a:lnTo>
                      <a:lnTo>
                        <a:pt x="16" y="100"/>
                      </a:lnTo>
                      <a:lnTo>
                        <a:pt x="16" y="100"/>
                      </a:lnTo>
                      <a:lnTo>
                        <a:pt x="16" y="100"/>
                      </a:lnTo>
                      <a:lnTo>
                        <a:pt x="16" y="100"/>
                      </a:lnTo>
                      <a:lnTo>
                        <a:pt x="16" y="100"/>
                      </a:lnTo>
                      <a:lnTo>
                        <a:pt x="16" y="100"/>
                      </a:lnTo>
                      <a:lnTo>
                        <a:pt x="16" y="100"/>
                      </a:lnTo>
                      <a:lnTo>
                        <a:pt x="16" y="100"/>
                      </a:lnTo>
                      <a:lnTo>
                        <a:pt x="8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close/>
                    </a:path>
                  </a:pathLst>
                </a:custGeom>
                <a:solidFill>
                  <a:srgbClr val="FF090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5" name="Freeform 793"/>
                <p:cNvSpPr>
                  <a:spLocks noEditPoints="1"/>
                </p:cNvSpPr>
                <p:nvPr/>
              </p:nvSpPr>
              <p:spPr bwMode="auto">
                <a:xfrm>
                  <a:off x="1616" y="1901"/>
                  <a:ext cx="18" cy="100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0" y="100"/>
                    </a:cxn>
                    <a:cxn ang="0">
                      <a:pos x="8" y="100"/>
                    </a:cxn>
                    <a:cxn ang="0">
                      <a:pos x="16" y="100"/>
                    </a:cxn>
                    <a:cxn ang="0">
                      <a:pos x="16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8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8" h="100">
                      <a:moveTo>
                        <a:pt x="16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close/>
                      <a:moveTo>
                        <a:pt x="0" y="100"/>
                      </a:moveTo>
                      <a:lnTo>
                        <a:pt x="8" y="100"/>
                      </a:lnTo>
                      <a:lnTo>
                        <a:pt x="16" y="100"/>
                      </a:lnTo>
                      <a:lnTo>
                        <a:pt x="16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8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A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6" name="Freeform 794"/>
                <p:cNvSpPr>
                  <a:spLocks noEditPoints="1"/>
                </p:cNvSpPr>
                <p:nvPr/>
              </p:nvSpPr>
              <p:spPr bwMode="auto">
                <a:xfrm>
                  <a:off x="1616" y="1901"/>
                  <a:ext cx="18" cy="10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0" y="100"/>
                    </a:cxn>
                    <a:cxn ang="0">
                      <a:pos x="8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18" y="100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8" y="100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8" h="100">
                      <a:moveTo>
                        <a:pt x="18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  <a:moveTo>
                        <a:pt x="0" y="100"/>
                      </a:moveTo>
                      <a:lnTo>
                        <a:pt x="8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18" y="100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8" y="100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B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7" name="Freeform 795"/>
                <p:cNvSpPr>
                  <a:spLocks noEditPoints="1"/>
                </p:cNvSpPr>
                <p:nvPr/>
              </p:nvSpPr>
              <p:spPr bwMode="auto">
                <a:xfrm>
                  <a:off x="1616" y="1901"/>
                  <a:ext cx="18" cy="10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18" y="0"/>
                    </a:cxn>
                    <a:cxn ang="0">
                      <a:pos x="0" y="98"/>
                    </a:cxn>
                    <a:cxn ang="0">
                      <a:pos x="8" y="100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8" y="100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18" h="100">
                      <a:moveTo>
                        <a:pt x="18" y="0"/>
                      </a:move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  <a:moveTo>
                        <a:pt x="0" y="98"/>
                      </a:moveTo>
                      <a:lnTo>
                        <a:pt x="8" y="100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8" y="100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F0C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8" name="Freeform 796"/>
                <p:cNvSpPr>
                  <a:spLocks noEditPoints="1"/>
                </p:cNvSpPr>
                <p:nvPr/>
              </p:nvSpPr>
              <p:spPr bwMode="auto">
                <a:xfrm>
                  <a:off x="1616" y="1901"/>
                  <a:ext cx="18" cy="100"/>
                </a:xfrm>
                <a:custGeom>
                  <a:avLst/>
                  <a:gdLst/>
                  <a:ahLst/>
                  <a:cxnLst>
                    <a:cxn ang="0">
                      <a:pos x="18" y="2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0" y="98"/>
                    </a:cxn>
                    <a:cxn ang="0">
                      <a:pos x="8" y="100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18" y="98"/>
                    </a:cxn>
                    <a:cxn ang="0">
                      <a:pos x="8" y="100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18" h="100">
                      <a:moveTo>
                        <a:pt x="18" y="2"/>
                      </a:move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8" y="2"/>
                      </a:lnTo>
                      <a:close/>
                      <a:moveTo>
                        <a:pt x="0" y="98"/>
                      </a:moveTo>
                      <a:lnTo>
                        <a:pt x="8" y="100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18" y="98"/>
                      </a:lnTo>
                      <a:lnTo>
                        <a:pt x="8" y="100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F0D1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89" name="Freeform 797"/>
                <p:cNvSpPr>
                  <a:spLocks noEditPoints="1"/>
                </p:cNvSpPr>
                <p:nvPr/>
              </p:nvSpPr>
              <p:spPr bwMode="auto">
                <a:xfrm>
                  <a:off x="1614" y="1901"/>
                  <a:ext cx="20" cy="100"/>
                </a:xfrm>
                <a:custGeom>
                  <a:avLst/>
                  <a:gdLst/>
                  <a:ahLst/>
                  <a:cxnLst>
                    <a:cxn ang="0">
                      <a:pos x="20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2" y="98"/>
                    </a:cxn>
                    <a:cxn ang="0">
                      <a:pos x="10" y="100"/>
                    </a:cxn>
                    <a:cxn ang="0">
                      <a:pos x="20" y="98"/>
                    </a:cxn>
                    <a:cxn ang="0">
                      <a:pos x="20" y="98"/>
                    </a:cxn>
                    <a:cxn ang="0">
                      <a:pos x="20" y="98"/>
                    </a:cxn>
                    <a:cxn ang="0">
                      <a:pos x="20" y="98"/>
                    </a:cxn>
                    <a:cxn ang="0">
                      <a:pos x="20" y="98"/>
                    </a:cxn>
                    <a:cxn ang="0">
                      <a:pos x="20" y="98"/>
                    </a:cxn>
                    <a:cxn ang="0">
                      <a:pos x="20" y="98"/>
                    </a:cxn>
                    <a:cxn ang="0">
                      <a:pos x="20" y="98"/>
                    </a:cxn>
                    <a:cxn ang="0">
                      <a:pos x="20" y="98"/>
                    </a:cxn>
                    <a:cxn ang="0">
                      <a:pos x="10" y="100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2" y="98"/>
                    </a:cxn>
                    <a:cxn ang="0">
                      <a:pos x="2" y="98"/>
                    </a:cxn>
                    <a:cxn ang="0">
                      <a:pos x="2" y="98"/>
                    </a:cxn>
                    <a:cxn ang="0">
                      <a:pos x="2" y="98"/>
                    </a:cxn>
                    <a:cxn ang="0">
                      <a:pos x="2" y="98"/>
                    </a:cxn>
                  </a:cxnLst>
                  <a:rect l="0" t="0" r="r" b="b"/>
                  <a:pathLst>
                    <a:path w="20" h="100">
                      <a:moveTo>
                        <a:pt x="20" y="2"/>
                      </a:moveTo>
                      <a:lnTo>
                        <a:pt x="10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close/>
                      <a:moveTo>
                        <a:pt x="2" y="98"/>
                      </a:moveTo>
                      <a:lnTo>
                        <a:pt x="10" y="100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10" y="100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8"/>
                      </a:lnTo>
                      <a:lnTo>
                        <a:pt x="2" y="98"/>
                      </a:lnTo>
                      <a:close/>
                    </a:path>
                  </a:pathLst>
                </a:custGeom>
                <a:solidFill>
                  <a:srgbClr val="FF0E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0" name="Freeform 798"/>
                <p:cNvSpPr>
                  <a:spLocks noEditPoints="1"/>
                </p:cNvSpPr>
                <p:nvPr/>
              </p:nvSpPr>
              <p:spPr bwMode="auto">
                <a:xfrm>
                  <a:off x="1614" y="1901"/>
                  <a:ext cx="22" cy="100"/>
                </a:xfrm>
                <a:custGeom>
                  <a:avLst/>
                  <a:gdLst/>
                  <a:ahLst/>
                  <a:cxnLst>
                    <a:cxn ang="0">
                      <a:pos x="20" y="2"/>
                    </a:cxn>
                    <a:cxn ang="0">
                      <a:pos x="1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0" y="98"/>
                    </a:cxn>
                    <a:cxn ang="0">
                      <a:pos x="10" y="100"/>
                    </a:cxn>
                    <a:cxn ang="0">
                      <a:pos x="20" y="98"/>
                    </a:cxn>
                    <a:cxn ang="0">
                      <a:pos x="20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1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22" h="100">
                      <a:moveTo>
                        <a:pt x="20" y="2"/>
                      </a:move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0" y="2"/>
                      </a:lnTo>
                      <a:lnTo>
                        <a:pt x="20" y="2"/>
                      </a:lnTo>
                      <a:close/>
                      <a:moveTo>
                        <a:pt x="0" y="98"/>
                      </a:moveTo>
                      <a:lnTo>
                        <a:pt x="10" y="100"/>
                      </a:lnTo>
                      <a:lnTo>
                        <a:pt x="20" y="98"/>
                      </a:lnTo>
                      <a:lnTo>
                        <a:pt x="20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1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F0F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1" name="Freeform 799"/>
                <p:cNvSpPr>
                  <a:spLocks noEditPoints="1"/>
                </p:cNvSpPr>
                <p:nvPr/>
              </p:nvSpPr>
              <p:spPr bwMode="auto">
                <a:xfrm>
                  <a:off x="1614" y="1901"/>
                  <a:ext cx="22" cy="98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1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0" y="0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10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1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22" h="98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0" y="0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close/>
                      <a:moveTo>
                        <a:pt x="0" y="98"/>
                      </a:moveTo>
                      <a:lnTo>
                        <a:pt x="0" y="98"/>
                      </a:lnTo>
                      <a:lnTo>
                        <a:pt x="10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1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F10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2" name="Freeform 800"/>
                <p:cNvSpPr>
                  <a:spLocks noEditPoints="1"/>
                </p:cNvSpPr>
                <p:nvPr/>
              </p:nvSpPr>
              <p:spPr bwMode="auto">
                <a:xfrm>
                  <a:off x="1614" y="1901"/>
                  <a:ext cx="22" cy="98"/>
                </a:xfrm>
                <a:custGeom>
                  <a:avLst/>
                  <a:gdLst/>
                  <a:ahLst/>
                  <a:cxnLst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1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0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22" y="2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10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22" y="98"/>
                    </a:cxn>
                    <a:cxn ang="0">
                      <a:pos x="1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22" h="98">
                      <a:moveTo>
                        <a:pt x="22" y="2"/>
                      </a:moveTo>
                      <a:lnTo>
                        <a:pt x="22" y="2"/>
                      </a:lnTo>
                      <a:lnTo>
                        <a:pt x="1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lnTo>
                        <a:pt x="22" y="2"/>
                      </a:lnTo>
                      <a:close/>
                      <a:moveTo>
                        <a:pt x="0" y="98"/>
                      </a:moveTo>
                      <a:lnTo>
                        <a:pt x="0" y="98"/>
                      </a:lnTo>
                      <a:lnTo>
                        <a:pt x="10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22" y="98"/>
                      </a:lnTo>
                      <a:lnTo>
                        <a:pt x="1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F11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3" name="Freeform 801"/>
                <p:cNvSpPr>
                  <a:spLocks noEditPoints="1"/>
                </p:cNvSpPr>
                <p:nvPr/>
              </p:nvSpPr>
              <p:spPr bwMode="auto">
                <a:xfrm>
                  <a:off x="1614" y="1903"/>
                  <a:ext cx="22" cy="96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0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10" y="96"/>
                    </a:cxn>
                    <a:cxn ang="0">
                      <a:pos x="22" y="96"/>
                    </a:cxn>
                    <a:cxn ang="0">
                      <a:pos x="22" y="96"/>
                    </a:cxn>
                    <a:cxn ang="0">
                      <a:pos x="22" y="96"/>
                    </a:cxn>
                    <a:cxn ang="0">
                      <a:pos x="22" y="96"/>
                    </a:cxn>
                    <a:cxn ang="0">
                      <a:pos x="22" y="96"/>
                    </a:cxn>
                    <a:cxn ang="0">
                      <a:pos x="22" y="94"/>
                    </a:cxn>
                    <a:cxn ang="0">
                      <a:pos x="22" y="94"/>
                    </a:cxn>
                    <a:cxn ang="0">
                      <a:pos x="22" y="94"/>
                    </a:cxn>
                    <a:cxn ang="0">
                      <a:pos x="22" y="94"/>
                    </a:cxn>
                    <a:cxn ang="0">
                      <a:pos x="22" y="94"/>
                    </a:cxn>
                    <a:cxn ang="0">
                      <a:pos x="22" y="96"/>
                    </a:cxn>
                    <a:cxn ang="0">
                      <a:pos x="10" y="96"/>
                    </a:cxn>
                    <a:cxn ang="0">
                      <a:pos x="0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2" h="96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close/>
                      <a:moveTo>
                        <a:pt x="0" y="96"/>
                      </a:moveTo>
                      <a:lnTo>
                        <a:pt x="0" y="96"/>
                      </a:lnTo>
                      <a:lnTo>
                        <a:pt x="10" y="96"/>
                      </a:lnTo>
                      <a:lnTo>
                        <a:pt x="22" y="96"/>
                      </a:lnTo>
                      <a:lnTo>
                        <a:pt x="22" y="96"/>
                      </a:lnTo>
                      <a:lnTo>
                        <a:pt x="22" y="96"/>
                      </a:lnTo>
                      <a:lnTo>
                        <a:pt x="22" y="96"/>
                      </a:lnTo>
                      <a:lnTo>
                        <a:pt x="22" y="96"/>
                      </a:lnTo>
                      <a:lnTo>
                        <a:pt x="22" y="94"/>
                      </a:lnTo>
                      <a:lnTo>
                        <a:pt x="22" y="94"/>
                      </a:lnTo>
                      <a:lnTo>
                        <a:pt x="22" y="94"/>
                      </a:lnTo>
                      <a:lnTo>
                        <a:pt x="22" y="94"/>
                      </a:lnTo>
                      <a:lnTo>
                        <a:pt x="22" y="94"/>
                      </a:lnTo>
                      <a:lnTo>
                        <a:pt x="22" y="96"/>
                      </a:lnTo>
                      <a:lnTo>
                        <a:pt x="10" y="96"/>
                      </a:lnTo>
                      <a:lnTo>
                        <a:pt x="0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2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4" name="Freeform 802"/>
                <p:cNvSpPr>
                  <a:spLocks noEditPoints="1"/>
                </p:cNvSpPr>
                <p:nvPr/>
              </p:nvSpPr>
              <p:spPr bwMode="auto">
                <a:xfrm>
                  <a:off x="1613" y="1903"/>
                  <a:ext cx="24" cy="9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1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11" y="0"/>
                    </a:cxn>
                    <a:cxn ang="0">
                      <a:pos x="23" y="0"/>
                    </a:cxn>
                    <a:cxn ang="0">
                      <a:pos x="24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0"/>
                    </a:cxn>
                    <a:cxn ang="0">
                      <a:pos x="23" y="0"/>
                    </a:cxn>
                    <a:cxn ang="0">
                      <a:pos x="1" y="94"/>
                    </a:cxn>
                    <a:cxn ang="0">
                      <a:pos x="1" y="96"/>
                    </a:cxn>
                    <a:cxn ang="0">
                      <a:pos x="11" y="96"/>
                    </a:cxn>
                    <a:cxn ang="0">
                      <a:pos x="23" y="96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4" y="94"/>
                    </a:cxn>
                    <a:cxn ang="0">
                      <a:pos x="23" y="96"/>
                    </a:cxn>
                    <a:cxn ang="0">
                      <a:pos x="11" y="96"/>
                    </a:cxn>
                    <a:cxn ang="0">
                      <a:pos x="1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1" y="94"/>
                    </a:cxn>
                    <a:cxn ang="0">
                      <a:pos x="1" y="94"/>
                    </a:cxn>
                    <a:cxn ang="0">
                      <a:pos x="1" y="94"/>
                    </a:cxn>
                  </a:cxnLst>
                  <a:rect l="0" t="0" r="r" b="b"/>
                  <a:pathLst>
                    <a:path w="24" h="96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1" y="0"/>
                      </a:lnTo>
                      <a:lnTo>
                        <a:pt x="23" y="0"/>
                      </a:lnTo>
                      <a:lnTo>
                        <a:pt x="24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  <a:moveTo>
                        <a:pt x="1" y="94"/>
                      </a:moveTo>
                      <a:lnTo>
                        <a:pt x="1" y="96"/>
                      </a:lnTo>
                      <a:lnTo>
                        <a:pt x="11" y="96"/>
                      </a:lnTo>
                      <a:lnTo>
                        <a:pt x="23" y="96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4" y="94"/>
                      </a:lnTo>
                      <a:lnTo>
                        <a:pt x="23" y="96"/>
                      </a:lnTo>
                      <a:lnTo>
                        <a:pt x="11" y="96"/>
                      </a:lnTo>
                      <a:lnTo>
                        <a:pt x="1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1" y="94"/>
                      </a:lnTo>
                      <a:lnTo>
                        <a:pt x="1" y="94"/>
                      </a:lnTo>
                      <a:lnTo>
                        <a:pt x="1" y="94"/>
                      </a:lnTo>
                      <a:close/>
                    </a:path>
                  </a:pathLst>
                </a:custGeom>
                <a:solidFill>
                  <a:srgbClr val="FF13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5" name="Freeform 803"/>
                <p:cNvSpPr>
                  <a:spLocks noEditPoints="1"/>
                </p:cNvSpPr>
                <p:nvPr/>
              </p:nvSpPr>
              <p:spPr bwMode="auto">
                <a:xfrm>
                  <a:off x="1613" y="1903"/>
                  <a:ext cx="24" cy="96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23" y="0"/>
                    </a:cxn>
                    <a:cxn ang="0">
                      <a:pos x="11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0"/>
                    </a:cxn>
                    <a:cxn ang="0">
                      <a:pos x="11" y="0"/>
                    </a:cxn>
                    <a:cxn ang="0">
                      <a:pos x="21" y="0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0" y="94"/>
                    </a:cxn>
                    <a:cxn ang="0">
                      <a:pos x="1" y="96"/>
                    </a:cxn>
                    <a:cxn ang="0">
                      <a:pos x="11" y="96"/>
                    </a:cxn>
                    <a:cxn ang="0">
                      <a:pos x="23" y="96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1" y="94"/>
                    </a:cxn>
                    <a:cxn ang="0">
                      <a:pos x="11" y="96"/>
                    </a:cxn>
                    <a:cxn ang="0">
                      <a:pos x="1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24" h="96">
                      <a:moveTo>
                        <a:pt x="24" y="2"/>
                      </a:moveTo>
                      <a:lnTo>
                        <a:pt x="23" y="0"/>
                      </a:lnTo>
                      <a:lnTo>
                        <a:pt x="11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  <a:moveTo>
                        <a:pt x="0" y="94"/>
                      </a:moveTo>
                      <a:lnTo>
                        <a:pt x="1" y="96"/>
                      </a:lnTo>
                      <a:lnTo>
                        <a:pt x="11" y="96"/>
                      </a:lnTo>
                      <a:lnTo>
                        <a:pt x="23" y="96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1" y="94"/>
                      </a:lnTo>
                      <a:lnTo>
                        <a:pt x="11" y="96"/>
                      </a:lnTo>
                      <a:lnTo>
                        <a:pt x="1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14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6" name="Freeform 804"/>
                <p:cNvSpPr>
                  <a:spLocks noEditPoints="1"/>
                </p:cNvSpPr>
                <p:nvPr/>
              </p:nvSpPr>
              <p:spPr bwMode="auto">
                <a:xfrm>
                  <a:off x="1613" y="1903"/>
                  <a:ext cx="24" cy="96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0" y="94"/>
                    </a:cxn>
                    <a:cxn ang="0">
                      <a:pos x="1" y="94"/>
                    </a:cxn>
                    <a:cxn ang="0">
                      <a:pos x="11" y="96"/>
                    </a:cxn>
                    <a:cxn ang="0">
                      <a:pos x="21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1" y="94"/>
                    </a:cxn>
                    <a:cxn ang="0">
                      <a:pos x="11" y="96"/>
                    </a:cxn>
                    <a:cxn ang="0">
                      <a:pos x="1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24" h="96">
                      <a:moveTo>
                        <a:pt x="24" y="2"/>
                      </a:move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  <a:moveTo>
                        <a:pt x="0" y="94"/>
                      </a:moveTo>
                      <a:lnTo>
                        <a:pt x="1" y="94"/>
                      </a:lnTo>
                      <a:lnTo>
                        <a:pt x="11" y="96"/>
                      </a:lnTo>
                      <a:lnTo>
                        <a:pt x="21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1" y="94"/>
                      </a:lnTo>
                      <a:lnTo>
                        <a:pt x="11" y="96"/>
                      </a:lnTo>
                      <a:lnTo>
                        <a:pt x="1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1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7" name="Freeform 805"/>
                <p:cNvSpPr>
                  <a:spLocks noEditPoints="1"/>
                </p:cNvSpPr>
                <p:nvPr/>
              </p:nvSpPr>
              <p:spPr bwMode="auto">
                <a:xfrm>
                  <a:off x="1613" y="1903"/>
                  <a:ext cx="24" cy="96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0" y="94"/>
                    </a:cxn>
                    <a:cxn ang="0">
                      <a:pos x="1" y="94"/>
                    </a:cxn>
                    <a:cxn ang="0">
                      <a:pos x="11" y="96"/>
                    </a:cxn>
                    <a:cxn ang="0">
                      <a:pos x="21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1" y="94"/>
                    </a:cxn>
                    <a:cxn ang="0">
                      <a:pos x="11" y="96"/>
                    </a:cxn>
                    <a:cxn ang="0">
                      <a:pos x="1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24" h="96">
                      <a:moveTo>
                        <a:pt x="24" y="2"/>
                      </a:move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  <a:moveTo>
                        <a:pt x="0" y="94"/>
                      </a:moveTo>
                      <a:lnTo>
                        <a:pt x="1" y="94"/>
                      </a:lnTo>
                      <a:lnTo>
                        <a:pt x="11" y="96"/>
                      </a:lnTo>
                      <a:lnTo>
                        <a:pt x="21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1" y="94"/>
                      </a:lnTo>
                      <a:lnTo>
                        <a:pt x="11" y="96"/>
                      </a:lnTo>
                      <a:lnTo>
                        <a:pt x="1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16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8" name="Freeform 806"/>
                <p:cNvSpPr>
                  <a:spLocks noEditPoints="1"/>
                </p:cNvSpPr>
                <p:nvPr/>
              </p:nvSpPr>
              <p:spPr bwMode="auto">
                <a:xfrm>
                  <a:off x="1613" y="1903"/>
                  <a:ext cx="24" cy="96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0" y="94"/>
                    </a:cxn>
                    <a:cxn ang="0">
                      <a:pos x="1" y="94"/>
                    </a:cxn>
                    <a:cxn ang="0">
                      <a:pos x="11" y="96"/>
                    </a:cxn>
                    <a:cxn ang="0">
                      <a:pos x="21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1" y="94"/>
                    </a:cxn>
                    <a:cxn ang="0">
                      <a:pos x="11" y="96"/>
                    </a:cxn>
                    <a:cxn ang="0">
                      <a:pos x="1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24" h="96">
                      <a:moveTo>
                        <a:pt x="24" y="2"/>
                      </a:move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close/>
                      <a:moveTo>
                        <a:pt x="0" y="94"/>
                      </a:moveTo>
                      <a:lnTo>
                        <a:pt x="1" y="94"/>
                      </a:lnTo>
                      <a:lnTo>
                        <a:pt x="11" y="96"/>
                      </a:lnTo>
                      <a:lnTo>
                        <a:pt x="21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1" y="94"/>
                      </a:lnTo>
                      <a:lnTo>
                        <a:pt x="11" y="96"/>
                      </a:lnTo>
                      <a:lnTo>
                        <a:pt x="1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17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99" name="Freeform 807"/>
                <p:cNvSpPr>
                  <a:spLocks/>
                </p:cNvSpPr>
                <p:nvPr/>
              </p:nvSpPr>
              <p:spPr bwMode="auto">
                <a:xfrm>
                  <a:off x="1613" y="1903"/>
                  <a:ext cx="24" cy="96"/>
                </a:xfrm>
                <a:custGeom>
                  <a:avLst/>
                  <a:gdLst/>
                  <a:ahLst/>
                  <a:cxnLst>
                    <a:cxn ang="0">
                      <a:pos x="24" y="2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1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1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4" y="2"/>
                    </a:cxn>
                    <a:cxn ang="0">
                      <a:pos x="24" y="2"/>
                    </a:cxn>
                    <a:cxn ang="0">
                      <a:pos x="0" y="94"/>
                    </a:cxn>
                    <a:cxn ang="0">
                      <a:pos x="1" y="94"/>
                    </a:cxn>
                    <a:cxn ang="0">
                      <a:pos x="11" y="96"/>
                    </a:cxn>
                    <a:cxn ang="0">
                      <a:pos x="21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4"/>
                    </a:cxn>
                    <a:cxn ang="0">
                      <a:pos x="24" y="92"/>
                    </a:cxn>
                    <a:cxn ang="0">
                      <a:pos x="24" y="92"/>
                    </a:cxn>
                    <a:cxn ang="0">
                      <a:pos x="24" y="92"/>
                    </a:cxn>
                    <a:cxn ang="0">
                      <a:pos x="24" y="92"/>
                    </a:cxn>
                    <a:cxn ang="0">
                      <a:pos x="24" y="92"/>
                    </a:cxn>
                    <a:cxn ang="0">
                      <a:pos x="21" y="94"/>
                    </a:cxn>
                    <a:cxn ang="0">
                      <a:pos x="11" y="96"/>
                    </a:cxn>
                    <a:cxn ang="0">
                      <a:pos x="1" y="94"/>
                    </a:cxn>
                    <a:cxn ang="0">
                      <a:pos x="0" y="92"/>
                    </a:cxn>
                    <a:cxn ang="0">
                      <a:pos x="0" y="94"/>
                    </a:cxn>
                    <a:cxn ang="0">
                      <a:pos x="24" y="2"/>
                    </a:cxn>
                  </a:cxnLst>
                  <a:rect l="0" t="0" r="r" b="b"/>
                  <a:pathLst>
                    <a:path w="24" h="96">
                      <a:moveTo>
                        <a:pt x="24" y="2"/>
                      </a:move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1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4" y="2"/>
                      </a:lnTo>
                      <a:lnTo>
                        <a:pt x="24" y="2"/>
                      </a:lnTo>
                      <a:lnTo>
                        <a:pt x="0" y="94"/>
                      </a:lnTo>
                      <a:lnTo>
                        <a:pt x="1" y="94"/>
                      </a:lnTo>
                      <a:lnTo>
                        <a:pt x="11" y="96"/>
                      </a:lnTo>
                      <a:lnTo>
                        <a:pt x="21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4"/>
                      </a:lnTo>
                      <a:lnTo>
                        <a:pt x="24" y="92"/>
                      </a:lnTo>
                      <a:lnTo>
                        <a:pt x="24" y="92"/>
                      </a:lnTo>
                      <a:lnTo>
                        <a:pt x="24" y="92"/>
                      </a:lnTo>
                      <a:lnTo>
                        <a:pt x="24" y="92"/>
                      </a:lnTo>
                      <a:lnTo>
                        <a:pt x="24" y="92"/>
                      </a:lnTo>
                      <a:lnTo>
                        <a:pt x="21" y="94"/>
                      </a:lnTo>
                      <a:lnTo>
                        <a:pt x="11" y="96"/>
                      </a:lnTo>
                      <a:lnTo>
                        <a:pt x="1" y="94"/>
                      </a:lnTo>
                      <a:lnTo>
                        <a:pt x="0" y="92"/>
                      </a:lnTo>
                      <a:lnTo>
                        <a:pt x="0" y="94"/>
                      </a:lnTo>
                      <a:lnTo>
                        <a:pt x="24" y="2"/>
                      </a:lnTo>
                      <a:close/>
                    </a:path>
                  </a:pathLst>
                </a:custGeom>
                <a:solidFill>
                  <a:srgbClr val="FF18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0" name="Freeform 808"/>
                <p:cNvSpPr>
                  <a:spLocks noEditPoints="1"/>
                </p:cNvSpPr>
                <p:nvPr/>
              </p:nvSpPr>
              <p:spPr bwMode="auto">
                <a:xfrm>
                  <a:off x="1611" y="1903"/>
                  <a:ext cx="28" cy="96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23" y="2"/>
                    </a:cxn>
                    <a:cxn ang="0">
                      <a:pos x="13" y="0"/>
                    </a:cxn>
                    <a:cxn ang="0">
                      <a:pos x="3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5" y="2"/>
                    </a:cxn>
                    <a:cxn ang="0">
                      <a:pos x="13" y="0"/>
                    </a:cxn>
                    <a:cxn ang="0">
                      <a:pos x="23" y="2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2" y="92"/>
                    </a:cxn>
                    <a:cxn ang="0">
                      <a:pos x="3" y="94"/>
                    </a:cxn>
                    <a:cxn ang="0">
                      <a:pos x="13" y="96"/>
                    </a:cxn>
                    <a:cxn ang="0">
                      <a:pos x="23" y="94"/>
                    </a:cxn>
                    <a:cxn ang="0">
                      <a:pos x="26" y="92"/>
                    </a:cxn>
                    <a:cxn ang="0">
                      <a:pos x="26" y="92"/>
                    </a:cxn>
                    <a:cxn ang="0">
                      <a:pos x="26" y="92"/>
                    </a:cxn>
                    <a:cxn ang="0">
                      <a:pos x="26" y="92"/>
                    </a:cxn>
                    <a:cxn ang="0">
                      <a:pos x="26" y="92"/>
                    </a:cxn>
                    <a:cxn ang="0">
                      <a:pos x="26" y="92"/>
                    </a:cxn>
                    <a:cxn ang="0">
                      <a:pos x="26" y="92"/>
                    </a:cxn>
                    <a:cxn ang="0">
                      <a:pos x="26" y="92"/>
                    </a:cxn>
                    <a:cxn ang="0">
                      <a:pos x="28" y="92"/>
                    </a:cxn>
                    <a:cxn ang="0">
                      <a:pos x="23" y="94"/>
                    </a:cxn>
                    <a:cxn ang="0">
                      <a:pos x="13" y="94"/>
                    </a:cxn>
                    <a:cxn ang="0">
                      <a:pos x="5" y="94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2" y="92"/>
                    </a:cxn>
                    <a:cxn ang="0">
                      <a:pos x="2" y="92"/>
                    </a:cxn>
                    <a:cxn ang="0">
                      <a:pos x="2" y="92"/>
                    </a:cxn>
                  </a:cxnLst>
                  <a:rect l="0" t="0" r="r" b="b"/>
                  <a:pathLst>
                    <a:path w="28" h="96">
                      <a:moveTo>
                        <a:pt x="26" y="2"/>
                      </a:move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3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13" y="0"/>
                      </a:lnTo>
                      <a:lnTo>
                        <a:pt x="23" y="2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close/>
                      <a:moveTo>
                        <a:pt x="2" y="92"/>
                      </a:moveTo>
                      <a:lnTo>
                        <a:pt x="3" y="94"/>
                      </a:lnTo>
                      <a:lnTo>
                        <a:pt x="13" y="96"/>
                      </a:lnTo>
                      <a:lnTo>
                        <a:pt x="23" y="94"/>
                      </a:lnTo>
                      <a:lnTo>
                        <a:pt x="26" y="92"/>
                      </a:lnTo>
                      <a:lnTo>
                        <a:pt x="26" y="92"/>
                      </a:lnTo>
                      <a:lnTo>
                        <a:pt x="26" y="92"/>
                      </a:lnTo>
                      <a:lnTo>
                        <a:pt x="26" y="92"/>
                      </a:lnTo>
                      <a:lnTo>
                        <a:pt x="26" y="92"/>
                      </a:lnTo>
                      <a:lnTo>
                        <a:pt x="26" y="92"/>
                      </a:lnTo>
                      <a:lnTo>
                        <a:pt x="26" y="92"/>
                      </a:lnTo>
                      <a:lnTo>
                        <a:pt x="26" y="92"/>
                      </a:lnTo>
                      <a:lnTo>
                        <a:pt x="28" y="92"/>
                      </a:lnTo>
                      <a:lnTo>
                        <a:pt x="23" y="94"/>
                      </a:lnTo>
                      <a:lnTo>
                        <a:pt x="13" y="94"/>
                      </a:lnTo>
                      <a:lnTo>
                        <a:pt x="5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2" y="92"/>
                      </a:lnTo>
                      <a:lnTo>
                        <a:pt x="2" y="92"/>
                      </a:lnTo>
                      <a:lnTo>
                        <a:pt x="2" y="92"/>
                      </a:lnTo>
                      <a:close/>
                    </a:path>
                  </a:pathLst>
                </a:custGeom>
                <a:solidFill>
                  <a:srgbClr val="FF19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1" name="Freeform 809"/>
                <p:cNvSpPr>
                  <a:spLocks noEditPoints="1"/>
                </p:cNvSpPr>
                <p:nvPr/>
              </p:nvSpPr>
              <p:spPr bwMode="auto">
                <a:xfrm>
                  <a:off x="1611" y="1903"/>
                  <a:ext cx="28" cy="94"/>
                </a:xfrm>
                <a:custGeom>
                  <a:avLst/>
                  <a:gdLst/>
                  <a:ahLst/>
                  <a:cxnLst>
                    <a:cxn ang="0">
                      <a:pos x="26" y="4"/>
                    </a:cxn>
                    <a:cxn ang="0">
                      <a:pos x="23" y="2"/>
                    </a:cxn>
                    <a:cxn ang="0">
                      <a:pos x="13" y="0"/>
                    </a:cxn>
                    <a:cxn ang="0">
                      <a:pos x="5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5" y="2"/>
                    </a:cxn>
                    <a:cxn ang="0">
                      <a:pos x="13" y="2"/>
                    </a:cxn>
                    <a:cxn ang="0">
                      <a:pos x="23" y="2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6" y="4"/>
                    </a:cxn>
                    <a:cxn ang="0">
                      <a:pos x="0" y="92"/>
                    </a:cxn>
                    <a:cxn ang="0">
                      <a:pos x="5" y="94"/>
                    </a:cxn>
                    <a:cxn ang="0">
                      <a:pos x="13" y="94"/>
                    </a:cxn>
                    <a:cxn ang="0">
                      <a:pos x="23" y="94"/>
                    </a:cxn>
                    <a:cxn ang="0">
                      <a:pos x="28" y="92"/>
                    </a:cxn>
                    <a:cxn ang="0">
                      <a:pos x="28" y="92"/>
                    </a:cxn>
                    <a:cxn ang="0">
                      <a:pos x="28" y="92"/>
                    </a:cxn>
                    <a:cxn ang="0">
                      <a:pos x="28" y="92"/>
                    </a:cxn>
                    <a:cxn ang="0">
                      <a:pos x="28" y="92"/>
                    </a:cxn>
                    <a:cxn ang="0">
                      <a:pos x="28" y="92"/>
                    </a:cxn>
                    <a:cxn ang="0">
                      <a:pos x="28" y="92"/>
                    </a:cxn>
                    <a:cxn ang="0">
                      <a:pos x="28" y="92"/>
                    </a:cxn>
                    <a:cxn ang="0">
                      <a:pos x="28" y="92"/>
                    </a:cxn>
                    <a:cxn ang="0">
                      <a:pos x="23" y="94"/>
                    </a:cxn>
                    <a:cxn ang="0">
                      <a:pos x="13" y="94"/>
                    </a:cxn>
                    <a:cxn ang="0">
                      <a:pos x="5" y="94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28" h="94">
                      <a:moveTo>
                        <a:pt x="26" y="4"/>
                      </a:move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13" y="2"/>
                      </a:lnTo>
                      <a:lnTo>
                        <a:pt x="23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6" y="4"/>
                      </a:lnTo>
                      <a:close/>
                      <a:moveTo>
                        <a:pt x="0" y="92"/>
                      </a:moveTo>
                      <a:lnTo>
                        <a:pt x="5" y="94"/>
                      </a:lnTo>
                      <a:lnTo>
                        <a:pt x="13" y="94"/>
                      </a:lnTo>
                      <a:lnTo>
                        <a:pt x="23" y="94"/>
                      </a:lnTo>
                      <a:lnTo>
                        <a:pt x="28" y="92"/>
                      </a:lnTo>
                      <a:lnTo>
                        <a:pt x="28" y="92"/>
                      </a:lnTo>
                      <a:lnTo>
                        <a:pt x="28" y="92"/>
                      </a:lnTo>
                      <a:lnTo>
                        <a:pt x="28" y="92"/>
                      </a:lnTo>
                      <a:lnTo>
                        <a:pt x="28" y="92"/>
                      </a:lnTo>
                      <a:lnTo>
                        <a:pt x="28" y="92"/>
                      </a:lnTo>
                      <a:lnTo>
                        <a:pt x="28" y="92"/>
                      </a:lnTo>
                      <a:lnTo>
                        <a:pt x="28" y="92"/>
                      </a:lnTo>
                      <a:lnTo>
                        <a:pt x="28" y="92"/>
                      </a:lnTo>
                      <a:lnTo>
                        <a:pt x="23" y="94"/>
                      </a:lnTo>
                      <a:lnTo>
                        <a:pt x="13" y="94"/>
                      </a:lnTo>
                      <a:lnTo>
                        <a:pt x="5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1A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2" name="Freeform 810"/>
                <p:cNvSpPr>
                  <a:spLocks noEditPoints="1"/>
                </p:cNvSpPr>
                <p:nvPr/>
              </p:nvSpPr>
              <p:spPr bwMode="auto">
                <a:xfrm>
                  <a:off x="1611" y="1905"/>
                  <a:ext cx="28" cy="92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0" y="90"/>
                    </a:cxn>
                    <a:cxn ang="0">
                      <a:pos x="5" y="92"/>
                    </a:cxn>
                    <a:cxn ang="0">
                      <a:pos x="13" y="92"/>
                    </a:cxn>
                    <a:cxn ang="0">
                      <a:pos x="23" y="92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3" y="92"/>
                    </a:cxn>
                    <a:cxn ang="0">
                      <a:pos x="13" y="92"/>
                    </a:cxn>
                    <a:cxn ang="0">
                      <a:pos x="5" y="92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28" h="92">
                      <a:moveTo>
                        <a:pt x="28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  <a:moveTo>
                        <a:pt x="0" y="90"/>
                      </a:moveTo>
                      <a:lnTo>
                        <a:pt x="5" y="92"/>
                      </a:lnTo>
                      <a:lnTo>
                        <a:pt x="13" y="92"/>
                      </a:lnTo>
                      <a:lnTo>
                        <a:pt x="23" y="92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3" y="92"/>
                      </a:lnTo>
                      <a:lnTo>
                        <a:pt x="13" y="92"/>
                      </a:lnTo>
                      <a:lnTo>
                        <a:pt x="5" y="92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1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3" name="Freeform 811"/>
                <p:cNvSpPr>
                  <a:spLocks noEditPoints="1"/>
                </p:cNvSpPr>
                <p:nvPr/>
              </p:nvSpPr>
              <p:spPr bwMode="auto">
                <a:xfrm>
                  <a:off x="1611" y="1905"/>
                  <a:ext cx="28" cy="92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0" y="90"/>
                    </a:cxn>
                    <a:cxn ang="0">
                      <a:pos x="5" y="92"/>
                    </a:cxn>
                    <a:cxn ang="0">
                      <a:pos x="13" y="92"/>
                    </a:cxn>
                    <a:cxn ang="0">
                      <a:pos x="23" y="92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3" y="92"/>
                    </a:cxn>
                    <a:cxn ang="0">
                      <a:pos x="13" y="92"/>
                    </a:cxn>
                    <a:cxn ang="0">
                      <a:pos x="5" y="92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28" h="92">
                      <a:moveTo>
                        <a:pt x="28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  <a:moveTo>
                        <a:pt x="0" y="90"/>
                      </a:moveTo>
                      <a:lnTo>
                        <a:pt x="5" y="92"/>
                      </a:lnTo>
                      <a:lnTo>
                        <a:pt x="13" y="92"/>
                      </a:lnTo>
                      <a:lnTo>
                        <a:pt x="23" y="92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3" y="92"/>
                      </a:lnTo>
                      <a:lnTo>
                        <a:pt x="13" y="92"/>
                      </a:lnTo>
                      <a:lnTo>
                        <a:pt x="5" y="92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1C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4" name="Freeform 812"/>
                <p:cNvSpPr>
                  <a:spLocks noEditPoints="1"/>
                </p:cNvSpPr>
                <p:nvPr/>
              </p:nvSpPr>
              <p:spPr bwMode="auto">
                <a:xfrm>
                  <a:off x="1611" y="1905"/>
                  <a:ext cx="28" cy="92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0" y="90"/>
                    </a:cxn>
                    <a:cxn ang="0">
                      <a:pos x="5" y="92"/>
                    </a:cxn>
                    <a:cxn ang="0">
                      <a:pos x="13" y="92"/>
                    </a:cxn>
                    <a:cxn ang="0">
                      <a:pos x="23" y="92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3" y="90"/>
                    </a:cxn>
                    <a:cxn ang="0">
                      <a:pos x="13" y="92"/>
                    </a:cxn>
                    <a:cxn ang="0">
                      <a:pos x="5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28" h="92">
                      <a:moveTo>
                        <a:pt x="28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  <a:moveTo>
                        <a:pt x="0" y="90"/>
                      </a:moveTo>
                      <a:lnTo>
                        <a:pt x="5" y="92"/>
                      </a:lnTo>
                      <a:lnTo>
                        <a:pt x="13" y="92"/>
                      </a:lnTo>
                      <a:lnTo>
                        <a:pt x="23" y="92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3" y="90"/>
                      </a:lnTo>
                      <a:lnTo>
                        <a:pt x="13" y="92"/>
                      </a:lnTo>
                      <a:lnTo>
                        <a:pt x="5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1D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5" name="Freeform 813"/>
                <p:cNvSpPr>
                  <a:spLocks noEditPoints="1"/>
                </p:cNvSpPr>
                <p:nvPr/>
              </p:nvSpPr>
              <p:spPr bwMode="auto">
                <a:xfrm>
                  <a:off x="1611" y="1905"/>
                  <a:ext cx="28" cy="92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5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0" y="90"/>
                    </a:cxn>
                    <a:cxn ang="0">
                      <a:pos x="5" y="90"/>
                    </a:cxn>
                    <a:cxn ang="0">
                      <a:pos x="13" y="92"/>
                    </a:cxn>
                    <a:cxn ang="0">
                      <a:pos x="23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90"/>
                    </a:cxn>
                    <a:cxn ang="0">
                      <a:pos x="28" y="88"/>
                    </a:cxn>
                    <a:cxn ang="0">
                      <a:pos x="23" y="90"/>
                    </a:cxn>
                    <a:cxn ang="0">
                      <a:pos x="13" y="92"/>
                    </a:cxn>
                    <a:cxn ang="0">
                      <a:pos x="5" y="90"/>
                    </a:cxn>
                    <a:cxn ang="0">
                      <a:pos x="0" y="88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28" h="92">
                      <a:moveTo>
                        <a:pt x="28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  <a:moveTo>
                        <a:pt x="0" y="90"/>
                      </a:moveTo>
                      <a:lnTo>
                        <a:pt x="5" y="90"/>
                      </a:lnTo>
                      <a:lnTo>
                        <a:pt x="13" y="92"/>
                      </a:lnTo>
                      <a:lnTo>
                        <a:pt x="23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90"/>
                      </a:lnTo>
                      <a:lnTo>
                        <a:pt x="28" y="88"/>
                      </a:lnTo>
                      <a:lnTo>
                        <a:pt x="23" y="90"/>
                      </a:lnTo>
                      <a:lnTo>
                        <a:pt x="13" y="92"/>
                      </a:lnTo>
                      <a:lnTo>
                        <a:pt x="5" y="90"/>
                      </a:lnTo>
                      <a:lnTo>
                        <a:pt x="0" y="88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lnTo>
                        <a:pt x="0" y="90"/>
                      </a:lnTo>
                      <a:close/>
                    </a:path>
                  </a:pathLst>
                </a:custGeom>
                <a:solidFill>
                  <a:srgbClr val="FF1E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6" name="Freeform 814"/>
                <p:cNvSpPr>
                  <a:spLocks noEditPoints="1"/>
                </p:cNvSpPr>
                <p:nvPr/>
              </p:nvSpPr>
              <p:spPr bwMode="auto">
                <a:xfrm>
                  <a:off x="1611" y="1905"/>
                  <a:ext cx="28" cy="92"/>
                </a:xfrm>
                <a:custGeom>
                  <a:avLst/>
                  <a:gdLst/>
                  <a:ahLst/>
                  <a:cxnLst>
                    <a:cxn ang="0">
                      <a:pos x="28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5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5" y="2"/>
                    </a:cxn>
                    <a:cxn ang="0">
                      <a:pos x="13" y="0"/>
                    </a:cxn>
                    <a:cxn ang="0">
                      <a:pos x="23" y="2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28" y="2"/>
                    </a:cxn>
                    <a:cxn ang="0">
                      <a:pos x="0" y="88"/>
                    </a:cxn>
                    <a:cxn ang="0">
                      <a:pos x="5" y="90"/>
                    </a:cxn>
                    <a:cxn ang="0">
                      <a:pos x="13" y="92"/>
                    </a:cxn>
                    <a:cxn ang="0">
                      <a:pos x="23" y="90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3" y="90"/>
                    </a:cxn>
                    <a:cxn ang="0">
                      <a:pos x="13" y="92"/>
                    </a:cxn>
                    <a:cxn ang="0">
                      <a:pos x="5" y="90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28" h="92">
                      <a:moveTo>
                        <a:pt x="28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13" y="0"/>
                      </a:lnTo>
                      <a:lnTo>
                        <a:pt x="23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8" y="2"/>
                      </a:lnTo>
                      <a:close/>
                      <a:moveTo>
                        <a:pt x="0" y="88"/>
                      </a:moveTo>
                      <a:lnTo>
                        <a:pt x="5" y="90"/>
                      </a:lnTo>
                      <a:lnTo>
                        <a:pt x="13" y="92"/>
                      </a:lnTo>
                      <a:lnTo>
                        <a:pt x="23" y="90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3" y="90"/>
                      </a:lnTo>
                      <a:lnTo>
                        <a:pt x="13" y="92"/>
                      </a:lnTo>
                      <a:lnTo>
                        <a:pt x="5" y="9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FF1F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7" name="Freeform 815"/>
                <p:cNvSpPr>
                  <a:spLocks noEditPoints="1"/>
                </p:cNvSpPr>
                <p:nvPr/>
              </p:nvSpPr>
              <p:spPr bwMode="auto">
                <a:xfrm>
                  <a:off x="1611" y="1905"/>
                  <a:ext cx="28" cy="92"/>
                </a:xfrm>
                <a:custGeom>
                  <a:avLst/>
                  <a:gdLst/>
                  <a:ahLst/>
                  <a:cxnLst>
                    <a:cxn ang="0">
                      <a:pos x="28" y="4"/>
                    </a:cxn>
                    <a:cxn ang="0">
                      <a:pos x="23" y="2"/>
                    </a:cxn>
                    <a:cxn ang="0">
                      <a:pos x="13" y="0"/>
                    </a:cxn>
                    <a:cxn ang="0">
                      <a:pos x="5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5" y="2"/>
                    </a:cxn>
                    <a:cxn ang="0">
                      <a:pos x="13" y="0"/>
                    </a:cxn>
                    <a:cxn ang="0">
                      <a:pos x="23" y="2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28" y="4"/>
                    </a:cxn>
                    <a:cxn ang="0">
                      <a:pos x="0" y="88"/>
                    </a:cxn>
                    <a:cxn ang="0">
                      <a:pos x="5" y="90"/>
                    </a:cxn>
                    <a:cxn ang="0">
                      <a:pos x="13" y="92"/>
                    </a:cxn>
                    <a:cxn ang="0">
                      <a:pos x="23" y="90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8" y="88"/>
                    </a:cxn>
                    <a:cxn ang="0">
                      <a:pos x="23" y="90"/>
                    </a:cxn>
                    <a:cxn ang="0">
                      <a:pos x="13" y="92"/>
                    </a:cxn>
                    <a:cxn ang="0">
                      <a:pos x="5" y="90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28" h="92">
                      <a:moveTo>
                        <a:pt x="28" y="4"/>
                      </a:move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5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5" y="2"/>
                      </a:lnTo>
                      <a:lnTo>
                        <a:pt x="13" y="0"/>
                      </a:lnTo>
                      <a:lnTo>
                        <a:pt x="23" y="2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8" y="4"/>
                      </a:lnTo>
                      <a:close/>
                      <a:moveTo>
                        <a:pt x="0" y="88"/>
                      </a:moveTo>
                      <a:lnTo>
                        <a:pt x="5" y="90"/>
                      </a:lnTo>
                      <a:lnTo>
                        <a:pt x="13" y="92"/>
                      </a:lnTo>
                      <a:lnTo>
                        <a:pt x="23" y="90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8" y="88"/>
                      </a:lnTo>
                      <a:lnTo>
                        <a:pt x="23" y="90"/>
                      </a:lnTo>
                      <a:lnTo>
                        <a:pt x="13" y="92"/>
                      </a:lnTo>
                      <a:lnTo>
                        <a:pt x="5" y="9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FF20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8" name="Freeform 816"/>
                <p:cNvSpPr>
                  <a:spLocks noEditPoints="1"/>
                </p:cNvSpPr>
                <p:nvPr/>
              </p:nvSpPr>
              <p:spPr bwMode="auto">
                <a:xfrm>
                  <a:off x="1609" y="1905"/>
                  <a:ext cx="30" cy="92"/>
                </a:xfrm>
                <a:custGeom>
                  <a:avLst/>
                  <a:gdLst/>
                  <a:ahLst/>
                  <a:cxnLst>
                    <a:cxn ang="0">
                      <a:pos x="30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7" y="2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7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30" y="4"/>
                    </a:cxn>
                    <a:cxn ang="0">
                      <a:pos x="2" y="88"/>
                    </a:cxn>
                    <a:cxn ang="0">
                      <a:pos x="7" y="90"/>
                    </a:cxn>
                    <a:cxn ang="0">
                      <a:pos x="15" y="92"/>
                    </a:cxn>
                    <a:cxn ang="0">
                      <a:pos x="25" y="90"/>
                    </a:cxn>
                    <a:cxn ang="0">
                      <a:pos x="30" y="88"/>
                    </a:cxn>
                    <a:cxn ang="0">
                      <a:pos x="30" y="88"/>
                    </a:cxn>
                    <a:cxn ang="0">
                      <a:pos x="30" y="88"/>
                    </a:cxn>
                    <a:cxn ang="0">
                      <a:pos x="30" y="88"/>
                    </a:cxn>
                    <a:cxn ang="0">
                      <a:pos x="30" y="88"/>
                    </a:cxn>
                    <a:cxn ang="0">
                      <a:pos x="30" y="88"/>
                    </a:cxn>
                    <a:cxn ang="0">
                      <a:pos x="30" y="88"/>
                    </a:cxn>
                    <a:cxn ang="0">
                      <a:pos x="30" y="88"/>
                    </a:cxn>
                    <a:cxn ang="0">
                      <a:pos x="30" y="88"/>
                    </a:cxn>
                    <a:cxn ang="0">
                      <a:pos x="25" y="90"/>
                    </a:cxn>
                    <a:cxn ang="0">
                      <a:pos x="15" y="92"/>
                    </a:cxn>
                    <a:cxn ang="0">
                      <a:pos x="7" y="90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2" y="88"/>
                    </a:cxn>
                  </a:cxnLst>
                  <a:rect l="0" t="0" r="r" b="b"/>
                  <a:pathLst>
                    <a:path w="30" h="92">
                      <a:moveTo>
                        <a:pt x="30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7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lnTo>
                        <a:pt x="30" y="4"/>
                      </a:lnTo>
                      <a:close/>
                      <a:moveTo>
                        <a:pt x="2" y="88"/>
                      </a:moveTo>
                      <a:lnTo>
                        <a:pt x="7" y="90"/>
                      </a:lnTo>
                      <a:lnTo>
                        <a:pt x="15" y="92"/>
                      </a:lnTo>
                      <a:lnTo>
                        <a:pt x="25" y="90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30" y="88"/>
                      </a:lnTo>
                      <a:lnTo>
                        <a:pt x="25" y="90"/>
                      </a:lnTo>
                      <a:lnTo>
                        <a:pt x="15" y="92"/>
                      </a:lnTo>
                      <a:lnTo>
                        <a:pt x="7" y="9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2" y="88"/>
                      </a:lnTo>
                      <a:close/>
                    </a:path>
                  </a:pathLst>
                </a:custGeom>
                <a:solidFill>
                  <a:srgbClr val="FF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09" name="Freeform 817"/>
                <p:cNvSpPr>
                  <a:spLocks noEditPoints="1"/>
                </p:cNvSpPr>
                <p:nvPr/>
              </p:nvSpPr>
              <p:spPr bwMode="auto">
                <a:xfrm>
                  <a:off x="1609" y="1905"/>
                  <a:ext cx="32" cy="92"/>
                </a:xfrm>
                <a:custGeom>
                  <a:avLst/>
                  <a:gdLst/>
                  <a:ahLst/>
                  <a:cxnLst>
                    <a:cxn ang="0">
                      <a:pos x="30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7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7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0" y="4"/>
                    </a:cxn>
                    <a:cxn ang="0">
                      <a:pos x="0" y="88"/>
                    </a:cxn>
                    <a:cxn ang="0">
                      <a:pos x="7" y="90"/>
                    </a:cxn>
                    <a:cxn ang="0">
                      <a:pos x="15" y="92"/>
                    </a:cxn>
                    <a:cxn ang="0">
                      <a:pos x="25" y="90"/>
                    </a:cxn>
                    <a:cxn ang="0">
                      <a:pos x="30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25" y="90"/>
                    </a:cxn>
                    <a:cxn ang="0">
                      <a:pos x="15" y="90"/>
                    </a:cxn>
                    <a:cxn ang="0">
                      <a:pos x="7" y="90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32" h="92">
                      <a:moveTo>
                        <a:pt x="30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7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0" y="4"/>
                      </a:lnTo>
                      <a:close/>
                      <a:moveTo>
                        <a:pt x="0" y="88"/>
                      </a:moveTo>
                      <a:lnTo>
                        <a:pt x="7" y="90"/>
                      </a:lnTo>
                      <a:lnTo>
                        <a:pt x="15" y="92"/>
                      </a:lnTo>
                      <a:lnTo>
                        <a:pt x="25" y="90"/>
                      </a:lnTo>
                      <a:lnTo>
                        <a:pt x="30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25" y="90"/>
                      </a:lnTo>
                      <a:lnTo>
                        <a:pt x="15" y="90"/>
                      </a:lnTo>
                      <a:lnTo>
                        <a:pt x="7" y="9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FF22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0" name="Freeform 818"/>
                <p:cNvSpPr>
                  <a:spLocks noEditPoints="1"/>
                </p:cNvSpPr>
                <p:nvPr/>
              </p:nvSpPr>
              <p:spPr bwMode="auto">
                <a:xfrm>
                  <a:off x="1609" y="1905"/>
                  <a:ext cx="32" cy="90"/>
                </a:xfrm>
                <a:custGeom>
                  <a:avLst/>
                  <a:gdLst/>
                  <a:ahLst/>
                  <a:cxnLst>
                    <a:cxn ang="0">
                      <a:pos x="32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7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7" y="2"/>
                    </a:cxn>
                    <a:cxn ang="0">
                      <a:pos x="15" y="2"/>
                    </a:cxn>
                    <a:cxn ang="0">
                      <a:pos x="25" y="2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32" y="4"/>
                    </a:cxn>
                    <a:cxn ang="0">
                      <a:pos x="0" y="88"/>
                    </a:cxn>
                    <a:cxn ang="0">
                      <a:pos x="7" y="90"/>
                    </a:cxn>
                    <a:cxn ang="0">
                      <a:pos x="15" y="90"/>
                    </a:cxn>
                    <a:cxn ang="0">
                      <a:pos x="25" y="90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32" y="88"/>
                    </a:cxn>
                    <a:cxn ang="0">
                      <a:pos x="25" y="90"/>
                    </a:cxn>
                    <a:cxn ang="0">
                      <a:pos x="15" y="90"/>
                    </a:cxn>
                    <a:cxn ang="0">
                      <a:pos x="7" y="90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32" h="90">
                      <a:moveTo>
                        <a:pt x="32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7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7" y="2"/>
                      </a:lnTo>
                      <a:lnTo>
                        <a:pt x="15" y="2"/>
                      </a:lnTo>
                      <a:lnTo>
                        <a:pt x="25" y="2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lnTo>
                        <a:pt x="32" y="4"/>
                      </a:lnTo>
                      <a:close/>
                      <a:moveTo>
                        <a:pt x="0" y="88"/>
                      </a:moveTo>
                      <a:lnTo>
                        <a:pt x="7" y="90"/>
                      </a:lnTo>
                      <a:lnTo>
                        <a:pt x="15" y="90"/>
                      </a:lnTo>
                      <a:lnTo>
                        <a:pt x="25" y="90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32" y="88"/>
                      </a:lnTo>
                      <a:lnTo>
                        <a:pt x="25" y="90"/>
                      </a:lnTo>
                      <a:lnTo>
                        <a:pt x="15" y="90"/>
                      </a:lnTo>
                      <a:lnTo>
                        <a:pt x="7" y="90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rgbClr val="FF2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1" name="Freeform 819"/>
                <p:cNvSpPr>
                  <a:spLocks noEditPoints="1"/>
                </p:cNvSpPr>
                <p:nvPr/>
              </p:nvSpPr>
              <p:spPr bwMode="auto">
                <a:xfrm>
                  <a:off x="1609" y="1907"/>
                  <a:ext cx="32" cy="88"/>
                </a:xfrm>
                <a:custGeom>
                  <a:avLst/>
                  <a:gdLst/>
                  <a:ahLst/>
                  <a:cxnLst>
                    <a:cxn ang="0">
                      <a:pos x="32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0" y="86"/>
                    </a:cxn>
                    <a:cxn ang="0">
                      <a:pos x="7" y="88"/>
                    </a:cxn>
                    <a:cxn ang="0">
                      <a:pos x="15" y="88"/>
                    </a:cxn>
                    <a:cxn ang="0">
                      <a:pos x="25" y="88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25" y="88"/>
                    </a:cxn>
                    <a:cxn ang="0">
                      <a:pos x="15" y="88"/>
                    </a:cxn>
                    <a:cxn ang="0">
                      <a:pos x="7" y="88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32" h="88">
                      <a:moveTo>
                        <a:pt x="32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close/>
                      <a:moveTo>
                        <a:pt x="0" y="86"/>
                      </a:moveTo>
                      <a:lnTo>
                        <a:pt x="7" y="88"/>
                      </a:lnTo>
                      <a:lnTo>
                        <a:pt x="15" y="88"/>
                      </a:lnTo>
                      <a:lnTo>
                        <a:pt x="25" y="88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25" y="88"/>
                      </a:lnTo>
                      <a:lnTo>
                        <a:pt x="15" y="88"/>
                      </a:lnTo>
                      <a:lnTo>
                        <a:pt x="7" y="88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24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2" name="Freeform 820"/>
                <p:cNvSpPr>
                  <a:spLocks noEditPoints="1"/>
                </p:cNvSpPr>
                <p:nvPr/>
              </p:nvSpPr>
              <p:spPr bwMode="auto">
                <a:xfrm>
                  <a:off x="1609" y="1907"/>
                  <a:ext cx="32" cy="88"/>
                </a:xfrm>
                <a:custGeom>
                  <a:avLst/>
                  <a:gdLst/>
                  <a:ahLst/>
                  <a:cxnLst>
                    <a:cxn ang="0">
                      <a:pos x="32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0" y="86"/>
                    </a:cxn>
                    <a:cxn ang="0">
                      <a:pos x="7" y="88"/>
                    </a:cxn>
                    <a:cxn ang="0">
                      <a:pos x="15" y="88"/>
                    </a:cxn>
                    <a:cxn ang="0">
                      <a:pos x="25" y="88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6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25" y="88"/>
                    </a:cxn>
                    <a:cxn ang="0">
                      <a:pos x="15" y="88"/>
                    </a:cxn>
                    <a:cxn ang="0">
                      <a:pos x="7" y="88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  <a:cxn ang="0">
                      <a:pos x="0" y="86"/>
                    </a:cxn>
                  </a:cxnLst>
                  <a:rect l="0" t="0" r="r" b="b"/>
                  <a:pathLst>
                    <a:path w="32" h="88">
                      <a:moveTo>
                        <a:pt x="32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close/>
                      <a:moveTo>
                        <a:pt x="0" y="86"/>
                      </a:moveTo>
                      <a:lnTo>
                        <a:pt x="7" y="88"/>
                      </a:lnTo>
                      <a:lnTo>
                        <a:pt x="15" y="88"/>
                      </a:lnTo>
                      <a:lnTo>
                        <a:pt x="25" y="88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6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25" y="88"/>
                      </a:lnTo>
                      <a:lnTo>
                        <a:pt x="15" y="88"/>
                      </a:lnTo>
                      <a:lnTo>
                        <a:pt x="7" y="88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lnTo>
                        <a:pt x="0" y="86"/>
                      </a:lnTo>
                      <a:close/>
                    </a:path>
                  </a:pathLst>
                </a:custGeom>
                <a:solidFill>
                  <a:srgbClr val="FF25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3" name="Freeform 821"/>
                <p:cNvSpPr>
                  <a:spLocks noEditPoints="1"/>
                </p:cNvSpPr>
                <p:nvPr/>
              </p:nvSpPr>
              <p:spPr bwMode="auto">
                <a:xfrm>
                  <a:off x="1609" y="1907"/>
                  <a:ext cx="32" cy="88"/>
                </a:xfrm>
                <a:custGeom>
                  <a:avLst/>
                  <a:gdLst/>
                  <a:ahLst/>
                  <a:cxnLst>
                    <a:cxn ang="0">
                      <a:pos x="32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32" y="2"/>
                    </a:cxn>
                    <a:cxn ang="0">
                      <a:pos x="0" y="84"/>
                    </a:cxn>
                    <a:cxn ang="0">
                      <a:pos x="7" y="88"/>
                    </a:cxn>
                    <a:cxn ang="0">
                      <a:pos x="15" y="88"/>
                    </a:cxn>
                    <a:cxn ang="0">
                      <a:pos x="25" y="88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25" y="88"/>
                    </a:cxn>
                    <a:cxn ang="0">
                      <a:pos x="15" y="88"/>
                    </a:cxn>
                    <a:cxn ang="0">
                      <a:pos x="7" y="88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32" h="88">
                      <a:moveTo>
                        <a:pt x="32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lnTo>
                        <a:pt x="32" y="2"/>
                      </a:lnTo>
                      <a:close/>
                      <a:moveTo>
                        <a:pt x="0" y="84"/>
                      </a:moveTo>
                      <a:lnTo>
                        <a:pt x="7" y="88"/>
                      </a:lnTo>
                      <a:lnTo>
                        <a:pt x="15" y="88"/>
                      </a:lnTo>
                      <a:lnTo>
                        <a:pt x="25" y="88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25" y="88"/>
                      </a:lnTo>
                      <a:lnTo>
                        <a:pt x="15" y="88"/>
                      </a:lnTo>
                      <a:lnTo>
                        <a:pt x="7" y="88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FF26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4" name="Freeform 822"/>
                <p:cNvSpPr>
                  <a:spLocks noEditPoints="1"/>
                </p:cNvSpPr>
                <p:nvPr/>
              </p:nvSpPr>
              <p:spPr bwMode="auto">
                <a:xfrm>
                  <a:off x="1609" y="1907"/>
                  <a:ext cx="32" cy="88"/>
                </a:xfrm>
                <a:custGeom>
                  <a:avLst/>
                  <a:gdLst/>
                  <a:ahLst/>
                  <a:cxnLst>
                    <a:cxn ang="0">
                      <a:pos x="32" y="3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0" y="84"/>
                    </a:cxn>
                    <a:cxn ang="0">
                      <a:pos x="7" y="88"/>
                    </a:cxn>
                    <a:cxn ang="0">
                      <a:pos x="15" y="88"/>
                    </a:cxn>
                    <a:cxn ang="0">
                      <a:pos x="25" y="88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25" y="86"/>
                    </a:cxn>
                    <a:cxn ang="0">
                      <a:pos x="15" y="88"/>
                    </a:cxn>
                    <a:cxn ang="0">
                      <a:pos x="7" y="86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32" h="88">
                      <a:moveTo>
                        <a:pt x="32" y="3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close/>
                      <a:moveTo>
                        <a:pt x="0" y="84"/>
                      </a:moveTo>
                      <a:lnTo>
                        <a:pt x="7" y="88"/>
                      </a:lnTo>
                      <a:lnTo>
                        <a:pt x="15" y="88"/>
                      </a:lnTo>
                      <a:lnTo>
                        <a:pt x="25" y="88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25" y="86"/>
                      </a:lnTo>
                      <a:lnTo>
                        <a:pt x="15" y="88"/>
                      </a:lnTo>
                      <a:lnTo>
                        <a:pt x="7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FF27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5" name="Freeform 823"/>
                <p:cNvSpPr>
                  <a:spLocks noEditPoints="1"/>
                </p:cNvSpPr>
                <p:nvPr/>
              </p:nvSpPr>
              <p:spPr bwMode="auto">
                <a:xfrm>
                  <a:off x="1609" y="1907"/>
                  <a:ext cx="32" cy="88"/>
                </a:xfrm>
                <a:custGeom>
                  <a:avLst/>
                  <a:gdLst/>
                  <a:ahLst/>
                  <a:cxnLst>
                    <a:cxn ang="0">
                      <a:pos x="32" y="3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7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7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0" y="84"/>
                    </a:cxn>
                    <a:cxn ang="0">
                      <a:pos x="7" y="86"/>
                    </a:cxn>
                    <a:cxn ang="0">
                      <a:pos x="15" y="88"/>
                    </a:cxn>
                    <a:cxn ang="0">
                      <a:pos x="25" y="86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25" y="86"/>
                    </a:cxn>
                    <a:cxn ang="0">
                      <a:pos x="15" y="88"/>
                    </a:cxn>
                    <a:cxn ang="0">
                      <a:pos x="7" y="86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32" h="88">
                      <a:moveTo>
                        <a:pt x="32" y="3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close/>
                      <a:moveTo>
                        <a:pt x="0" y="84"/>
                      </a:moveTo>
                      <a:lnTo>
                        <a:pt x="7" y="86"/>
                      </a:lnTo>
                      <a:lnTo>
                        <a:pt x="15" y="88"/>
                      </a:lnTo>
                      <a:lnTo>
                        <a:pt x="25" y="86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25" y="86"/>
                      </a:lnTo>
                      <a:lnTo>
                        <a:pt x="15" y="88"/>
                      </a:lnTo>
                      <a:lnTo>
                        <a:pt x="7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FF28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6" name="Freeform 824"/>
                <p:cNvSpPr>
                  <a:spLocks noEditPoints="1"/>
                </p:cNvSpPr>
                <p:nvPr/>
              </p:nvSpPr>
              <p:spPr bwMode="auto">
                <a:xfrm>
                  <a:off x="1609" y="1907"/>
                  <a:ext cx="32" cy="88"/>
                </a:xfrm>
                <a:custGeom>
                  <a:avLst/>
                  <a:gdLst/>
                  <a:ahLst/>
                  <a:cxnLst>
                    <a:cxn ang="0">
                      <a:pos x="32" y="3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7" y="2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7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32" y="3"/>
                    </a:cxn>
                    <a:cxn ang="0">
                      <a:pos x="0" y="84"/>
                    </a:cxn>
                    <a:cxn ang="0">
                      <a:pos x="7" y="86"/>
                    </a:cxn>
                    <a:cxn ang="0">
                      <a:pos x="15" y="88"/>
                    </a:cxn>
                    <a:cxn ang="0">
                      <a:pos x="25" y="86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32" y="84"/>
                    </a:cxn>
                    <a:cxn ang="0">
                      <a:pos x="25" y="86"/>
                    </a:cxn>
                    <a:cxn ang="0">
                      <a:pos x="15" y="88"/>
                    </a:cxn>
                    <a:cxn ang="0">
                      <a:pos x="7" y="86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32" h="88">
                      <a:moveTo>
                        <a:pt x="32" y="3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7" y="2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7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lnTo>
                        <a:pt x="32" y="3"/>
                      </a:lnTo>
                      <a:close/>
                      <a:moveTo>
                        <a:pt x="0" y="84"/>
                      </a:moveTo>
                      <a:lnTo>
                        <a:pt x="7" y="86"/>
                      </a:lnTo>
                      <a:lnTo>
                        <a:pt x="15" y="88"/>
                      </a:lnTo>
                      <a:lnTo>
                        <a:pt x="25" y="86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32" y="84"/>
                      </a:lnTo>
                      <a:lnTo>
                        <a:pt x="25" y="86"/>
                      </a:lnTo>
                      <a:lnTo>
                        <a:pt x="15" y="88"/>
                      </a:lnTo>
                      <a:lnTo>
                        <a:pt x="7" y="86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FF29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7" name="Freeform 825"/>
                <p:cNvSpPr>
                  <a:spLocks noEditPoints="1"/>
                </p:cNvSpPr>
                <p:nvPr/>
              </p:nvSpPr>
              <p:spPr bwMode="auto">
                <a:xfrm>
                  <a:off x="1607" y="1907"/>
                  <a:ext cx="34" cy="88"/>
                </a:xfrm>
                <a:custGeom>
                  <a:avLst/>
                  <a:gdLst/>
                  <a:ahLst/>
                  <a:cxnLst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27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7" y="2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2" y="84"/>
                    </a:cxn>
                    <a:cxn ang="0">
                      <a:pos x="9" y="86"/>
                    </a:cxn>
                    <a:cxn ang="0">
                      <a:pos x="17" y="88"/>
                    </a:cxn>
                    <a:cxn ang="0">
                      <a:pos x="27" y="86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27" y="86"/>
                    </a:cxn>
                    <a:cxn ang="0">
                      <a:pos x="17" y="88"/>
                    </a:cxn>
                    <a:cxn ang="0">
                      <a:pos x="9" y="86"/>
                    </a:cxn>
                    <a:cxn ang="0">
                      <a:pos x="2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2" y="84"/>
                    </a:cxn>
                  </a:cxnLst>
                  <a:rect l="0" t="0" r="r" b="b"/>
                  <a:pathLst>
                    <a:path w="34" h="88">
                      <a:moveTo>
                        <a:pt x="34" y="3"/>
                      </a:moveTo>
                      <a:lnTo>
                        <a:pt x="34" y="3"/>
                      </a:lnTo>
                      <a:lnTo>
                        <a:pt x="27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7" y="2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close/>
                      <a:moveTo>
                        <a:pt x="2" y="84"/>
                      </a:moveTo>
                      <a:lnTo>
                        <a:pt x="9" y="86"/>
                      </a:lnTo>
                      <a:lnTo>
                        <a:pt x="17" y="88"/>
                      </a:lnTo>
                      <a:lnTo>
                        <a:pt x="27" y="86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27" y="86"/>
                      </a:lnTo>
                      <a:lnTo>
                        <a:pt x="17" y="88"/>
                      </a:lnTo>
                      <a:lnTo>
                        <a:pt x="9" y="86"/>
                      </a:lnTo>
                      <a:lnTo>
                        <a:pt x="2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2" y="84"/>
                      </a:lnTo>
                      <a:lnTo>
                        <a:pt x="2" y="84"/>
                      </a:lnTo>
                      <a:lnTo>
                        <a:pt x="2" y="84"/>
                      </a:lnTo>
                      <a:lnTo>
                        <a:pt x="2" y="84"/>
                      </a:lnTo>
                      <a:lnTo>
                        <a:pt x="2" y="84"/>
                      </a:lnTo>
                      <a:lnTo>
                        <a:pt x="2" y="84"/>
                      </a:lnTo>
                      <a:close/>
                    </a:path>
                  </a:pathLst>
                </a:custGeom>
                <a:solidFill>
                  <a:srgbClr val="FF2A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8" name="Freeform 826"/>
                <p:cNvSpPr>
                  <a:spLocks noEditPoints="1"/>
                </p:cNvSpPr>
                <p:nvPr/>
              </p:nvSpPr>
              <p:spPr bwMode="auto">
                <a:xfrm>
                  <a:off x="1607" y="1907"/>
                  <a:ext cx="36" cy="88"/>
                </a:xfrm>
                <a:custGeom>
                  <a:avLst/>
                  <a:gdLst/>
                  <a:ahLst/>
                  <a:cxnLst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27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7" y="2"/>
                    </a:cxn>
                    <a:cxn ang="0">
                      <a:pos x="34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34" y="3"/>
                    </a:cxn>
                    <a:cxn ang="0">
                      <a:pos x="0" y="84"/>
                    </a:cxn>
                    <a:cxn ang="0">
                      <a:pos x="2" y="84"/>
                    </a:cxn>
                    <a:cxn ang="0">
                      <a:pos x="9" y="86"/>
                    </a:cxn>
                    <a:cxn ang="0">
                      <a:pos x="17" y="88"/>
                    </a:cxn>
                    <a:cxn ang="0">
                      <a:pos x="27" y="86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4" y="84"/>
                    </a:cxn>
                    <a:cxn ang="0">
                      <a:pos x="36" y="84"/>
                    </a:cxn>
                    <a:cxn ang="0">
                      <a:pos x="36" y="84"/>
                    </a:cxn>
                    <a:cxn ang="0">
                      <a:pos x="36" y="84"/>
                    </a:cxn>
                    <a:cxn ang="0">
                      <a:pos x="36" y="84"/>
                    </a:cxn>
                    <a:cxn ang="0">
                      <a:pos x="34" y="84"/>
                    </a:cxn>
                    <a:cxn ang="0">
                      <a:pos x="27" y="86"/>
                    </a:cxn>
                    <a:cxn ang="0">
                      <a:pos x="17" y="86"/>
                    </a:cxn>
                    <a:cxn ang="0">
                      <a:pos x="9" y="86"/>
                    </a:cxn>
                    <a:cxn ang="0">
                      <a:pos x="2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36" h="88">
                      <a:moveTo>
                        <a:pt x="34" y="3"/>
                      </a:moveTo>
                      <a:lnTo>
                        <a:pt x="34" y="3"/>
                      </a:lnTo>
                      <a:lnTo>
                        <a:pt x="27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7" y="2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lnTo>
                        <a:pt x="34" y="3"/>
                      </a:lnTo>
                      <a:close/>
                      <a:moveTo>
                        <a:pt x="0" y="84"/>
                      </a:moveTo>
                      <a:lnTo>
                        <a:pt x="2" y="84"/>
                      </a:lnTo>
                      <a:lnTo>
                        <a:pt x="9" y="86"/>
                      </a:lnTo>
                      <a:lnTo>
                        <a:pt x="17" y="88"/>
                      </a:lnTo>
                      <a:lnTo>
                        <a:pt x="27" y="86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4" y="84"/>
                      </a:lnTo>
                      <a:lnTo>
                        <a:pt x="36" y="84"/>
                      </a:lnTo>
                      <a:lnTo>
                        <a:pt x="36" y="84"/>
                      </a:lnTo>
                      <a:lnTo>
                        <a:pt x="36" y="84"/>
                      </a:lnTo>
                      <a:lnTo>
                        <a:pt x="36" y="84"/>
                      </a:lnTo>
                      <a:lnTo>
                        <a:pt x="34" y="84"/>
                      </a:lnTo>
                      <a:lnTo>
                        <a:pt x="27" y="86"/>
                      </a:lnTo>
                      <a:lnTo>
                        <a:pt x="17" y="86"/>
                      </a:lnTo>
                      <a:lnTo>
                        <a:pt x="9" y="86"/>
                      </a:lnTo>
                      <a:lnTo>
                        <a:pt x="2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FF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19" name="Freeform 827"/>
                <p:cNvSpPr>
                  <a:spLocks noEditPoints="1"/>
                </p:cNvSpPr>
                <p:nvPr/>
              </p:nvSpPr>
              <p:spPr bwMode="auto">
                <a:xfrm>
                  <a:off x="1607" y="1907"/>
                  <a:ext cx="36" cy="86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27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3"/>
                    </a:cxn>
                    <a:cxn ang="0">
                      <a:pos x="9" y="2"/>
                    </a:cxn>
                    <a:cxn ang="0">
                      <a:pos x="17" y="0"/>
                    </a:cxn>
                    <a:cxn ang="0">
                      <a:pos x="27" y="2"/>
                    </a:cxn>
                    <a:cxn ang="0">
                      <a:pos x="34" y="3"/>
                    </a:cxn>
                    <a:cxn ang="0">
                      <a:pos x="36" y="5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0" y="84"/>
                    </a:cxn>
                    <a:cxn ang="0">
                      <a:pos x="2" y="84"/>
                    </a:cxn>
                    <a:cxn ang="0">
                      <a:pos x="9" y="86"/>
                    </a:cxn>
                    <a:cxn ang="0">
                      <a:pos x="17" y="86"/>
                    </a:cxn>
                    <a:cxn ang="0">
                      <a:pos x="27" y="86"/>
                    </a:cxn>
                    <a:cxn ang="0">
                      <a:pos x="34" y="84"/>
                    </a:cxn>
                    <a:cxn ang="0">
                      <a:pos x="36" y="84"/>
                    </a:cxn>
                    <a:cxn ang="0">
                      <a:pos x="36" y="84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4" y="84"/>
                    </a:cxn>
                    <a:cxn ang="0">
                      <a:pos x="27" y="86"/>
                    </a:cxn>
                    <a:cxn ang="0">
                      <a:pos x="17" y="86"/>
                    </a:cxn>
                    <a:cxn ang="0">
                      <a:pos x="9" y="86"/>
                    </a:cxn>
                    <a:cxn ang="0">
                      <a:pos x="2" y="84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4"/>
                    </a:cxn>
                    <a:cxn ang="0">
                      <a:pos x="0" y="84"/>
                    </a:cxn>
                  </a:cxnLst>
                  <a:rect l="0" t="0" r="r" b="b"/>
                  <a:pathLst>
                    <a:path w="36" h="86">
                      <a:moveTo>
                        <a:pt x="36" y="3"/>
                      </a:moveTo>
                      <a:lnTo>
                        <a:pt x="34" y="3"/>
                      </a:lnTo>
                      <a:lnTo>
                        <a:pt x="27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9" y="2"/>
                      </a:lnTo>
                      <a:lnTo>
                        <a:pt x="17" y="0"/>
                      </a:lnTo>
                      <a:lnTo>
                        <a:pt x="27" y="2"/>
                      </a:lnTo>
                      <a:lnTo>
                        <a:pt x="34" y="3"/>
                      </a:lnTo>
                      <a:lnTo>
                        <a:pt x="36" y="5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  <a:moveTo>
                        <a:pt x="0" y="84"/>
                      </a:moveTo>
                      <a:lnTo>
                        <a:pt x="2" y="84"/>
                      </a:lnTo>
                      <a:lnTo>
                        <a:pt x="9" y="86"/>
                      </a:lnTo>
                      <a:lnTo>
                        <a:pt x="17" y="86"/>
                      </a:lnTo>
                      <a:lnTo>
                        <a:pt x="27" y="86"/>
                      </a:lnTo>
                      <a:lnTo>
                        <a:pt x="34" y="84"/>
                      </a:lnTo>
                      <a:lnTo>
                        <a:pt x="36" y="84"/>
                      </a:lnTo>
                      <a:lnTo>
                        <a:pt x="36" y="84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4" y="84"/>
                      </a:lnTo>
                      <a:lnTo>
                        <a:pt x="27" y="86"/>
                      </a:lnTo>
                      <a:lnTo>
                        <a:pt x="17" y="86"/>
                      </a:lnTo>
                      <a:lnTo>
                        <a:pt x="9" y="86"/>
                      </a:lnTo>
                      <a:lnTo>
                        <a:pt x="2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4"/>
                      </a:lnTo>
                      <a:lnTo>
                        <a:pt x="0" y="84"/>
                      </a:lnTo>
                      <a:close/>
                    </a:path>
                  </a:pathLst>
                </a:custGeom>
                <a:solidFill>
                  <a:srgbClr val="FF2C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0" name="Freeform 828"/>
                <p:cNvSpPr>
                  <a:spLocks noEditPoints="1"/>
                </p:cNvSpPr>
                <p:nvPr/>
              </p:nvSpPr>
              <p:spPr bwMode="auto">
                <a:xfrm>
                  <a:off x="1607" y="1907"/>
                  <a:ext cx="36" cy="86"/>
                </a:xfrm>
                <a:custGeom>
                  <a:avLst/>
                  <a:gdLst/>
                  <a:ahLst/>
                  <a:cxnLst>
                    <a:cxn ang="0">
                      <a:pos x="36" y="5"/>
                    </a:cxn>
                    <a:cxn ang="0">
                      <a:pos x="34" y="3"/>
                    </a:cxn>
                    <a:cxn ang="0">
                      <a:pos x="27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3"/>
                    </a:cxn>
                    <a:cxn ang="0">
                      <a:pos x="9" y="2"/>
                    </a:cxn>
                    <a:cxn ang="0">
                      <a:pos x="17" y="2"/>
                    </a:cxn>
                    <a:cxn ang="0">
                      <a:pos x="27" y="2"/>
                    </a:cxn>
                    <a:cxn ang="0">
                      <a:pos x="34" y="3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0" y="82"/>
                    </a:cxn>
                    <a:cxn ang="0">
                      <a:pos x="2" y="84"/>
                    </a:cxn>
                    <a:cxn ang="0">
                      <a:pos x="9" y="86"/>
                    </a:cxn>
                    <a:cxn ang="0">
                      <a:pos x="17" y="86"/>
                    </a:cxn>
                    <a:cxn ang="0">
                      <a:pos x="27" y="86"/>
                    </a:cxn>
                    <a:cxn ang="0">
                      <a:pos x="34" y="84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6" y="82"/>
                    </a:cxn>
                    <a:cxn ang="0">
                      <a:pos x="34" y="84"/>
                    </a:cxn>
                    <a:cxn ang="0">
                      <a:pos x="27" y="86"/>
                    </a:cxn>
                    <a:cxn ang="0">
                      <a:pos x="17" y="86"/>
                    </a:cxn>
                    <a:cxn ang="0">
                      <a:pos x="9" y="86"/>
                    </a:cxn>
                    <a:cxn ang="0">
                      <a:pos x="2" y="84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  <a:cxn ang="0">
                      <a:pos x="0" y="82"/>
                    </a:cxn>
                  </a:cxnLst>
                  <a:rect l="0" t="0" r="r" b="b"/>
                  <a:pathLst>
                    <a:path w="36" h="86">
                      <a:moveTo>
                        <a:pt x="36" y="5"/>
                      </a:moveTo>
                      <a:lnTo>
                        <a:pt x="34" y="3"/>
                      </a:lnTo>
                      <a:lnTo>
                        <a:pt x="27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9" y="2"/>
                      </a:lnTo>
                      <a:lnTo>
                        <a:pt x="17" y="2"/>
                      </a:lnTo>
                      <a:lnTo>
                        <a:pt x="27" y="2"/>
                      </a:lnTo>
                      <a:lnTo>
                        <a:pt x="34" y="3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close/>
                      <a:moveTo>
                        <a:pt x="0" y="82"/>
                      </a:moveTo>
                      <a:lnTo>
                        <a:pt x="2" y="84"/>
                      </a:lnTo>
                      <a:lnTo>
                        <a:pt x="9" y="86"/>
                      </a:lnTo>
                      <a:lnTo>
                        <a:pt x="17" y="86"/>
                      </a:lnTo>
                      <a:lnTo>
                        <a:pt x="27" y="86"/>
                      </a:lnTo>
                      <a:lnTo>
                        <a:pt x="34" y="84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6" y="82"/>
                      </a:lnTo>
                      <a:lnTo>
                        <a:pt x="34" y="84"/>
                      </a:lnTo>
                      <a:lnTo>
                        <a:pt x="27" y="86"/>
                      </a:lnTo>
                      <a:lnTo>
                        <a:pt x="17" y="86"/>
                      </a:lnTo>
                      <a:lnTo>
                        <a:pt x="9" y="86"/>
                      </a:lnTo>
                      <a:lnTo>
                        <a:pt x="2" y="84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FF2D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1" name="Freeform 829"/>
                <p:cNvSpPr>
                  <a:spLocks noEditPoints="1"/>
                </p:cNvSpPr>
                <p:nvPr/>
              </p:nvSpPr>
              <p:spPr bwMode="auto">
                <a:xfrm>
                  <a:off x="1607" y="1909"/>
                  <a:ext cx="36" cy="84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4" y="1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1"/>
                    </a:cxn>
                    <a:cxn ang="0">
                      <a:pos x="9" y="0"/>
                    </a:cxn>
                    <a:cxn ang="0">
                      <a:pos x="17" y="0"/>
                    </a:cxn>
                    <a:cxn ang="0">
                      <a:pos x="27" y="0"/>
                    </a:cxn>
                    <a:cxn ang="0">
                      <a:pos x="34" y="1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0" y="80"/>
                    </a:cxn>
                    <a:cxn ang="0">
                      <a:pos x="2" y="82"/>
                    </a:cxn>
                    <a:cxn ang="0">
                      <a:pos x="9" y="84"/>
                    </a:cxn>
                    <a:cxn ang="0">
                      <a:pos x="17" y="84"/>
                    </a:cxn>
                    <a:cxn ang="0">
                      <a:pos x="27" y="84"/>
                    </a:cxn>
                    <a:cxn ang="0">
                      <a:pos x="34" y="82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4" y="80"/>
                    </a:cxn>
                    <a:cxn ang="0">
                      <a:pos x="27" y="84"/>
                    </a:cxn>
                    <a:cxn ang="0">
                      <a:pos x="17" y="84"/>
                    </a:cxn>
                    <a:cxn ang="0">
                      <a:pos x="9" y="84"/>
                    </a:cxn>
                    <a:cxn ang="0">
                      <a:pos x="2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6" h="84">
                      <a:moveTo>
                        <a:pt x="36" y="3"/>
                      </a:moveTo>
                      <a:lnTo>
                        <a:pt x="34" y="1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1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34" y="1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  <a:moveTo>
                        <a:pt x="0" y="80"/>
                      </a:moveTo>
                      <a:lnTo>
                        <a:pt x="2" y="82"/>
                      </a:lnTo>
                      <a:lnTo>
                        <a:pt x="9" y="84"/>
                      </a:lnTo>
                      <a:lnTo>
                        <a:pt x="17" y="84"/>
                      </a:lnTo>
                      <a:lnTo>
                        <a:pt x="27" y="84"/>
                      </a:lnTo>
                      <a:lnTo>
                        <a:pt x="34" y="82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27" y="84"/>
                      </a:lnTo>
                      <a:lnTo>
                        <a:pt x="17" y="84"/>
                      </a:lnTo>
                      <a:lnTo>
                        <a:pt x="9" y="84"/>
                      </a:lnTo>
                      <a:lnTo>
                        <a:pt x="2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2E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2" name="Freeform 830"/>
                <p:cNvSpPr>
                  <a:spLocks noEditPoints="1"/>
                </p:cNvSpPr>
                <p:nvPr/>
              </p:nvSpPr>
              <p:spPr bwMode="auto">
                <a:xfrm>
                  <a:off x="1607" y="1909"/>
                  <a:ext cx="36" cy="84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4" y="1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1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9" y="0"/>
                    </a:cxn>
                    <a:cxn ang="0">
                      <a:pos x="17" y="0"/>
                    </a:cxn>
                    <a:cxn ang="0">
                      <a:pos x="27" y="0"/>
                    </a:cxn>
                    <a:cxn ang="0">
                      <a:pos x="34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0" y="80"/>
                    </a:cxn>
                    <a:cxn ang="0">
                      <a:pos x="2" y="80"/>
                    </a:cxn>
                    <a:cxn ang="0">
                      <a:pos x="9" y="84"/>
                    </a:cxn>
                    <a:cxn ang="0">
                      <a:pos x="17" y="84"/>
                    </a:cxn>
                    <a:cxn ang="0">
                      <a:pos x="27" y="84"/>
                    </a:cxn>
                    <a:cxn ang="0">
                      <a:pos x="34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4" y="80"/>
                    </a:cxn>
                    <a:cxn ang="0">
                      <a:pos x="27" y="84"/>
                    </a:cxn>
                    <a:cxn ang="0">
                      <a:pos x="17" y="84"/>
                    </a:cxn>
                    <a:cxn ang="0">
                      <a:pos x="9" y="84"/>
                    </a:cxn>
                    <a:cxn ang="0">
                      <a:pos x="2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6" h="84">
                      <a:moveTo>
                        <a:pt x="36" y="3"/>
                      </a:moveTo>
                      <a:lnTo>
                        <a:pt x="34" y="1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1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  <a:moveTo>
                        <a:pt x="0" y="80"/>
                      </a:moveTo>
                      <a:lnTo>
                        <a:pt x="2" y="80"/>
                      </a:lnTo>
                      <a:lnTo>
                        <a:pt x="9" y="84"/>
                      </a:lnTo>
                      <a:lnTo>
                        <a:pt x="17" y="84"/>
                      </a:lnTo>
                      <a:lnTo>
                        <a:pt x="27" y="84"/>
                      </a:lnTo>
                      <a:lnTo>
                        <a:pt x="34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27" y="84"/>
                      </a:lnTo>
                      <a:lnTo>
                        <a:pt x="17" y="84"/>
                      </a:lnTo>
                      <a:lnTo>
                        <a:pt x="9" y="84"/>
                      </a:lnTo>
                      <a:lnTo>
                        <a:pt x="2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2F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3" name="Freeform 831"/>
                <p:cNvSpPr>
                  <a:spLocks noEditPoints="1"/>
                </p:cNvSpPr>
                <p:nvPr/>
              </p:nvSpPr>
              <p:spPr bwMode="auto">
                <a:xfrm>
                  <a:off x="1607" y="1909"/>
                  <a:ext cx="36" cy="84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9" y="0"/>
                    </a:cxn>
                    <a:cxn ang="0">
                      <a:pos x="17" y="0"/>
                    </a:cxn>
                    <a:cxn ang="0">
                      <a:pos x="27" y="0"/>
                    </a:cxn>
                    <a:cxn ang="0">
                      <a:pos x="34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0" y="80"/>
                    </a:cxn>
                    <a:cxn ang="0">
                      <a:pos x="2" y="80"/>
                    </a:cxn>
                    <a:cxn ang="0">
                      <a:pos x="9" y="84"/>
                    </a:cxn>
                    <a:cxn ang="0">
                      <a:pos x="17" y="84"/>
                    </a:cxn>
                    <a:cxn ang="0">
                      <a:pos x="27" y="84"/>
                    </a:cxn>
                    <a:cxn ang="0">
                      <a:pos x="34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4" y="80"/>
                    </a:cxn>
                    <a:cxn ang="0">
                      <a:pos x="27" y="82"/>
                    </a:cxn>
                    <a:cxn ang="0">
                      <a:pos x="17" y="84"/>
                    </a:cxn>
                    <a:cxn ang="0">
                      <a:pos x="9" y="82"/>
                    </a:cxn>
                    <a:cxn ang="0">
                      <a:pos x="2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6" h="84">
                      <a:moveTo>
                        <a:pt x="36" y="3"/>
                      </a:moveTo>
                      <a:lnTo>
                        <a:pt x="34" y="3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  <a:moveTo>
                        <a:pt x="0" y="80"/>
                      </a:moveTo>
                      <a:lnTo>
                        <a:pt x="2" y="80"/>
                      </a:lnTo>
                      <a:lnTo>
                        <a:pt x="9" y="84"/>
                      </a:lnTo>
                      <a:lnTo>
                        <a:pt x="17" y="84"/>
                      </a:lnTo>
                      <a:lnTo>
                        <a:pt x="27" y="84"/>
                      </a:lnTo>
                      <a:lnTo>
                        <a:pt x="34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4" y="80"/>
                      </a:lnTo>
                      <a:lnTo>
                        <a:pt x="27" y="82"/>
                      </a:lnTo>
                      <a:lnTo>
                        <a:pt x="17" y="84"/>
                      </a:lnTo>
                      <a:lnTo>
                        <a:pt x="9" y="82"/>
                      </a:lnTo>
                      <a:lnTo>
                        <a:pt x="2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30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4" name="Freeform 832"/>
                <p:cNvSpPr>
                  <a:spLocks noEditPoints="1"/>
                </p:cNvSpPr>
                <p:nvPr/>
              </p:nvSpPr>
              <p:spPr bwMode="auto">
                <a:xfrm>
                  <a:off x="1607" y="1909"/>
                  <a:ext cx="36" cy="84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2" y="3"/>
                    </a:cxn>
                    <a:cxn ang="0">
                      <a:pos x="9" y="0"/>
                    </a:cxn>
                    <a:cxn ang="0">
                      <a:pos x="17" y="0"/>
                    </a:cxn>
                    <a:cxn ang="0">
                      <a:pos x="27" y="0"/>
                    </a:cxn>
                    <a:cxn ang="0">
                      <a:pos x="34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0" y="80"/>
                    </a:cxn>
                    <a:cxn ang="0">
                      <a:pos x="2" y="80"/>
                    </a:cxn>
                    <a:cxn ang="0">
                      <a:pos x="9" y="82"/>
                    </a:cxn>
                    <a:cxn ang="0">
                      <a:pos x="17" y="84"/>
                    </a:cxn>
                    <a:cxn ang="0">
                      <a:pos x="27" y="82"/>
                    </a:cxn>
                    <a:cxn ang="0">
                      <a:pos x="34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80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4" y="80"/>
                    </a:cxn>
                    <a:cxn ang="0">
                      <a:pos x="27" y="82"/>
                    </a:cxn>
                    <a:cxn ang="0">
                      <a:pos x="17" y="84"/>
                    </a:cxn>
                    <a:cxn ang="0">
                      <a:pos x="9" y="82"/>
                    </a:cxn>
                    <a:cxn ang="0">
                      <a:pos x="2" y="80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36" h="84">
                      <a:moveTo>
                        <a:pt x="36" y="3"/>
                      </a:moveTo>
                      <a:lnTo>
                        <a:pt x="34" y="3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34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  <a:moveTo>
                        <a:pt x="0" y="80"/>
                      </a:moveTo>
                      <a:lnTo>
                        <a:pt x="2" y="80"/>
                      </a:lnTo>
                      <a:lnTo>
                        <a:pt x="9" y="82"/>
                      </a:lnTo>
                      <a:lnTo>
                        <a:pt x="17" y="84"/>
                      </a:lnTo>
                      <a:lnTo>
                        <a:pt x="27" y="82"/>
                      </a:lnTo>
                      <a:lnTo>
                        <a:pt x="34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80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4" y="80"/>
                      </a:lnTo>
                      <a:lnTo>
                        <a:pt x="27" y="82"/>
                      </a:lnTo>
                      <a:lnTo>
                        <a:pt x="17" y="84"/>
                      </a:lnTo>
                      <a:lnTo>
                        <a:pt x="9" y="82"/>
                      </a:lnTo>
                      <a:lnTo>
                        <a:pt x="2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rgbClr val="FF31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5" name="Freeform 833"/>
                <p:cNvSpPr>
                  <a:spLocks noEditPoints="1"/>
                </p:cNvSpPr>
                <p:nvPr/>
              </p:nvSpPr>
              <p:spPr bwMode="auto">
                <a:xfrm>
                  <a:off x="1607" y="1909"/>
                  <a:ext cx="36" cy="84"/>
                </a:xfrm>
                <a:custGeom>
                  <a:avLst/>
                  <a:gdLst/>
                  <a:ahLst/>
                  <a:cxnLst>
                    <a:cxn ang="0">
                      <a:pos x="36" y="3"/>
                    </a:cxn>
                    <a:cxn ang="0">
                      <a:pos x="34" y="3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9" y="0"/>
                    </a:cxn>
                    <a:cxn ang="0">
                      <a:pos x="2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3"/>
                    </a:cxn>
                    <a:cxn ang="0">
                      <a:pos x="9" y="1"/>
                    </a:cxn>
                    <a:cxn ang="0">
                      <a:pos x="17" y="0"/>
                    </a:cxn>
                    <a:cxn ang="0">
                      <a:pos x="27" y="1"/>
                    </a:cxn>
                    <a:cxn ang="0">
                      <a:pos x="34" y="3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36" y="3"/>
                    </a:cxn>
                    <a:cxn ang="0">
                      <a:pos x="0" y="78"/>
                    </a:cxn>
                    <a:cxn ang="0">
                      <a:pos x="2" y="80"/>
                    </a:cxn>
                    <a:cxn ang="0">
                      <a:pos x="9" y="82"/>
                    </a:cxn>
                    <a:cxn ang="0">
                      <a:pos x="17" y="84"/>
                    </a:cxn>
                    <a:cxn ang="0">
                      <a:pos x="27" y="82"/>
                    </a:cxn>
                    <a:cxn ang="0">
                      <a:pos x="34" y="80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4" y="80"/>
                    </a:cxn>
                    <a:cxn ang="0">
                      <a:pos x="27" y="82"/>
                    </a:cxn>
                    <a:cxn ang="0">
                      <a:pos x="17" y="84"/>
                    </a:cxn>
                    <a:cxn ang="0">
                      <a:pos x="9" y="82"/>
                    </a:cxn>
                    <a:cxn ang="0">
                      <a:pos x="2" y="80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36" h="84">
                      <a:moveTo>
                        <a:pt x="36" y="3"/>
                      </a:moveTo>
                      <a:lnTo>
                        <a:pt x="34" y="3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9" y="0"/>
                      </a:lnTo>
                      <a:lnTo>
                        <a:pt x="2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9" y="1"/>
                      </a:lnTo>
                      <a:lnTo>
                        <a:pt x="17" y="0"/>
                      </a:lnTo>
                      <a:lnTo>
                        <a:pt x="27" y="1"/>
                      </a:lnTo>
                      <a:lnTo>
                        <a:pt x="34" y="3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close/>
                      <a:moveTo>
                        <a:pt x="0" y="78"/>
                      </a:moveTo>
                      <a:lnTo>
                        <a:pt x="2" y="80"/>
                      </a:lnTo>
                      <a:lnTo>
                        <a:pt x="9" y="82"/>
                      </a:lnTo>
                      <a:lnTo>
                        <a:pt x="17" y="84"/>
                      </a:lnTo>
                      <a:lnTo>
                        <a:pt x="27" y="82"/>
                      </a:lnTo>
                      <a:lnTo>
                        <a:pt x="34" y="80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4" y="80"/>
                      </a:lnTo>
                      <a:lnTo>
                        <a:pt x="27" y="82"/>
                      </a:lnTo>
                      <a:lnTo>
                        <a:pt x="17" y="84"/>
                      </a:lnTo>
                      <a:lnTo>
                        <a:pt x="9" y="82"/>
                      </a:lnTo>
                      <a:lnTo>
                        <a:pt x="2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32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6" name="Freeform 834"/>
                <p:cNvSpPr>
                  <a:spLocks noEditPoints="1"/>
                </p:cNvSpPr>
                <p:nvPr/>
              </p:nvSpPr>
              <p:spPr bwMode="auto">
                <a:xfrm>
                  <a:off x="1607" y="1909"/>
                  <a:ext cx="36" cy="84"/>
                </a:xfrm>
                <a:custGeom>
                  <a:avLst/>
                  <a:gdLst/>
                  <a:ahLst/>
                  <a:cxnLst>
                    <a:cxn ang="0">
                      <a:pos x="36" y="5"/>
                    </a:cxn>
                    <a:cxn ang="0">
                      <a:pos x="34" y="3"/>
                    </a:cxn>
                    <a:cxn ang="0">
                      <a:pos x="27" y="1"/>
                    </a:cxn>
                    <a:cxn ang="0">
                      <a:pos x="17" y="0"/>
                    </a:cxn>
                    <a:cxn ang="0">
                      <a:pos x="9" y="1"/>
                    </a:cxn>
                    <a:cxn ang="0">
                      <a:pos x="2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2" y="3"/>
                    </a:cxn>
                    <a:cxn ang="0">
                      <a:pos x="9" y="1"/>
                    </a:cxn>
                    <a:cxn ang="0">
                      <a:pos x="17" y="0"/>
                    </a:cxn>
                    <a:cxn ang="0">
                      <a:pos x="27" y="1"/>
                    </a:cxn>
                    <a:cxn ang="0">
                      <a:pos x="34" y="3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36" y="5"/>
                    </a:cxn>
                    <a:cxn ang="0">
                      <a:pos x="0" y="78"/>
                    </a:cxn>
                    <a:cxn ang="0">
                      <a:pos x="2" y="80"/>
                    </a:cxn>
                    <a:cxn ang="0">
                      <a:pos x="9" y="82"/>
                    </a:cxn>
                    <a:cxn ang="0">
                      <a:pos x="17" y="84"/>
                    </a:cxn>
                    <a:cxn ang="0">
                      <a:pos x="27" y="82"/>
                    </a:cxn>
                    <a:cxn ang="0">
                      <a:pos x="34" y="80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6" y="78"/>
                    </a:cxn>
                    <a:cxn ang="0">
                      <a:pos x="34" y="80"/>
                    </a:cxn>
                    <a:cxn ang="0">
                      <a:pos x="27" y="82"/>
                    </a:cxn>
                    <a:cxn ang="0">
                      <a:pos x="17" y="84"/>
                    </a:cxn>
                    <a:cxn ang="0">
                      <a:pos x="9" y="82"/>
                    </a:cxn>
                    <a:cxn ang="0">
                      <a:pos x="2" y="80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36" h="84">
                      <a:moveTo>
                        <a:pt x="36" y="5"/>
                      </a:moveTo>
                      <a:lnTo>
                        <a:pt x="34" y="3"/>
                      </a:lnTo>
                      <a:lnTo>
                        <a:pt x="27" y="1"/>
                      </a:lnTo>
                      <a:lnTo>
                        <a:pt x="17" y="0"/>
                      </a:lnTo>
                      <a:lnTo>
                        <a:pt x="9" y="1"/>
                      </a:lnTo>
                      <a:lnTo>
                        <a:pt x="2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2" y="3"/>
                      </a:lnTo>
                      <a:lnTo>
                        <a:pt x="9" y="1"/>
                      </a:lnTo>
                      <a:lnTo>
                        <a:pt x="17" y="0"/>
                      </a:lnTo>
                      <a:lnTo>
                        <a:pt x="27" y="1"/>
                      </a:lnTo>
                      <a:lnTo>
                        <a:pt x="34" y="3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lnTo>
                        <a:pt x="36" y="5"/>
                      </a:lnTo>
                      <a:close/>
                      <a:moveTo>
                        <a:pt x="0" y="78"/>
                      </a:moveTo>
                      <a:lnTo>
                        <a:pt x="2" y="80"/>
                      </a:lnTo>
                      <a:lnTo>
                        <a:pt x="9" y="82"/>
                      </a:lnTo>
                      <a:lnTo>
                        <a:pt x="17" y="84"/>
                      </a:lnTo>
                      <a:lnTo>
                        <a:pt x="27" y="82"/>
                      </a:lnTo>
                      <a:lnTo>
                        <a:pt x="34" y="80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6" y="78"/>
                      </a:lnTo>
                      <a:lnTo>
                        <a:pt x="34" y="80"/>
                      </a:lnTo>
                      <a:lnTo>
                        <a:pt x="27" y="82"/>
                      </a:lnTo>
                      <a:lnTo>
                        <a:pt x="17" y="84"/>
                      </a:lnTo>
                      <a:lnTo>
                        <a:pt x="9" y="82"/>
                      </a:lnTo>
                      <a:lnTo>
                        <a:pt x="2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33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7" name="Freeform 835"/>
                <p:cNvSpPr>
                  <a:spLocks noEditPoints="1"/>
                </p:cNvSpPr>
                <p:nvPr/>
              </p:nvSpPr>
              <p:spPr bwMode="auto">
                <a:xfrm>
                  <a:off x="1605" y="1909"/>
                  <a:ext cx="38" cy="84"/>
                </a:xfrm>
                <a:custGeom>
                  <a:avLst/>
                  <a:gdLst/>
                  <a:ahLst/>
                  <a:cxnLst>
                    <a:cxn ang="0">
                      <a:pos x="38" y="5"/>
                    </a:cxn>
                    <a:cxn ang="0">
                      <a:pos x="36" y="3"/>
                    </a:cxn>
                    <a:cxn ang="0">
                      <a:pos x="29" y="1"/>
                    </a:cxn>
                    <a:cxn ang="0">
                      <a:pos x="19" y="0"/>
                    </a:cxn>
                    <a:cxn ang="0">
                      <a:pos x="11" y="1"/>
                    </a:cxn>
                    <a:cxn ang="0">
                      <a:pos x="4" y="3"/>
                    </a:cxn>
                    <a:cxn ang="0">
                      <a:pos x="2" y="5"/>
                    </a:cxn>
                    <a:cxn ang="0">
                      <a:pos x="2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4" y="3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9" y="1"/>
                    </a:cxn>
                    <a:cxn ang="0">
                      <a:pos x="36" y="3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2" y="78"/>
                    </a:cxn>
                    <a:cxn ang="0">
                      <a:pos x="4" y="80"/>
                    </a:cxn>
                    <a:cxn ang="0">
                      <a:pos x="11" y="82"/>
                    </a:cxn>
                    <a:cxn ang="0">
                      <a:pos x="19" y="84"/>
                    </a:cxn>
                    <a:cxn ang="0">
                      <a:pos x="29" y="82"/>
                    </a:cxn>
                    <a:cxn ang="0">
                      <a:pos x="36" y="80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6" y="80"/>
                    </a:cxn>
                    <a:cxn ang="0">
                      <a:pos x="29" y="82"/>
                    </a:cxn>
                    <a:cxn ang="0">
                      <a:pos x="19" y="84"/>
                    </a:cxn>
                    <a:cxn ang="0">
                      <a:pos x="11" y="82"/>
                    </a:cxn>
                    <a:cxn ang="0">
                      <a:pos x="4" y="80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2" y="78"/>
                    </a:cxn>
                    <a:cxn ang="0">
                      <a:pos x="2" y="78"/>
                    </a:cxn>
                  </a:cxnLst>
                  <a:rect l="0" t="0" r="r" b="b"/>
                  <a:pathLst>
                    <a:path w="38" h="84">
                      <a:moveTo>
                        <a:pt x="38" y="5"/>
                      </a:moveTo>
                      <a:lnTo>
                        <a:pt x="36" y="3"/>
                      </a:lnTo>
                      <a:lnTo>
                        <a:pt x="29" y="1"/>
                      </a:lnTo>
                      <a:lnTo>
                        <a:pt x="19" y="0"/>
                      </a:lnTo>
                      <a:lnTo>
                        <a:pt x="11" y="1"/>
                      </a:lnTo>
                      <a:lnTo>
                        <a:pt x="4" y="3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3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9" y="1"/>
                      </a:lnTo>
                      <a:lnTo>
                        <a:pt x="36" y="3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close/>
                      <a:moveTo>
                        <a:pt x="2" y="78"/>
                      </a:moveTo>
                      <a:lnTo>
                        <a:pt x="4" y="80"/>
                      </a:lnTo>
                      <a:lnTo>
                        <a:pt x="11" y="82"/>
                      </a:lnTo>
                      <a:lnTo>
                        <a:pt x="19" y="84"/>
                      </a:lnTo>
                      <a:lnTo>
                        <a:pt x="29" y="82"/>
                      </a:lnTo>
                      <a:lnTo>
                        <a:pt x="36" y="80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6" y="80"/>
                      </a:lnTo>
                      <a:lnTo>
                        <a:pt x="29" y="82"/>
                      </a:lnTo>
                      <a:lnTo>
                        <a:pt x="19" y="84"/>
                      </a:lnTo>
                      <a:lnTo>
                        <a:pt x="11" y="82"/>
                      </a:lnTo>
                      <a:lnTo>
                        <a:pt x="4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2" y="78"/>
                      </a:lnTo>
                      <a:lnTo>
                        <a:pt x="2" y="78"/>
                      </a:lnTo>
                      <a:close/>
                    </a:path>
                  </a:pathLst>
                </a:custGeom>
                <a:solidFill>
                  <a:srgbClr val="FF3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8" name="Freeform 836"/>
                <p:cNvSpPr>
                  <a:spLocks noEditPoints="1"/>
                </p:cNvSpPr>
                <p:nvPr/>
              </p:nvSpPr>
              <p:spPr bwMode="auto">
                <a:xfrm>
                  <a:off x="1605" y="1909"/>
                  <a:ext cx="40" cy="84"/>
                </a:xfrm>
                <a:custGeom>
                  <a:avLst/>
                  <a:gdLst/>
                  <a:ahLst/>
                  <a:cxnLst>
                    <a:cxn ang="0">
                      <a:pos x="38" y="5"/>
                    </a:cxn>
                    <a:cxn ang="0">
                      <a:pos x="36" y="3"/>
                    </a:cxn>
                    <a:cxn ang="0">
                      <a:pos x="29" y="1"/>
                    </a:cxn>
                    <a:cxn ang="0">
                      <a:pos x="19" y="0"/>
                    </a:cxn>
                    <a:cxn ang="0">
                      <a:pos x="11" y="1"/>
                    </a:cxn>
                    <a:cxn ang="0">
                      <a:pos x="4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4" y="3"/>
                    </a:cxn>
                    <a:cxn ang="0">
                      <a:pos x="11" y="1"/>
                    </a:cxn>
                    <a:cxn ang="0">
                      <a:pos x="19" y="0"/>
                    </a:cxn>
                    <a:cxn ang="0">
                      <a:pos x="29" y="1"/>
                    </a:cxn>
                    <a:cxn ang="0">
                      <a:pos x="36" y="3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38" y="5"/>
                    </a:cxn>
                    <a:cxn ang="0">
                      <a:pos x="0" y="78"/>
                    </a:cxn>
                    <a:cxn ang="0">
                      <a:pos x="4" y="80"/>
                    </a:cxn>
                    <a:cxn ang="0">
                      <a:pos x="11" y="82"/>
                    </a:cxn>
                    <a:cxn ang="0">
                      <a:pos x="19" y="84"/>
                    </a:cxn>
                    <a:cxn ang="0">
                      <a:pos x="29" y="82"/>
                    </a:cxn>
                    <a:cxn ang="0">
                      <a:pos x="36" y="80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38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36" y="80"/>
                    </a:cxn>
                    <a:cxn ang="0">
                      <a:pos x="29" y="82"/>
                    </a:cxn>
                    <a:cxn ang="0">
                      <a:pos x="19" y="82"/>
                    </a:cxn>
                    <a:cxn ang="0">
                      <a:pos x="11" y="82"/>
                    </a:cxn>
                    <a:cxn ang="0">
                      <a:pos x="4" y="80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40" h="84">
                      <a:moveTo>
                        <a:pt x="38" y="5"/>
                      </a:moveTo>
                      <a:lnTo>
                        <a:pt x="36" y="3"/>
                      </a:lnTo>
                      <a:lnTo>
                        <a:pt x="29" y="1"/>
                      </a:lnTo>
                      <a:lnTo>
                        <a:pt x="19" y="0"/>
                      </a:lnTo>
                      <a:lnTo>
                        <a:pt x="11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3"/>
                      </a:lnTo>
                      <a:lnTo>
                        <a:pt x="11" y="1"/>
                      </a:lnTo>
                      <a:lnTo>
                        <a:pt x="19" y="0"/>
                      </a:lnTo>
                      <a:lnTo>
                        <a:pt x="29" y="1"/>
                      </a:lnTo>
                      <a:lnTo>
                        <a:pt x="36" y="3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lnTo>
                        <a:pt x="38" y="5"/>
                      </a:lnTo>
                      <a:close/>
                      <a:moveTo>
                        <a:pt x="0" y="78"/>
                      </a:moveTo>
                      <a:lnTo>
                        <a:pt x="4" y="80"/>
                      </a:lnTo>
                      <a:lnTo>
                        <a:pt x="11" y="82"/>
                      </a:lnTo>
                      <a:lnTo>
                        <a:pt x="19" y="84"/>
                      </a:lnTo>
                      <a:lnTo>
                        <a:pt x="29" y="82"/>
                      </a:lnTo>
                      <a:lnTo>
                        <a:pt x="36" y="80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38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36" y="80"/>
                      </a:lnTo>
                      <a:lnTo>
                        <a:pt x="29" y="82"/>
                      </a:lnTo>
                      <a:lnTo>
                        <a:pt x="19" y="82"/>
                      </a:lnTo>
                      <a:lnTo>
                        <a:pt x="11" y="82"/>
                      </a:lnTo>
                      <a:lnTo>
                        <a:pt x="4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353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29" name="Freeform 837"/>
                <p:cNvSpPr>
                  <a:spLocks noEditPoints="1"/>
                </p:cNvSpPr>
                <p:nvPr/>
              </p:nvSpPr>
              <p:spPr bwMode="auto">
                <a:xfrm>
                  <a:off x="1605" y="1909"/>
                  <a:ext cx="40" cy="82"/>
                </a:xfrm>
                <a:custGeom>
                  <a:avLst/>
                  <a:gdLst/>
                  <a:ahLst/>
                  <a:cxnLst>
                    <a:cxn ang="0">
                      <a:pos x="40" y="5"/>
                    </a:cxn>
                    <a:cxn ang="0">
                      <a:pos x="36" y="3"/>
                    </a:cxn>
                    <a:cxn ang="0">
                      <a:pos x="29" y="1"/>
                    </a:cxn>
                    <a:cxn ang="0">
                      <a:pos x="19" y="0"/>
                    </a:cxn>
                    <a:cxn ang="0">
                      <a:pos x="11" y="1"/>
                    </a:cxn>
                    <a:cxn ang="0">
                      <a:pos x="4" y="3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4" y="3"/>
                    </a:cxn>
                    <a:cxn ang="0">
                      <a:pos x="11" y="1"/>
                    </a:cxn>
                    <a:cxn ang="0">
                      <a:pos x="19" y="1"/>
                    </a:cxn>
                    <a:cxn ang="0">
                      <a:pos x="29" y="1"/>
                    </a:cxn>
                    <a:cxn ang="0">
                      <a:pos x="36" y="3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40" y="5"/>
                    </a:cxn>
                    <a:cxn ang="0">
                      <a:pos x="0" y="78"/>
                    </a:cxn>
                    <a:cxn ang="0">
                      <a:pos x="4" y="80"/>
                    </a:cxn>
                    <a:cxn ang="0">
                      <a:pos x="11" y="82"/>
                    </a:cxn>
                    <a:cxn ang="0">
                      <a:pos x="19" y="82"/>
                    </a:cxn>
                    <a:cxn ang="0">
                      <a:pos x="29" y="82"/>
                    </a:cxn>
                    <a:cxn ang="0">
                      <a:pos x="36" y="80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40" y="78"/>
                    </a:cxn>
                    <a:cxn ang="0">
                      <a:pos x="36" y="80"/>
                    </a:cxn>
                    <a:cxn ang="0">
                      <a:pos x="29" y="82"/>
                    </a:cxn>
                    <a:cxn ang="0">
                      <a:pos x="19" y="82"/>
                    </a:cxn>
                    <a:cxn ang="0">
                      <a:pos x="11" y="82"/>
                    </a:cxn>
                    <a:cxn ang="0">
                      <a:pos x="4" y="80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40" h="82">
                      <a:moveTo>
                        <a:pt x="40" y="5"/>
                      </a:moveTo>
                      <a:lnTo>
                        <a:pt x="36" y="3"/>
                      </a:lnTo>
                      <a:lnTo>
                        <a:pt x="29" y="1"/>
                      </a:lnTo>
                      <a:lnTo>
                        <a:pt x="19" y="0"/>
                      </a:lnTo>
                      <a:lnTo>
                        <a:pt x="11" y="1"/>
                      </a:lnTo>
                      <a:lnTo>
                        <a:pt x="4" y="3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4" y="3"/>
                      </a:lnTo>
                      <a:lnTo>
                        <a:pt x="11" y="1"/>
                      </a:lnTo>
                      <a:lnTo>
                        <a:pt x="19" y="1"/>
                      </a:lnTo>
                      <a:lnTo>
                        <a:pt x="29" y="1"/>
                      </a:lnTo>
                      <a:lnTo>
                        <a:pt x="36" y="3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lnTo>
                        <a:pt x="40" y="5"/>
                      </a:lnTo>
                      <a:close/>
                      <a:moveTo>
                        <a:pt x="0" y="78"/>
                      </a:moveTo>
                      <a:lnTo>
                        <a:pt x="4" y="80"/>
                      </a:lnTo>
                      <a:lnTo>
                        <a:pt x="11" y="82"/>
                      </a:lnTo>
                      <a:lnTo>
                        <a:pt x="19" y="82"/>
                      </a:lnTo>
                      <a:lnTo>
                        <a:pt x="29" y="82"/>
                      </a:lnTo>
                      <a:lnTo>
                        <a:pt x="36" y="80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40" y="78"/>
                      </a:lnTo>
                      <a:lnTo>
                        <a:pt x="36" y="80"/>
                      </a:lnTo>
                      <a:lnTo>
                        <a:pt x="29" y="82"/>
                      </a:lnTo>
                      <a:lnTo>
                        <a:pt x="19" y="82"/>
                      </a:lnTo>
                      <a:lnTo>
                        <a:pt x="11" y="82"/>
                      </a:lnTo>
                      <a:lnTo>
                        <a:pt x="4" y="80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FF36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0" name="Freeform 838"/>
                <p:cNvSpPr>
                  <a:spLocks noEditPoints="1"/>
                </p:cNvSpPr>
                <p:nvPr/>
              </p:nvSpPr>
              <p:spPr bwMode="auto">
                <a:xfrm>
                  <a:off x="1605" y="1910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4"/>
                    </a:cxn>
                    <a:cxn ang="0">
                      <a:pos x="36" y="2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11" y="0"/>
                    </a:cxn>
                    <a:cxn ang="0">
                      <a:pos x="19" y="0"/>
                    </a:cxn>
                    <a:cxn ang="0">
                      <a:pos x="29" y="0"/>
                    </a:cxn>
                    <a:cxn ang="0">
                      <a:pos x="36" y="2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1" y="81"/>
                    </a:cxn>
                    <a:cxn ang="0">
                      <a:pos x="19" y="81"/>
                    </a:cxn>
                    <a:cxn ang="0">
                      <a:pos x="29" y="81"/>
                    </a:cxn>
                    <a:cxn ang="0">
                      <a:pos x="36" y="79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7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6" y="79"/>
                    </a:cxn>
                    <a:cxn ang="0">
                      <a:pos x="29" y="81"/>
                    </a:cxn>
                    <a:cxn ang="0">
                      <a:pos x="19" y="81"/>
                    </a:cxn>
                    <a:cxn ang="0">
                      <a:pos x="11" y="81"/>
                    </a:cxn>
                    <a:cxn ang="0">
                      <a:pos x="4" y="79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40" h="81">
                      <a:moveTo>
                        <a:pt x="40" y="4"/>
                      </a:move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1" y="81"/>
                      </a:lnTo>
                      <a:lnTo>
                        <a:pt x="19" y="81"/>
                      </a:lnTo>
                      <a:lnTo>
                        <a:pt x="29" y="81"/>
                      </a:lnTo>
                      <a:lnTo>
                        <a:pt x="36" y="79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7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6" y="79"/>
                      </a:lnTo>
                      <a:lnTo>
                        <a:pt x="29" y="81"/>
                      </a:lnTo>
                      <a:lnTo>
                        <a:pt x="19" y="81"/>
                      </a:lnTo>
                      <a:lnTo>
                        <a:pt x="11" y="81"/>
                      </a:lnTo>
                      <a:lnTo>
                        <a:pt x="4" y="79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7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1" name="Freeform 839"/>
                <p:cNvSpPr>
                  <a:spLocks noEditPoints="1"/>
                </p:cNvSpPr>
                <p:nvPr/>
              </p:nvSpPr>
              <p:spPr bwMode="auto">
                <a:xfrm>
                  <a:off x="1605" y="1910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4"/>
                    </a:cxn>
                    <a:cxn ang="0">
                      <a:pos x="36" y="2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2"/>
                    </a:cxn>
                    <a:cxn ang="0">
                      <a:pos x="11" y="0"/>
                    </a:cxn>
                    <a:cxn ang="0">
                      <a:pos x="19" y="0"/>
                    </a:cxn>
                    <a:cxn ang="0">
                      <a:pos x="29" y="0"/>
                    </a:cxn>
                    <a:cxn ang="0">
                      <a:pos x="36" y="2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0" y="75"/>
                    </a:cxn>
                    <a:cxn ang="0">
                      <a:pos x="4" y="79"/>
                    </a:cxn>
                    <a:cxn ang="0">
                      <a:pos x="11" y="81"/>
                    </a:cxn>
                    <a:cxn ang="0">
                      <a:pos x="19" y="81"/>
                    </a:cxn>
                    <a:cxn ang="0">
                      <a:pos x="29" y="81"/>
                    </a:cxn>
                    <a:cxn ang="0">
                      <a:pos x="36" y="79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6" y="77"/>
                    </a:cxn>
                    <a:cxn ang="0">
                      <a:pos x="29" y="81"/>
                    </a:cxn>
                    <a:cxn ang="0">
                      <a:pos x="19" y="81"/>
                    </a:cxn>
                    <a:cxn ang="0">
                      <a:pos x="11" y="81"/>
                    </a:cxn>
                    <a:cxn ang="0">
                      <a:pos x="4" y="77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4"/>
                      </a:move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2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40" y="4"/>
                      </a:lnTo>
                      <a:close/>
                      <a:moveTo>
                        <a:pt x="0" y="75"/>
                      </a:moveTo>
                      <a:lnTo>
                        <a:pt x="4" y="79"/>
                      </a:lnTo>
                      <a:lnTo>
                        <a:pt x="11" y="81"/>
                      </a:lnTo>
                      <a:lnTo>
                        <a:pt x="19" y="81"/>
                      </a:lnTo>
                      <a:lnTo>
                        <a:pt x="29" y="81"/>
                      </a:lnTo>
                      <a:lnTo>
                        <a:pt x="36" y="79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6" y="77"/>
                      </a:lnTo>
                      <a:lnTo>
                        <a:pt x="29" y="81"/>
                      </a:lnTo>
                      <a:lnTo>
                        <a:pt x="19" y="81"/>
                      </a:lnTo>
                      <a:lnTo>
                        <a:pt x="11" y="81"/>
                      </a:lnTo>
                      <a:lnTo>
                        <a:pt x="4" y="7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8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2" name="Freeform 840"/>
                <p:cNvSpPr>
                  <a:spLocks noEditPoints="1"/>
                </p:cNvSpPr>
                <p:nvPr/>
              </p:nvSpPr>
              <p:spPr bwMode="auto">
                <a:xfrm>
                  <a:off x="1605" y="1910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2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4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1" y="0"/>
                    </a:cxn>
                    <a:cxn ang="0">
                      <a:pos x="19" y="0"/>
                    </a:cxn>
                    <a:cxn ang="0">
                      <a:pos x="29" y="0"/>
                    </a:cxn>
                    <a:cxn ang="0">
                      <a:pos x="36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4" y="77"/>
                    </a:cxn>
                    <a:cxn ang="0">
                      <a:pos x="11" y="81"/>
                    </a:cxn>
                    <a:cxn ang="0">
                      <a:pos x="19" y="81"/>
                    </a:cxn>
                    <a:cxn ang="0">
                      <a:pos x="29" y="81"/>
                    </a:cxn>
                    <a:cxn ang="0">
                      <a:pos x="36" y="77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6" y="77"/>
                    </a:cxn>
                    <a:cxn ang="0">
                      <a:pos x="29" y="81"/>
                    </a:cxn>
                    <a:cxn ang="0">
                      <a:pos x="19" y="81"/>
                    </a:cxn>
                    <a:cxn ang="0">
                      <a:pos x="11" y="81"/>
                    </a:cxn>
                    <a:cxn ang="0">
                      <a:pos x="4" y="77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4" y="77"/>
                      </a:lnTo>
                      <a:lnTo>
                        <a:pt x="11" y="81"/>
                      </a:lnTo>
                      <a:lnTo>
                        <a:pt x="19" y="81"/>
                      </a:lnTo>
                      <a:lnTo>
                        <a:pt x="29" y="81"/>
                      </a:lnTo>
                      <a:lnTo>
                        <a:pt x="36" y="77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6" y="77"/>
                      </a:lnTo>
                      <a:lnTo>
                        <a:pt x="29" y="81"/>
                      </a:lnTo>
                      <a:lnTo>
                        <a:pt x="19" y="81"/>
                      </a:lnTo>
                      <a:lnTo>
                        <a:pt x="11" y="81"/>
                      </a:lnTo>
                      <a:lnTo>
                        <a:pt x="4" y="7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8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3" name="Freeform 841"/>
                <p:cNvSpPr>
                  <a:spLocks noEditPoints="1"/>
                </p:cNvSpPr>
                <p:nvPr/>
              </p:nvSpPr>
              <p:spPr bwMode="auto">
                <a:xfrm>
                  <a:off x="1605" y="1910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1" y="0"/>
                    </a:cxn>
                    <a:cxn ang="0">
                      <a:pos x="19" y="0"/>
                    </a:cxn>
                    <a:cxn ang="0">
                      <a:pos x="29" y="0"/>
                    </a:cxn>
                    <a:cxn ang="0">
                      <a:pos x="36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4" y="77"/>
                    </a:cxn>
                    <a:cxn ang="0">
                      <a:pos x="11" y="81"/>
                    </a:cxn>
                    <a:cxn ang="0">
                      <a:pos x="19" y="81"/>
                    </a:cxn>
                    <a:cxn ang="0">
                      <a:pos x="29" y="81"/>
                    </a:cxn>
                    <a:cxn ang="0">
                      <a:pos x="36" y="77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6" y="77"/>
                    </a:cxn>
                    <a:cxn ang="0">
                      <a:pos x="29" y="79"/>
                    </a:cxn>
                    <a:cxn ang="0">
                      <a:pos x="19" y="81"/>
                    </a:cxn>
                    <a:cxn ang="0">
                      <a:pos x="11" y="79"/>
                    </a:cxn>
                    <a:cxn ang="0">
                      <a:pos x="4" y="77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6" y="4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29" y="0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4" y="77"/>
                      </a:lnTo>
                      <a:lnTo>
                        <a:pt x="11" y="81"/>
                      </a:lnTo>
                      <a:lnTo>
                        <a:pt x="19" y="81"/>
                      </a:lnTo>
                      <a:lnTo>
                        <a:pt x="29" y="81"/>
                      </a:lnTo>
                      <a:lnTo>
                        <a:pt x="36" y="77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6" y="77"/>
                      </a:lnTo>
                      <a:lnTo>
                        <a:pt x="29" y="79"/>
                      </a:lnTo>
                      <a:lnTo>
                        <a:pt x="19" y="81"/>
                      </a:lnTo>
                      <a:lnTo>
                        <a:pt x="11" y="79"/>
                      </a:lnTo>
                      <a:lnTo>
                        <a:pt x="4" y="7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A3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4" name="Freeform 842"/>
                <p:cNvSpPr>
                  <a:spLocks noEditPoints="1"/>
                </p:cNvSpPr>
                <p:nvPr/>
              </p:nvSpPr>
              <p:spPr bwMode="auto">
                <a:xfrm>
                  <a:off x="1605" y="1910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4" y="77"/>
                    </a:cxn>
                    <a:cxn ang="0">
                      <a:pos x="11" y="79"/>
                    </a:cxn>
                    <a:cxn ang="0">
                      <a:pos x="19" y="81"/>
                    </a:cxn>
                    <a:cxn ang="0">
                      <a:pos x="29" y="79"/>
                    </a:cxn>
                    <a:cxn ang="0">
                      <a:pos x="36" y="77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6" y="77"/>
                    </a:cxn>
                    <a:cxn ang="0">
                      <a:pos x="29" y="79"/>
                    </a:cxn>
                    <a:cxn ang="0">
                      <a:pos x="19" y="81"/>
                    </a:cxn>
                    <a:cxn ang="0">
                      <a:pos x="11" y="79"/>
                    </a:cxn>
                    <a:cxn ang="0">
                      <a:pos x="4" y="77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6" y="4"/>
                      </a:lnTo>
                      <a:lnTo>
                        <a:pt x="29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4" y="77"/>
                      </a:lnTo>
                      <a:lnTo>
                        <a:pt x="11" y="79"/>
                      </a:lnTo>
                      <a:lnTo>
                        <a:pt x="19" y="81"/>
                      </a:lnTo>
                      <a:lnTo>
                        <a:pt x="29" y="79"/>
                      </a:lnTo>
                      <a:lnTo>
                        <a:pt x="36" y="77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6" y="77"/>
                      </a:lnTo>
                      <a:lnTo>
                        <a:pt x="29" y="79"/>
                      </a:lnTo>
                      <a:lnTo>
                        <a:pt x="19" y="81"/>
                      </a:lnTo>
                      <a:lnTo>
                        <a:pt x="11" y="79"/>
                      </a:lnTo>
                      <a:lnTo>
                        <a:pt x="4" y="7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B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5" name="Freeform 843"/>
                <p:cNvSpPr>
                  <a:spLocks noEditPoints="1"/>
                </p:cNvSpPr>
                <p:nvPr/>
              </p:nvSpPr>
              <p:spPr bwMode="auto">
                <a:xfrm>
                  <a:off x="1605" y="1910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9" y="2"/>
                    </a:cxn>
                    <a:cxn ang="0">
                      <a:pos x="36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4" y="77"/>
                    </a:cxn>
                    <a:cxn ang="0">
                      <a:pos x="11" y="79"/>
                    </a:cxn>
                    <a:cxn ang="0">
                      <a:pos x="19" y="81"/>
                    </a:cxn>
                    <a:cxn ang="0">
                      <a:pos x="29" y="79"/>
                    </a:cxn>
                    <a:cxn ang="0">
                      <a:pos x="36" y="77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36" y="77"/>
                    </a:cxn>
                    <a:cxn ang="0">
                      <a:pos x="29" y="79"/>
                    </a:cxn>
                    <a:cxn ang="0">
                      <a:pos x="19" y="81"/>
                    </a:cxn>
                    <a:cxn ang="0">
                      <a:pos x="11" y="79"/>
                    </a:cxn>
                    <a:cxn ang="0">
                      <a:pos x="4" y="77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4" y="77"/>
                      </a:lnTo>
                      <a:lnTo>
                        <a:pt x="11" y="79"/>
                      </a:lnTo>
                      <a:lnTo>
                        <a:pt x="19" y="81"/>
                      </a:lnTo>
                      <a:lnTo>
                        <a:pt x="29" y="79"/>
                      </a:lnTo>
                      <a:lnTo>
                        <a:pt x="36" y="77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36" y="77"/>
                      </a:lnTo>
                      <a:lnTo>
                        <a:pt x="29" y="79"/>
                      </a:lnTo>
                      <a:lnTo>
                        <a:pt x="19" y="81"/>
                      </a:lnTo>
                      <a:lnTo>
                        <a:pt x="11" y="79"/>
                      </a:lnTo>
                      <a:lnTo>
                        <a:pt x="4" y="77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C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6" name="Freeform 844"/>
                <p:cNvSpPr>
                  <a:spLocks noEditPoints="1"/>
                </p:cNvSpPr>
                <p:nvPr/>
              </p:nvSpPr>
              <p:spPr bwMode="auto">
                <a:xfrm>
                  <a:off x="1605" y="1910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9" y="2"/>
                    </a:cxn>
                    <a:cxn ang="0">
                      <a:pos x="34" y="4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5"/>
                    </a:cxn>
                    <a:cxn ang="0">
                      <a:pos x="4" y="77"/>
                    </a:cxn>
                    <a:cxn ang="0">
                      <a:pos x="11" y="79"/>
                    </a:cxn>
                    <a:cxn ang="0">
                      <a:pos x="19" y="81"/>
                    </a:cxn>
                    <a:cxn ang="0">
                      <a:pos x="29" y="79"/>
                    </a:cxn>
                    <a:cxn ang="0">
                      <a:pos x="36" y="77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5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34" y="77"/>
                    </a:cxn>
                    <a:cxn ang="0">
                      <a:pos x="29" y="79"/>
                    </a:cxn>
                    <a:cxn ang="0">
                      <a:pos x="19" y="81"/>
                    </a:cxn>
                    <a:cxn ang="0">
                      <a:pos x="11" y="79"/>
                    </a:cxn>
                    <a:cxn ang="0">
                      <a:pos x="4" y="77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5"/>
                      </a:moveTo>
                      <a:lnTo>
                        <a:pt x="4" y="77"/>
                      </a:lnTo>
                      <a:lnTo>
                        <a:pt x="11" y="79"/>
                      </a:lnTo>
                      <a:lnTo>
                        <a:pt x="19" y="81"/>
                      </a:lnTo>
                      <a:lnTo>
                        <a:pt x="29" y="79"/>
                      </a:lnTo>
                      <a:lnTo>
                        <a:pt x="36" y="77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5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34" y="77"/>
                      </a:lnTo>
                      <a:lnTo>
                        <a:pt x="29" y="79"/>
                      </a:lnTo>
                      <a:lnTo>
                        <a:pt x="19" y="81"/>
                      </a:lnTo>
                      <a:lnTo>
                        <a:pt x="11" y="79"/>
                      </a:lnTo>
                      <a:lnTo>
                        <a:pt x="4" y="77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D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7" name="Freeform 845"/>
                <p:cNvSpPr>
                  <a:spLocks noEditPoints="1"/>
                </p:cNvSpPr>
                <p:nvPr/>
              </p:nvSpPr>
              <p:spPr bwMode="auto">
                <a:xfrm>
                  <a:off x="1605" y="1910"/>
                  <a:ext cx="40" cy="81"/>
                </a:xfrm>
                <a:custGeom>
                  <a:avLst/>
                  <a:gdLst/>
                  <a:ahLst/>
                  <a:cxnLst>
                    <a:cxn ang="0">
                      <a:pos x="40" y="6"/>
                    </a:cxn>
                    <a:cxn ang="0">
                      <a:pos x="34" y="4"/>
                    </a:cxn>
                    <a:cxn ang="0">
                      <a:pos x="29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11" y="2"/>
                    </a:cxn>
                    <a:cxn ang="0">
                      <a:pos x="19" y="0"/>
                    </a:cxn>
                    <a:cxn ang="0">
                      <a:pos x="29" y="2"/>
                    </a:cxn>
                    <a:cxn ang="0">
                      <a:pos x="34" y="4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40" y="6"/>
                    </a:cxn>
                    <a:cxn ang="0">
                      <a:pos x="0" y="73"/>
                    </a:cxn>
                    <a:cxn ang="0">
                      <a:pos x="4" y="77"/>
                    </a:cxn>
                    <a:cxn ang="0">
                      <a:pos x="11" y="79"/>
                    </a:cxn>
                    <a:cxn ang="0">
                      <a:pos x="19" y="81"/>
                    </a:cxn>
                    <a:cxn ang="0">
                      <a:pos x="29" y="79"/>
                    </a:cxn>
                    <a:cxn ang="0">
                      <a:pos x="34" y="77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34" y="77"/>
                    </a:cxn>
                    <a:cxn ang="0">
                      <a:pos x="29" y="79"/>
                    </a:cxn>
                    <a:cxn ang="0">
                      <a:pos x="19" y="79"/>
                    </a:cxn>
                    <a:cxn ang="0">
                      <a:pos x="11" y="79"/>
                    </a:cxn>
                    <a:cxn ang="0">
                      <a:pos x="4" y="77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0" h="81">
                      <a:moveTo>
                        <a:pt x="40" y="6"/>
                      </a:moveTo>
                      <a:lnTo>
                        <a:pt x="34" y="4"/>
                      </a:lnTo>
                      <a:lnTo>
                        <a:pt x="29" y="2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lnTo>
                        <a:pt x="40" y="6"/>
                      </a:lnTo>
                      <a:close/>
                      <a:moveTo>
                        <a:pt x="0" y="73"/>
                      </a:moveTo>
                      <a:lnTo>
                        <a:pt x="4" y="77"/>
                      </a:lnTo>
                      <a:lnTo>
                        <a:pt x="11" y="79"/>
                      </a:lnTo>
                      <a:lnTo>
                        <a:pt x="19" y="81"/>
                      </a:lnTo>
                      <a:lnTo>
                        <a:pt x="29" y="79"/>
                      </a:lnTo>
                      <a:lnTo>
                        <a:pt x="34" y="77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34" y="77"/>
                      </a:lnTo>
                      <a:lnTo>
                        <a:pt x="29" y="79"/>
                      </a:lnTo>
                      <a:lnTo>
                        <a:pt x="19" y="79"/>
                      </a:lnTo>
                      <a:lnTo>
                        <a:pt x="11" y="79"/>
                      </a:lnTo>
                      <a:lnTo>
                        <a:pt x="4" y="77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E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8" name="Freeform 846"/>
                <p:cNvSpPr>
                  <a:spLocks noEditPoints="1"/>
                </p:cNvSpPr>
                <p:nvPr/>
              </p:nvSpPr>
              <p:spPr bwMode="auto">
                <a:xfrm>
                  <a:off x="1605" y="1910"/>
                  <a:ext cx="40" cy="79"/>
                </a:xfrm>
                <a:custGeom>
                  <a:avLst/>
                  <a:gdLst/>
                  <a:ahLst/>
                  <a:cxnLst>
                    <a:cxn ang="0">
                      <a:pos x="40" y="8"/>
                    </a:cxn>
                    <a:cxn ang="0">
                      <a:pos x="34" y="4"/>
                    </a:cxn>
                    <a:cxn ang="0">
                      <a:pos x="29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4" y="4"/>
                    </a:cxn>
                    <a:cxn ang="0">
                      <a:pos x="11" y="2"/>
                    </a:cxn>
                    <a:cxn ang="0">
                      <a:pos x="19" y="2"/>
                    </a:cxn>
                    <a:cxn ang="0">
                      <a:pos x="29" y="2"/>
                    </a:cxn>
                    <a:cxn ang="0">
                      <a:pos x="34" y="4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40" y="8"/>
                    </a:cxn>
                    <a:cxn ang="0">
                      <a:pos x="0" y="73"/>
                    </a:cxn>
                    <a:cxn ang="0">
                      <a:pos x="4" y="77"/>
                    </a:cxn>
                    <a:cxn ang="0">
                      <a:pos x="11" y="79"/>
                    </a:cxn>
                    <a:cxn ang="0">
                      <a:pos x="19" y="79"/>
                    </a:cxn>
                    <a:cxn ang="0">
                      <a:pos x="29" y="79"/>
                    </a:cxn>
                    <a:cxn ang="0">
                      <a:pos x="34" y="77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40" y="73"/>
                    </a:cxn>
                    <a:cxn ang="0">
                      <a:pos x="34" y="77"/>
                    </a:cxn>
                    <a:cxn ang="0">
                      <a:pos x="29" y="79"/>
                    </a:cxn>
                    <a:cxn ang="0">
                      <a:pos x="19" y="79"/>
                    </a:cxn>
                    <a:cxn ang="0">
                      <a:pos x="11" y="79"/>
                    </a:cxn>
                    <a:cxn ang="0">
                      <a:pos x="4" y="77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0" h="79">
                      <a:moveTo>
                        <a:pt x="40" y="8"/>
                      </a:moveTo>
                      <a:lnTo>
                        <a:pt x="34" y="4"/>
                      </a:lnTo>
                      <a:lnTo>
                        <a:pt x="29" y="2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4"/>
                      </a:lnTo>
                      <a:lnTo>
                        <a:pt x="11" y="2"/>
                      </a:lnTo>
                      <a:lnTo>
                        <a:pt x="19" y="2"/>
                      </a:lnTo>
                      <a:lnTo>
                        <a:pt x="29" y="2"/>
                      </a:lnTo>
                      <a:lnTo>
                        <a:pt x="34" y="4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lnTo>
                        <a:pt x="40" y="8"/>
                      </a:lnTo>
                      <a:close/>
                      <a:moveTo>
                        <a:pt x="0" y="73"/>
                      </a:moveTo>
                      <a:lnTo>
                        <a:pt x="4" y="77"/>
                      </a:lnTo>
                      <a:lnTo>
                        <a:pt x="11" y="79"/>
                      </a:lnTo>
                      <a:lnTo>
                        <a:pt x="19" y="79"/>
                      </a:lnTo>
                      <a:lnTo>
                        <a:pt x="29" y="79"/>
                      </a:lnTo>
                      <a:lnTo>
                        <a:pt x="34" y="77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40" y="73"/>
                      </a:lnTo>
                      <a:lnTo>
                        <a:pt x="34" y="77"/>
                      </a:lnTo>
                      <a:lnTo>
                        <a:pt x="29" y="79"/>
                      </a:lnTo>
                      <a:lnTo>
                        <a:pt x="19" y="79"/>
                      </a:lnTo>
                      <a:lnTo>
                        <a:pt x="11" y="79"/>
                      </a:lnTo>
                      <a:lnTo>
                        <a:pt x="4" y="77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F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39" name="Freeform 847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2" cy="77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6" y="2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31" y="0"/>
                    </a:cxn>
                    <a:cxn ang="0">
                      <a:pos x="36" y="2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2" y="71"/>
                    </a:cxn>
                    <a:cxn ang="0">
                      <a:pos x="6" y="75"/>
                    </a:cxn>
                    <a:cxn ang="0">
                      <a:pos x="13" y="77"/>
                    </a:cxn>
                    <a:cxn ang="0">
                      <a:pos x="21" y="77"/>
                    </a:cxn>
                    <a:cxn ang="0">
                      <a:pos x="31" y="77"/>
                    </a:cxn>
                    <a:cxn ang="0">
                      <a:pos x="36" y="75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36" y="75"/>
                    </a:cxn>
                    <a:cxn ang="0">
                      <a:pos x="31" y="77"/>
                    </a:cxn>
                    <a:cxn ang="0">
                      <a:pos x="21" y="77"/>
                    </a:cxn>
                    <a:cxn ang="0">
                      <a:pos x="13" y="77"/>
                    </a:cxn>
                    <a:cxn ang="0">
                      <a:pos x="8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  <a:cxn ang="0">
                      <a:pos x="2" y="71"/>
                    </a:cxn>
                  </a:cxnLst>
                  <a:rect l="0" t="0" r="r" b="b"/>
                  <a:pathLst>
                    <a:path w="42" h="77">
                      <a:moveTo>
                        <a:pt x="42" y="6"/>
                      </a:move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31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close/>
                      <a:moveTo>
                        <a:pt x="2" y="71"/>
                      </a:moveTo>
                      <a:lnTo>
                        <a:pt x="6" y="75"/>
                      </a:lnTo>
                      <a:lnTo>
                        <a:pt x="13" y="77"/>
                      </a:lnTo>
                      <a:lnTo>
                        <a:pt x="21" y="77"/>
                      </a:lnTo>
                      <a:lnTo>
                        <a:pt x="31" y="77"/>
                      </a:lnTo>
                      <a:lnTo>
                        <a:pt x="36" y="75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36" y="75"/>
                      </a:lnTo>
                      <a:lnTo>
                        <a:pt x="31" y="77"/>
                      </a:lnTo>
                      <a:lnTo>
                        <a:pt x="21" y="77"/>
                      </a:lnTo>
                      <a:lnTo>
                        <a:pt x="13" y="77"/>
                      </a:lnTo>
                      <a:lnTo>
                        <a:pt x="8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lnTo>
                        <a:pt x="2" y="71"/>
                      </a:lnTo>
                      <a:close/>
                    </a:path>
                  </a:pathLst>
                </a:custGeom>
                <a:solidFill>
                  <a:srgbClr val="FF4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0" name="Freeform 848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2" cy="77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6" y="2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31" y="0"/>
                    </a:cxn>
                    <a:cxn ang="0">
                      <a:pos x="36" y="2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0" y="71"/>
                    </a:cxn>
                    <a:cxn ang="0">
                      <a:pos x="8" y="75"/>
                    </a:cxn>
                    <a:cxn ang="0">
                      <a:pos x="13" y="77"/>
                    </a:cxn>
                    <a:cxn ang="0">
                      <a:pos x="21" y="77"/>
                    </a:cxn>
                    <a:cxn ang="0">
                      <a:pos x="31" y="77"/>
                    </a:cxn>
                    <a:cxn ang="0">
                      <a:pos x="36" y="75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36" y="75"/>
                    </a:cxn>
                    <a:cxn ang="0">
                      <a:pos x="31" y="77"/>
                    </a:cxn>
                    <a:cxn ang="0">
                      <a:pos x="21" y="77"/>
                    </a:cxn>
                    <a:cxn ang="0">
                      <a:pos x="13" y="77"/>
                    </a:cxn>
                    <a:cxn ang="0">
                      <a:pos x="8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2" h="77">
                      <a:moveTo>
                        <a:pt x="42" y="6"/>
                      </a:move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31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close/>
                      <a:moveTo>
                        <a:pt x="0" y="71"/>
                      </a:moveTo>
                      <a:lnTo>
                        <a:pt x="8" y="75"/>
                      </a:lnTo>
                      <a:lnTo>
                        <a:pt x="13" y="77"/>
                      </a:lnTo>
                      <a:lnTo>
                        <a:pt x="21" y="77"/>
                      </a:lnTo>
                      <a:lnTo>
                        <a:pt x="31" y="77"/>
                      </a:lnTo>
                      <a:lnTo>
                        <a:pt x="36" y="75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36" y="75"/>
                      </a:lnTo>
                      <a:lnTo>
                        <a:pt x="31" y="77"/>
                      </a:lnTo>
                      <a:lnTo>
                        <a:pt x="21" y="77"/>
                      </a:lnTo>
                      <a:lnTo>
                        <a:pt x="13" y="77"/>
                      </a:lnTo>
                      <a:lnTo>
                        <a:pt x="8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1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1" name="Freeform 849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6" y="2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8" y="2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6" y="2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42" y="6"/>
                    </a:cxn>
                    <a:cxn ang="0">
                      <a:pos x="0" y="71"/>
                    </a:cxn>
                    <a:cxn ang="0">
                      <a:pos x="8" y="75"/>
                    </a:cxn>
                    <a:cxn ang="0">
                      <a:pos x="13" y="77"/>
                    </a:cxn>
                    <a:cxn ang="0">
                      <a:pos x="21" y="77"/>
                    </a:cxn>
                    <a:cxn ang="0">
                      <a:pos x="31" y="77"/>
                    </a:cxn>
                    <a:cxn ang="0">
                      <a:pos x="36" y="75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2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36" y="73"/>
                    </a:cxn>
                    <a:cxn ang="0">
                      <a:pos x="29" y="77"/>
                    </a:cxn>
                    <a:cxn ang="0">
                      <a:pos x="21" y="77"/>
                    </a:cxn>
                    <a:cxn ang="0">
                      <a:pos x="13" y="77"/>
                    </a:cxn>
                    <a:cxn ang="0">
                      <a:pos x="8" y="73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4" h="77">
                      <a:moveTo>
                        <a:pt x="42" y="6"/>
                      </a:move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8" y="2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lnTo>
                        <a:pt x="42" y="6"/>
                      </a:lnTo>
                      <a:close/>
                      <a:moveTo>
                        <a:pt x="0" y="71"/>
                      </a:moveTo>
                      <a:lnTo>
                        <a:pt x="8" y="75"/>
                      </a:lnTo>
                      <a:lnTo>
                        <a:pt x="13" y="77"/>
                      </a:lnTo>
                      <a:lnTo>
                        <a:pt x="21" y="77"/>
                      </a:lnTo>
                      <a:lnTo>
                        <a:pt x="31" y="77"/>
                      </a:lnTo>
                      <a:lnTo>
                        <a:pt x="36" y="75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2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36" y="73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3" y="77"/>
                      </a:lnTo>
                      <a:lnTo>
                        <a:pt x="8" y="73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2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2" name="Freeform 850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6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8" y="4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6" y="4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0" y="71"/>
                    </a:cxn>
                    <a:cxn ang="0">
                      <a:pos x="8" y="73"/>
                    </a:cxn>
                    <a:cxn ang="0">
                      <a:pos x="13" y="77"/>
                    </a:cxn>
                    <a:cxn ang="0">
                      <a:pos x="21" y="77"/>
                    </a:cxn>
                    <a:cxn ang="0">
                      <a:pos x="29" y="77"/>
                    </a:cxn>
                    <a:cxn ang="0">
                      <a:pos x="36" y="73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44" y="71"/>
                    </a:cxn>
                    <a:cxn ang="0">
                      <a:pos x="36" y="73"/>
                    </a:cxn>
                    <a:cxn ang="0">
                      <a:pos x="29" y="77"/>
                    </a:cxn>
                    <a:cxn ang="0">
                      <a:pos x="21" y="77"/>
                    </a:cxn>
                    <a:cxn ang="0">
                      <a:pos x="13" y="77"/>
                    </a:cxn>
                    <a:cxn ang="0">
                      <a:pos x="8" y="73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4" h="77">
                      <a:moveTo>
                        <a:pt x="44" y="6"/>
                      </a:move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8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8" y="4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4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close/>
                      <a:moveTo>
                        <a:pt x="0" y="71"/>
                      </a:moveTo>
                      <a:lnTo>
                        <a:pt x="8" y="73"/>
                      </a:lnTo>
                      <a:lnTo>
                        <a:pt x="13" y="77"/>
                      </a:lnTo>
                      <a:lnTo>
                        <a:pt x="21" y="77"/>
                      </a:lnTo>
                      <a:lnTo>
                        <a:pt x="29" y="77"/>
                      </a:lnTo>
                      <a:lnTo>
                        <a:pt x="36" y="73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44" y="71"/>
                      </a:lnTo>
                      <a:lnTo>
                        <a:pt x="36" y="73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3" y="77"/>
                      </a:lnTo>
                      <a:lnTo>
                        <a:pt x="8" y="73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3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3" name="Freeform 851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8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8" y="4"/>
                    </a:cxn>
                    <a:cxn ang="0">
                      <a:pos x="13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6" y="4"/>
                    </a:cxn>
                    <a:cxn ang="0">
                      <a:pos x="44" y="6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44" y="6"/>
                    </a:cxn>
                    <a:cxn ang="0">
                      <a:pos x="0" y="71"/>
                    </a:cxn>
                    <a:cxn ang="0">
                      <a:pos x="8" y="73"/>
                    </a:cxn>
                    <a:cxn ang="0">
                      <a:pos x="13" y="77"/>
                    </a:cxn>
                    <a:cxn ang="0">
                      <a:pos x="21" y="77"/>
                    </a:cxn>
                    <a:cxn ang="0">
                      <a:pos x="29" y="77"/>
                    </a:cxn>
                    <a:cxn ang="0">
                      <a:pos x="36" y="73"/>
                    </a:cxn>
                    <a:cxn ang="0">
                      <a:pos x="44" y="71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36" y="73"/>
                    </a:cxn>
                    <a:cxn ang="0">
                      <a:pos x="29" y="75"/>
                    </a:cxn>
                    <a:cxn ang="0">
                      <a:pos x="21" y="77"/>
                    </a:cxn>
                    <a:cxn ang="0">
                      <a:pos x="13" y="75"/>
                    </a:cxn>
                    <a:cxn ang="0">
                      <a:pos x="8" y="73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4" h="77">
                      <a:moveTo>
                        <a:pt x="44" y="6"/>
                      </a:moveTo>
                      <a:lnTo>
                        <a:pt x="36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8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8" y="4"/>
                      </a:lnTo>
                      <a:lnTo>
                        <a:pt x="13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4"/>
                      </a:lnTo>
                      <a:lnTo>
                        <a:pt x="44" y="6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lnTo>
                        <a:pt x="44" y="6"/>
                      </a:lnTo>
                      <a:close/>
                      <a:moveTo>
                        <a:pt x="0" y="71"/>
                      </a:moveTo>
                      <a:lnTo>
                        <a:pt x="8" y="73"/>
                      </a:lnTo>
                      <a:lnTo>
                        <a:pt x="13" y="77"/>
                      </a:lnTo>
                      <a:lnTo>
                        <a:pt x="21" y="77"/>
                      </a:lnTo>
                      <a:lnTo>
                        <a:pt x="29" y="77"/>
                      </a:lnTo>
                      <a:lnTo>
                        <a:pt x="36" y="73"/>
                      </a:lnTo>
                      <a:lnTo>
                        <a:pt x="44" y="71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36" y="73"/>
                      </a:lnTo>
                      <a:lnTo>
                        <a:pt x="29" y="75"/>
                      </a:lnTo>
                      <a:lnTo>
                        <a:pt x="21" y="77"/>
                      </a:lnTo>
                      <a:lnTo>
                        <a:pt x="13" y="75"/>
                      </a:lnTo>
                      <a:lnTo>
                        <a:pt x="8" y="73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4" name="Freeform 852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29" y="0"/>
                    </a:cxn>
                    <a:cxn ang="0">
                      <a:pos x="13" y="0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3" y="2"/>
                    </a:cxn>
                    <a:cxn ang="0">
                      <a:pos x="29" y="2"/>
                    </a:cxn>
                    <a:cxn ang="0">
                      <a:pos x="42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70"/>
                    </a:cxn>
                    <a:cxn ang="0">
                      <a:pos x="8" y="73"/>
                    </a:cxn>
                    <a:cxn ang="0">
                      <a:pos x="21" y="77"/>
                    </a:cxn>
                    <a:cxn ang="0">
                      <a:pos x="36" y="73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36" y="73"/>
                    </a:cxn>
                    <a:cxn ang="0">
                      <a:pos x="21" y="77"/>
                    </a:cxn>
                    <a:cxn ang="0">
                      <a:pos x="8" y="73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44" h="77">
                      <a:moveTo>
                        <a:pt x="44" y="8"/>
                      </a:moveTo>
                      <a:lnTo>
                        <a:pt x="44" y="6"/>
                      </a:lnTo>
                      <a:lnTo>
                        <a:pt x="36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3" y="0"/>
                      </a:lnTo>
                      <a:lnTo>
                        <a:pt x="8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8" y="73"/>
                      </a:lnTo>
                      <a:lnTo>
                        <a:pt x="13" y="75"/>
                      </a:lnTo>
                      <a:lnTo>
                        <a:pt x="21" y="77"/>
                      </a:lnTo>
                      <a:lnTo>
                        <a:pt x="29" y="75"/>
                      </a:lnTo>
                      <a:lnTo>
                        <a:pt x="36" y="73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2" y="70"/>
                      </a:lnTo>
                      <a:lnTo>
                        <a:pt x="36" y="73"/>
                      </a:lnTo>
                      <a:lnTo>
                        <a:pt x="29" y="75"/>
                      </a:lnTo>
                      <a:lnTo>
                        <a:pt x="21" y="77"/>
                      </a:lnTo>
                      <a:lnTo>
                        <a:pt x="13" y="75"/>
                      </a:lnTo>
                      <a:lnTo>
                        <a:pt x="8" y="73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45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5" name="Freeform 853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29" y="2"/>
                    </a:cxn>
                    <a:cxn ang="0">
                      <a:pos x="13" y="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3" y="2"/>
                    </a:cxn>
                    <a:cxn ang="0">
                      <a:pos x="29" y="2"/>
                    </a:cxn>
                    <a:cxn ang="0">
                      <a:pos x="42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70"/>
                    </a:cxn>
                    <a:cxn ang="0">
                      <a:pos x="8" y="73"/>
                    </a:cxn>
                    <a:cxn ang="0">
                      <a:pos x="21" y="77"/>
                    </a:cxn>
                    <a:cxn ang="0">
                      <a:pos x="36" y="73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36" y="73"/>
                    </a:cxn>
                    <a:cxn ang="0">
                      <a:pos x="21" y="77"/>
                    </a:cxn>
                    <a:cxn ang="0">
                      <a:pos x="8" y="73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44" h="77">
                      <a:moveTo>
                        <a:pt x="44" y="8"/>
                      </a:moveTo>
                      <a:lnTo>
                        <a:pt x="42" y="8"/>
                      </a:ln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8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8" y="73"/>
                      </a:lnTo>
                      <a:lnTo>
                        <a:pt x="13" y="75"/>
                      </a:lnTo>
                      <a:lnTo>
                        <a:pt x="21" y="77"/>
                      </a:lnTo>
                      <a:lnTo>
                        <a:pt x="29" y="75"/>
                      </a:lnTo>
                      <a:lnTo>
                        <a:pt x="36" y="73"/>
                      </a:lnTo>
                      <a:lnTo>
                        <a:pt x="42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2" y="70"/>
                      </a:lnTo>
                      <a:lnTo>
                        <a:pt x="36" y="73"/>
                      </a:lnTo>
                      <a:lnTo>
                        <a:pt x="29" y="75"/>
                      </a:lnTo>
                      <a:lnTo>
                        <a:pt x="21" y="77"/>
                      </a:lnTo>
                      <a:lnTo>
                        <a:pt x="13" y="75"/>
                      </a:lnTo>
                      <a:lnTo>
                        <a:pt x="8" y="73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46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6" name="Freeform 854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4" cy="77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29" y="2"/>
                    </a:cxn>
                    <a:cxn ang="0">
                      <a:pos x="13" y="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13" y="2"/>
                    </a:cxn>
                    <a:cxn ang="0">
                      <a:pos x="29" y="2"/>
                    </a:cxn>
                    <a:cxn ang="0">
                      <a:pos x="42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70"/>
                    </a:cxn>
                    <a:cxn ang="0">
                      <a:pos x="8" y="73"/>
                    </a:cxn>
                    <a:cxn ang="0">
                      <a:pos x="21" y="77"/>
                    </a:cxn>
                    <a:cxn ang="0">
                      <a:pos x="36" y="73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36" y="73"/>
                    </a:cxn>
                    <a:cxn ang="0">
                      <a:pos x="21" y="75"/>
                    </a:cxn>
                    <a:cxn ang="0">
                      <a:pos x="8" y="73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44" h="77">
                      <a:moveTo>
                        <a:pt x="44" y="8"/>
                      </a:moveTo>
                      <a:lnTo>
                        <a:pt x="42" y="8"/>
                      </a:ln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3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70"/>
                      </a:moveTo>
                      <a:lnTo>
                        <a:pt x="0" y="70"/>
                      </a:lnTo>
                      <a:lnTo>
                        <a:pt x="8" y="73"/>
                      </a:lnTo>
                      <a:lnTo>
                        <a:pt x="13" y="75"/>
                      </a:lnTo>
                      <a:lnTo>
                        <a:pt x="21" y="77"/>
                      </a:lnTo>
                      <a:lnTo>
                        <a:pt x="29" y="75"/>
                      </a:lnTo>
                      <a:lnTo>
                        <a:pt x="36" y="73"/>
                      </a:lnTo>
                      <a:lnTo>
                        <a:pt x="42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2" y="70"/>
                      </a:lnTo>
                      <a:lnTo>
                        <a:pt x="36" y="73"/>
                      </a:lnTo>
                      <a:lnTo>
                        <a:pt x="29" y="75"/>
                      </a:lnTo>
                      <a:lnTo>
                        <a:pt x="21" y="75"/>
                      </a:lnTo>
                      <a:lnTo>
                        <a:pt x="13" y="75"/>
                      </a:lnTo>
                      <a:lnTo>
                        <a:pt x="8" y="73"/>
                      </a:lnTo>
                      <a:lnTo>
                        <a:pt x="2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47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7" name="Freeform 855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29" y="2"/>
                    </a:cxn>
                    <a:cxn ang="0">
                      <a:pos x="13" y="2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15" y="2"/>
                    </a:cxn>
                    <a:cxn ang="0">
                      <a:pos x="29" y="2"/>
                    </a:cxn>
                    <a:cxn ang="0">
                      <a:pos x="42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70"/>
                    </a:cxn>
                    <a:cxn ang="0">
                      <a:pos x="8" y="73"/>
                    </a:cxn>
                    <a:cxn ang="0">
                      <a:pos x="21" y="75"/>
                    </a:cxn>
                    <a:cxn ang="0">
                      <a:pos x="36" y="73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70"/>
                    </a:cxn>
                    <a:cxn ang="0">
                      <a:pos x="44" y="68"/>
                    </a:cxn>
                    <a:cxn ang="0">
                      <a:pos x="36" y="73"/>
                    </a:cxn>
                    <a:cxn ang="0">
                      <a:pos x="21" y="75"/>
                    </a:cxn>
                    <a:cxn ang="0">
                      <a:pos x="8" y="73"/>
                    </a:cxn>
                    <a:cxn ang="0">
                      <a:pos x="0" y="68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70"/>
                    </a:cxn>
                  </a:cxnLst>
                  <a:rect l="0" t="0" r="r" b="b"/>
                  <a:pathLst>
                    <a:path w="44" h="75">
                      <a:moveTo>
                        <a:pt x="44" y="8"/>
                      </a:moveTo>
                      <a:lnTo>
                        <a:pt x="42" y="8"/>
                      </a:ln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3" y="2"/>
                      </a:lnTo>
                      <a:lnTo>
                        <a:pt x="8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5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70"/>
                      </a:moveTo>
                      <a:lnTo>
                        <a:pt x="2" y="70"/>
                      </a:lnTo>
                      <a:lnTo>
                        <a:pt x="8" y="73"/>
                      </a:lnTo>
                      <a:lnTo>
                        <a:pt x="13" y="75"/>
                      </a:lnTo>
                      <a:lnTo>
                        <a:pt x="21" y="75"/>
                      </a:lnTo>
                      <a:lnTo>
                        <a:pt x="29" y="75"/>
                      </a:lnTo>
                      <a:lnTo>
                        <a:pt x="36" y="73"/>
                      </a:lnTo>
                      <a:lnTo>
                        <a:pt x="42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70"/>
                      </a:lnTo>
                      <a:lnTo>
                        <a:pt x="44" y="68"/>
                      </a:lnTo>
                      <a:lnTo>
                        <a:pt x="42" y="70"/>
                      </a:lnTo>
                      <a:lnTo>
                        <a:pt x="36" y="73"/>
                      </a:lnTo>
                      <a:lnTo>
                        <a:pt x="29" y="75"/>
                      </a:lnTo>
                      <a:lnTo>
                        <a:pt x="21" y="75"/>
                      </a:lnTo>
                      <a:lnTo>
                        <a:pt x="15" y="75"/>
                      </a:lnTo>
                      <a:lnTo>
                        <a:pt x="8" y="73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close/>
                    </a:path>
                  </a:pathLst>
                </a:custGeom>
                <a:solidFill>
                  <a:srgbClr val="FF48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8" name="Freeform 856"/>
                <p:cNvSpPr>
                  <a:spLocks noEditPoints="1"/>
                </p:cNvSpPr>
                <p:nvPr/>
              </p:nvSpPr>
              <p:spPr bwMode="auto">
                <a:xfrm>
                  <a:off x="1603" y="1912"/>
                  <a:ext cx="44" cy="75"/>
                </a:xfrm>
                <a:custGeom>
                  <a:avLst/>
                  <a:gdLst/>
                  <a:ahLst/>
                  <a:cxnLst>
                    <a:cxn ang="0">
                      <a:pos x="42" y="8"/>
                    </a:cxn>
                    <a:cxn ang="0">
                      <a:pos x="29" y="2"/>
                    </a:cxn>
                    <a:cxn ang="0">
                      <a:pos x="15" y="2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8"/>
                    </a:cxn>
                    <a:cxn ang="0">
                      <a:pos x="15" y="2"/>
                    </a:cxn>
                    <a:cxn ang="0">
                      <a:pos x="29" y="2"/>
                    </a:cxn>
                    <a:cxn ang="0">
                      <a:pos x="42" y="8"/>
                    </a:cxn>
                    <a:cxn ang="0">
                      <a:pos x="44" y="10"/>
                    </a:cxn>
                    <a:cxn ang="0">
                      <a:pos x="44" y="10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68"/>
                    </a:cxn>
                    <a:cxn ang="0">
                      <a:pos x="8" y="73"/>
                    </a:cxn>
                    <a:cxn ang="0">
                      <a:pos x="21" y="75"/>
                    </a:cxn>
                    <a:cxn ang="0">
                      <a:pos x="36" y="73"/>
                    </a:cxn>
                    <a:cxn ang="0">
                      <a:pos x="44" y="68"/>
                    </a:cxn>
                    <a:cxn ang="0">
                      <a:pos x="44" y="68"/>
                    </a:cxn>
                    <a:cxn ang="0">
                      <a:pos x="44" y="68"/>
                    </a:cxn>
                    <a:cxn ang="0">
                      <a:pos x="44" y="68"/>
                    </a:cxn>
                    <a:cxn ang="0">
                      <a:pos x="44" y="68"/>
                    </a:cxn>
                    <a:cxn ang="0">
                      <a:pos x="36" y="73"/>
                    </a:cxn>
                    <a:cxn ang="0">
                      <a:pos x="21" y="75"/>
                    </a:cxn>
                    <a:cxn ang="0">
                      <a:pos x="8" y="73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0" y="68"/>
                    </a:cxn>
                  </a:cxnLst>
                  <a:rect l="0" t="0" r="r" b="b"/>
                  <a:pathLst>
                    <a:path w="44" h="75">
                      <a:moveTo>
                        <a:pt x="44" y="8"/>
                      </a:moveTo>
                      <a:lnTo>
                        <a:pt x="42" y="8"/>
                      </a:lnTo>
                      <a:lnTo>
                        <a:pt x="36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8" y="4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8"/>
                      </a:lnTo>
                      <a:lnTo>
                        <a:pt x="8" y="4"/>
                      </a:lnTo>
                      <a:lnTo>
                        <a:pt x="15" y="2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6" y="4"/>
                      </a:lnTo>
                      <a:lnTo>
                        <a:pt x="42" y="8"/>
                      </a:lnTo>
                      <a:lnTo>
                        <a:pt x="44" y="10"/>
                      </a:lnTo>
                      <a:lnTo>
                        <a:pt x="44" y="10"/>
                      </a:lnTo>
                      <a:lnTo>
                        <a:pt x="44" y="10"/>
                      </a:lnTo>
                      <a:lnTo>
                        <a:pt x="44" y="10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68"/>
                      </a:moveTo>
                      <a:lnTo>
                        <a:pt x="2" y="70"/>
                      </a:lnTo>
                      <a:lnTo>
                        <a:pt x="8" y="73"/>
                      </a:lnTo>
                      <a:lnTo>
                        <a:pt x="15" y="75"/>
                      </a:lnTo>
                      <a:lnTo>
                        <a:pt x="21" y="75"/>
                      </a:lnTo>
                      <a:lnTo>
                        <a:pt x="29" y="75"/>
                      </a:lnTo>
                      <a:lnTo>
                        <a:pt x="36" y="73"/>
                      </a:lnTo>
                      <a:lnTo>
                        <a:pt x="42" y="70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4" y="68"/>
                      </a:lnTo>
                      <a:lnTo>
                        <a:pt x="42" y="70"/>
                      </a:lnTo>
                      <a:lnTo>
                        <a:pt x="36" y="73"/>
                      </a:lnTo>
                      <a:lnTo>
                        <a:pt x="29" y="75"/>
                      </a:lnTo>
                      <a:lnTo>
                        <a:pt x="21" y="75"/>
                      </a:lnTo>
                      <a:lnTo>
                        <a:pt x="15" y="75"/>
                      </a:lnTo>
                      <a:lnTo>
                        <a:pt x="8" y="73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0" y="68"/>
                      </a:lnTo>
                      <a:close/>
                    </a:path>
                  </a:pathLst>
                </a:custGeom>
                <a:solidFill>
                  <a:srgbClr val="FF49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49" name="Freeform 857"/>
                <p:cNvSpPr>
                  <a:spLocks noEditPoints="1"/>
                </p:cNvSpPr>
                <p:nvPr/>
              </p:nvSpPr>
              <p:spPr bwMode="auto">
                <a:xfrm>
                  <a:off x="1603" y="1914"/>
                  <a:ext cx="44" cy="73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29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29" y="0"/>
                    </a:cxn>
                    <a:cxn ang="0">
                      <a:pos x="42" y="6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66"/>
                    </a:cxn>
                    <a:cxn ang="0">
                      <a:pos x="8" y="71"/>
                    </a:cxn>
                    <a:cxn ang="0">
                      <a:pos x="21" y="73"/>
                    </a:cxn>
                    <a:cxn ang="0">
                      <a:pos x="36" y="71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36" y="71"/>
                    </a:cxn>
                    <a:cxn ang="0">
                      <a:pos x="21" y="73"/>
                    </a:cxn>
                    <a:cxn ang="0">
                      <a:pos x="8" y="71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44" h="73">
                      <a:moveTo>
                        <a:pt x="44" y="8"/>
                      </a:move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66"/>
                      </a:moveTo>
                      <a:lnTo>
                        <a:pt x="2" y="68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1" y="73"/>
                      </a:lnTo>
                      <a:lnTo>
                        <a:pt x="29" y="73"/>
                      </a:lnTo>
                      <a:lnTo>
                        <a:pt x="36" y="71"/>
                      </a:lnTo>
                      <a:lnTo>
                        <a:pt x="42" y="68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2" y="68"/>
                      </a:lnTo>
                      <a:lnTo>
                        <a:pt x="36" y="71"/>
                      </a:lnTo>
                      <a:lnTo>
                        <a:pt x="29" y="73"/>
                      </a:lnTo>
                      <a:lnTo>
                        <a:pt x="21" y="73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8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49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0" name="Freeform 858"/>
                <p:cNvSpPr>
                  <a:spLocks noEditPoints="1"/>
                </p:cNvSpPr>
                <p:nvPr/>
              </p:nvSpPr>
              <p:spPr bwMode="auto">
                <a:xfrm>
                  <a:off x="1603" y="1914"/>
                  <a:ext cx="44" cy="73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29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29" y="0"/>
                    </a:cxn>
                    <a:cxn ang="0">
                      <a:pos x="42" y="6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66"/>
                    </a:cxn>
                    <a:cxn ang="0">
                      <a:pos x="8" y="71"/>
                    </a:cxn>
                    <a:cxn ang="0">
                      <a:pos x="21" y="73"/>
                    </a:cxn>
                    <a:cxn ang="0">
                      <a:pos x="36" y="71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36" y="71"/>
                    </a:cxn>
                    <a:cxn ang="0">
                      <a:pos x="21" y="73"/>
                    </a:cxn>
                    <a:cxn ang="0">
                      <a:pos x="8" y="71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44" h="73">
                      <a:moveTo>
                        <a:pt x="44" y="8"/>
                      </a:move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66"/>
                      </a:moveTo>
                      <a:lnTo>
                        <a:pt x="2" y="68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1" y="73"/>
                      </a:lnTo>
                      <a:lnTo>
                        <a:pt x="29" y="73"/>
                      </a:lnTo>
                      <a:lnTo>
                        <a:pt x="36" y="71"/>
                      </a:lnTo>
                      <a:lnTo>
                        <a:pt x="42" y="68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2" y="68"/>
                      </a:lnTo>
                      <a:lnTo>
                        <a:pt x="36" y="71"/>
                      </a:lnTo>
                      <a:lnTo>
                        <a:pt x="29" y="73"/>
                      </a:lnTo>
                      <a:lnTo>
                        <a:pt x="21" y="73"/>
                      </a:lnTo>
                      <a:lnTo>
                        <a:pt x="15" y="73"/>
                      </a:lnTo>
                      <a:lnTo>
                        <a:pt x="8" y="71"/>
                      </a:lnTo>
                      <a:lnTo>
                        <a:pt x="2" y="68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4B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1" name="Freeform 859"/>
                <p:cNvSpPr>
                  <a:spLocks noEditPoints="1"/>
                </p:cNvSpPr>
                <p:nvPr/>
              </p:nvSpPr>
              <p:spPr bwMode="auto">
                <a:xfrm>
                  <a:off x="1603" y="1914"/>
                  <a:ext cx="44" cy="73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29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29" y="0"/>
                    </a:cxn>
                    <a:cxn ang="0">
                      <a:pos x="42" y="6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66"/>
                    </a:cxn>
                    <a:cxn ang="0">
                      <a:pos x="8" y="71"/>
                    </a:cxn>
                    <a:cxn ang="0">
                      <a:pos x="21" y="73"/>
                    </a:cxn>
                    <a:cxn ang="0">
                      <a:pos x="36" y="71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36" y="69"/>
                    </a:cxn>
                    <a:cxn ang="0">
                      <a:pos x="21" y="73"/>
                    </a:cxn>
                    <a:cxn ang="0">
                      <a:pos x="8" y="69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44" h="73">
                      <a:moveTo>
                        <a:pt x="44" y="8"/>
                      </a:move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66"/>
                      </a:moveTo>
                      <a:lnTo>
                        <a:pt x="2" y="68"/>
                      </a:lnTo>
                      <a:lnTo>
                        <a:pt x="8" y="71"/>
                      </a:lnTo>
                      <a:lnTo>
                        <a:pt x="15" y="73"/>
                      </a:lnTo>
                      <a:lnTo>
                        <a:pt x="21" y="73"/>
                      </a:lnTo>
                      <a:lnTo>
                        <a:pt x="29" y="73"/>
                      </a:lnTo>
                      <a:lnTo>
                        <a:pt x="36" y="71"/>
                      </a:lnTo>
                      <a:lnTo>
                        <a:pt x="42" y="68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2" y="68"/>
                      </a:lnTo>
                      <a:lnTo>
                        <a:pt x="36" y="69"/>
                      </a:lnTo>
                      <a:lnTo>
                        <a:pt x="29" y="73"/>
                      </a:lnTo>
                      <a:lnTo>
                        <a:pt x="21" y="73"/>
                      </a:lnTo>
                      <a:lnTo>
                        <a:pt x="15" y="73"/>
                      </a:lnTo>
                      <a:lnTo>
                        <a:pt x="8" y="69"/>
                      </a:lnTo>
                      <a:lnTo>
                        <a:pt x="2" y="68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4C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2" name="Freeform 860"/>
                <p:cNvSpPr>
                  <a:spLocks noEditPoints="1"/>
                </p:cNvSpPr>
                <p:nvPr/>
              </p:nvSpPr>
              <p:spPr bwMode="auto">
                <a:xfrm>
                  <a:off x="1603" y="1914"/>
                  <a:ext cx="44" cy="73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29" y="0"/>
                    </a:cxn>
                    <a:cxn ang="0">
                      <a:pos x="15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5" y="0"/>
                    </a:cxn>
                    <a:cxn ang="0">
                      <a:pos x="29" y="0"/>
                    </a:cxn>
                    <a:cxn ang="0">
                      <a:pos x="42" y="6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44" y="8"/>
                    </a:cxn>
                    <a:cxn ang="0">
                      <a:pos x="0" y="66"/>
                    </a:cxn>
                    <a:cxn ang="0">
                      <a:pos x="8" y="69"/>
                    </a:cxn>
                    <a:cxn ang="0">
                      <a:pos x="21" y="73"/>
                    </a:cxn>
                    <a:cxn ang="0">
                      <a:pos x="36" y="69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44" y="66"/>
                    </a:cxn>
                    <a:cxn ang="0">
                      <a:pos x="36" y="69"/>
                    </a:cxn>
                    <a:cxn ang="0">
                      <a:pos x="21" y="73"/>
                    </a:cxn>
                    <a:cxn ang="0">
                      <a:pos x="8" y="69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  <a:cxn ang="0">
                      <a:pos x="0" y="66"/>
                    </a:cxn>
                  </a:cxnLst>
                  <a:rect l="0" t="0" r="r" b="b"/>
                  <a:pathLst>
                    <a:path w="44" h="73">
                      <a:moveTo>
                        <a:pt x="44" y="8"/>
                      </a:move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5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4"/>
                      </a:lnTo>
                      <a:lnTo>
                        <a:pt x="15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6" y="4"/>
                      </a:lnTo>
                      <a:lnTo>
                        <a:pt x="42" y="6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lnTo>
                        <a:pt x="44" y="8"/>
                      </a:lnTo>
                      <a:close/>
                      <a:moveTo>
                        <a:pt x="0" y="66"/>
                      </a:moveTo>
                      <a:lnTo>
                        <a:pt x="2" y="68"/>
                      </a:lnTo>
                      <a:lnTo>
                        <a:pt x="8" y="69"/>
                      </a:lnTo>
                      <a:lnTo>
                        <a:pt x="15" y="73"/>
                      </a:lnTo>
                      <a:lnTo>
                        <a:pt x="21" y="73"/>
                      </a:lnTo>
                      <a:lnTo>
                        <a:pt x="29" y="73"/>
                      </a:lnTo>
                      <a:lnTo>
                        <a:pt x="36" y="69"/>
                      </a:lnTo>
                      <a:lnTo>
                        <a:pt x="42" y="68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4" y="66"/>
                      </a:lnTo>
                      <a:lnTo>
                        <a:pt x="42" y="68"/>
                      </a:lnTo>
                      <a:lnTo>
                        <a:pt x="36" y="69"/>
                      </a:lnTo>
                      <a:lnTo>
                        <a:pt x="29" y="71"/>
                      </a:lnTo>
                      <a:lnTo>
                        <a:pt x="21" y="73"/>
                      </a:lnTo>
                      <a:lnTo>
                        <a:pt x="15" y="71"/>
                      </a:lnTo>
                      <a:lnTo>
                        <a:pt x="8" y="69"/>
                      </a:lnTo>
                      <a:lnTo>
                        <a:pt x="2" y="68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lnTo>
                        <a:pt x="0" y="66"/>
                      </a:lnTo>
                      <a:close/>
                    </a:path>
                  </a:pathLst>
                </a:custGeom>
                <a:solidFill>
                  <a:srgbClr val="FF4D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3" name="Freeform 861"/>
                <p:cNvSpPr>
                  <a:spLocks noEditPoints="1"/>
                </p:cNvSpPr>
                <p:nvPr/>
              </p:nvSpPr>
              <p:spPr bwMode="auto">
                <a:xfrm>
                  <a:off x="1601" y="1914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7" y="0"/>
                    </a:cxn>
                    <a:cxn ang="0">
                      <a:pos x="4" y="6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4" y="6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6"/>
                    </a:cxn>
                    <a:cxn ang="0">
                      <a:pos x="46" y="10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2" y="66"/>
                    </a:cxn>
                    <a:cxn ang="0">
                      <a:pos x="10" y="69"/>
                    </a:cxn>
                    <a:cxn ang="0">
                      <a:pos x="23" y="73"/>
                    </a:cxn>
                    <a:cxn ang="0">
                      <a:pos x="38" y="69"/>
                    </a:cxn>
                    <a:cxn ang="0">
                      <a:pos x="46" y="66"/>
                    </a:cxn>
                    <a:cxn ang="0">
                      <a:pos x="46" y="64"/>
                    </a:cxn>
                    <a:cxn ang="0">
                      <a:pos x="46" y="64"/>
                    </a:cxn>
                    <a:cxn ang="0">
                      <a:pos x="46" y="64"/>
                    </a:cxn>
                    <a:cxn ang="0">
                      <a:pos x="46" y="64"/>
                    </a:cxn>
                    <a:cxn ang="0">
                      <a:pos x="38" y="69"/>
                    </a:cxn>
                    <a:cxn ang="0">
                      <a:pos x="23" y="73"/>
                    </a:cxn>
                    <a:cxn ang="0">
                      <a:pos x="10" y="69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2" y="64"/>
                    </a:cxn>
                    <a:cxn ang="0">
                      <a:pos x="2" y="66"/>
                    </a:cxn>
                  </a:cxnLst>
                  <a:rect l="0" t="0" r="r" b="b"/>
                  <a:pathLst>
                    <a:path w="46" h="73">
                      <a:moveTo>
                        <a:pt x="46" y="8"/>
                      </a:moveTo>
                      <a:lnTo>
                        <a:pt x="44" y="6"/>
                      </a:lnTo>
                      <a:lnTo>
                        <a:pt x="38" y="4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8" y="4"/>
                      </a:lnTo>
                      <a:lnTo>
                        <a:pt x="44" y="6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2" y="66"/>
                      </a:moveTo>
                      <a:lnTo>
                        <a:pt x="4" y="68"/>
                      </a:lnTo>
                      <a:lnTo>
                        <a:pt x="10" y="69"/>
                      </a:lnTo>
                      <a:lnTo>
                        <a:pt x="17" y="71"/>
                      </a:lnTo>
                      <a:lnTo>
                        <a:pt x="23" y="73"/>
                      </a:lnTo>
                      <a:lnTo>
                        <a:pt x="31" y="71"/>
                      </a:lnTo>
                      <a:lnTo>
                        <a:pt x="38" y="69"/>
                      </a:lnTo>
                      <a:lnTo>
                        <a:pt x="44" y="68"/>
                      </a:lnTo>
                      <a:lnTo>
                        <a:pt x="46" y="66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4" y="68"/>
                      </a:lnTo>
                      <a:lnTo>
                        <a:pt x="38" y="69"/>
                      </a:lnTo>
                      <a:lnTo>
                        <a:pt x="31" y="71"/>
                      </a:lnTo>
                      <a:lnTo>
                        <a:pt x="23" y="73"/>
                      </a:lnTo>
                      <a:lnTo>
                        <a:pt x="17" y="71"/>
                      </a:lnTo>
                      <a:lnTo>
                        <a:pt x="10" y="69"/>
                      </a:lnTo>
                      <a:lnTo>
                        <a:pt x="4" y="68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4"/>
                      </a:lnTo>
                      <a:lnTo>
                        <a:pt x="2" y="66"/>
                      </a:lnTo>
                      <a:close/>
                    </a:path>
                  </a:pathLst>
                </a:custGeom>
                <a:solidFill>
                  <a:srgbClr val="FF4E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4" name="Freeform 862"/>
                <p:cNvSpPr>
                  <a:spLocks noEditPoints="1"/>
                </p:cNvSpPr>
                <p:nvPr/>
              </p:nvSpPr>
              <p:spPr bwMode="auto">
                <a:xfrm>
                  <a:off x="1601" y="1914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2"/>
                    </a:cxn>
                    <a:cxn ang="0">
                      <a:pos x="17" y="2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6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6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46" y="10"/>
                    </a:cxn>
                    <a:cxn ang="0">
                      <a:pos x="0" y="64"/>
                    </a:cxn>
                    <a:cxn ang="0">
                      <a:pos x="10" y="69"/>
                    </a:cxn>
                    <a:cxn ang="0">
                      <a:pos x="23" y="73"/>
                    </a:cxn>
                    <a:cxn ang="0">
                      <a:pos x="38" y="69"/>
                    </a:cxn>
                    <a:cxn ang="0">
                      <a:pos x="46" y="64"/>
                    </a:cxn>
                    <a:cxn ang="0">
                      <a:pos x="46" y="64"/>
                    </a:cxn>
                    <a:cxn ang="0">
                      <a:pos x="46" y="64"/>
                    </a:cxn>
                    <a:cxn ang="0">
                      <a:pos x="46" y="64"/>
                    </a:cxn>
                    <a:cxn ang="0">
                      <a:pos x="46" y="64"/>
                    </a:cxn>
                    <a:cxn ang="0">
                      <a:pos x="38" y="69"/>
                    </a:cxn>
                    <a:cxn ang="0">
                      <a:pos x="23" y="73"/>
                    </a:cxn>
                    <a:cxn ang="0">
                      <a:pos x="10" y="69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</a:cxnLst>
                  <a:rect l="0" t="0" r="r" b="b"/>
                  <a:pathLst>
                    <a:path w="46" h="73">
                      <a:moveTo>
                        <a:pt x="46" y="10"/>
                      </a:moveTo>
                      <a:lnTo>
                        <a:pt x="44" y="6"/>
                      </a:lnTo>
                      <a:lnTo>
                        <a:pt x="38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8" y="4"/>
                      </a:lnTo>
                      <a:lnTo>
                        <a:pt x="44" y="6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close/>
                      <a:moveTo>
                        <a:pt x="0" y="64"/>
                      </a:moveTo>
                      <a:lnTo>
                        <a:pt x="4" y="68"/>
                      </a:lnTo>
                      <a:lnTo>
                        <a:pt x="10" y="69"/>
                      </a:lnTo>
                      <a:lnTo>
                        <a:pt x="17" y="71"/>
                      </a:lnTo>
                      <a:lnTo>
                        <a:pt x="23" y="73"/>
                      </a:lnTo>
                      <a:lnTo>
                        <a:pt x="31" y="71"/>
                      </a:lnTo>
                      <a:lnTo>
                        <a:pt x="38" y="69"/>
                      </a:lnTo>
                      <a:lnTo>
                        <a:pt x="44" y="68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4" y="66"/>
                      </a:lnTo>
                      <a:lnTo>
                        <a:pt x="38" y="69"/>
                      </a:lnTo>
                      <a:lnTo>
                        <a:pt x="31" y="71"/>
                      </a:lnTo>
                      <a:lnTo>
                        <a:pt x="23" y="73"/>
                      </a:lnTo>
                      <a:lnTo>
                        <a:pt x="17" y="71"/>
                      </a:lnTo>
                      <a:lnTo>
                        <a:pt x="10" y="69"/>
                      </a:lnTo>
                      <a:lnTo>
                        <a:pt x="4" y="6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4F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5" name="Freeform 863"/>
                <p:cNvSpPr>
                  <a:spLocks noEditPoints="1"/>
                </p:cNvSpPr>
                <p:nvPr/>
              </p:nvSpPr>
              <p:spPr bwMode="auto">
                <a:xfrm>
                  <a:off x="1601" y="1914"/>
                  <a:ext cx="48" cy="73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2"/>
                    </a:cxn>
                    <a:cxn ang="0">
                      <a:pos x="17" y="2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8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8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6" y="10"/>
                    </a:cxn>
                    <a:cxn ang="0">
                      <a:pos x="0" y="64"/>
                    </a:cxn>
                    <a:cxn ang="0">
                      <a:pos x="10" y="69"/>
                    </a:cxn>
                    <a:cxn ang="0">
                      <a:pos x="23" y="73"/>
                    </a:cxn>
                    <a:cxn ang="0">
                      <a:pos x="38" y="69"/>
                    </a:cxn>
                    <a:cxn ang="0">
                      <a:pos x="46" y="64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38" y="69"/>
                    </a:cxn>
                    <a:cxn ang="0">
                      <a:pos x="23" y="73"/>
                    </a:cxn>
                    <a:cxn ang="0">
                      <a:pos x="10" y="69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</a:cxnLst>
                  <a:rect l="0" t="0" r="r" b="b"/>
                  <a:pathLst>
                    <a:path w="48" h="73">
                      <a:moveTo>
                        <a:pt x="46" y="10"/>
                      </a:moveTo>
                      <a:lnTo>
                        <a:pt x="44" y="6"/>
                      </a:lnTo>
                      <a:lnTo>
                        <a:pt x="38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8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8" y="4"/>
                      </a:lnTo>
                      <a:lnTo>
                        <a:pt x="44" y="8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lnTo>
                        <a:pt x="46" y="10"/>
                      </a:lnTo>
                      <a:close/>
                      <a:moveTo>
                        <a:pt x="0" y="64"/>
                      </a:moveTo>
                      <a:lnTo>
                        <a:pt x="4" y="66"/>
                      </a:lnTo>
                      <a:lnTo>
                        <a:pt x="10" y="69"/>
                      </a:lnTo>
                      <a:lnTo>
                        <a:pt x="17" y="71"/>
                      </a:lnTo>
                      <a:lnTo>
                        <a:pt x="23" y="73"/>
                      </a:lnTo>
                      <a:lnTo>
                        <a:pt x="31" y="71"/>
                      </a:lnTo>
                      <a:lnTo>
                        <a:pt x="38" y="69"/>
                      </a:lnTo>
                      <a:lnTo>
                        <a:pt x="44" y="66"/>
                      </a:lnTo>
                      <a:lnTo>
                        <a:pt x="46" y="64"/>
                      </a:lnTo>
                      <a:lnTo>
                        <a:pt x="46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4" y="66"/>
                      </a:lnTo>
                      <a:lnTo>
                        <a:pt x="38" y="69"/>
                      </a:lnTo>
                      <a:lnTo>
                        <a:pt x="31" y="71"/>
                      </a:lnTo>
                      <a:lnTo>
                        <a:pt x="23" y="73"/>
                      </a:lnTo>
                      <a:lnTo>
                        <a:pt x="17" y="71"/>
                      </a:lnTo>
                      <a:lnTo>
                        <a:pt x="10" y="69"/>
                      </a:lnTo>
                      <a:lnTo>
                        <a:pt x="4" y="6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4F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6" name="Freeform 864"/>
                <p:cNvSpPr>
                  <a:spLocks noEditPoints="1"/>
                </p:cNvSpPr>
                <p:nvPr/>
              </p:nvSpPr>
              <p:spPr bwMode="auto">
                <a:xfrm>
                  <a:off x="1601" y="1914"/>
                  <a:ext cx="48" cy="73"/>
                </a:xfrm>
                <a:custGeom>
                  <a:avLst/>
                  <a:gdLst/>
                  <a:ahLst/>
                  <a:cxnLst>
                    <a:cxn ang="0">
                      <a:pos x="44" y="8"/>
                    </a:cxn>
                    <a:cxn ang="0">
                      <a:pos x="31" y="2"/>
                    </a:cxn>
                    <a:cxn ang="0">
                      <a:pos x="17" y="2"/>
                    </a:cxn>
                    <a:cxn ang="0">
                      <a:pos x="4" y="8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8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8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64"/>
                    </a:cxn>
                    <a:cxn ang="0">
                      <a:pos x="10" y="69"/>
                    </a:cxn>
                    <a:cxn ang="0">
                      <a:pos x="23" y="73"/>
                    </a:cxn>
                    <a:cxn ang="0">
                      <a:pos x="38" y="69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38" y="69"/>
                    </a:cxn>
                    <a:cxn ang="0">
                      <a:pos x="23" y="71"/>
                    </a:cxn>
                    <a:cxn ang="0">
                      <a:pos x="10" y="69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</a:cxnLst>
                  <a:rect l="0" t="0" r="r" b="b"/>
                  <a:pathLst>
                    <a:path w="48" h="73">
                      <a:moveTo>
                        <a:pt x="48" y="10"/>
                      </a:moveTo>
                      <a:lnTo>
                        <a:pt x="44" y="8"/>
                      </a:lnTo>
                      <a:lnTo>
                        <a:pt x="38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8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8" y="4"/>
                      </a:lnTo>
                      <a:lnTo>
                        <a:pt x="44" y="8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64"/>
                      </a:moveTo>
                      <a:lnTo>
                        <a:pt x="4" y="66"/>
                      </a:lnTo>
                      <a:lnTo>
                        <a:pt x="10" y="69"/>
                      </a:lnTo>
                      <a:lnTo>
                        <a:pt x="17" y="71"/>
                      </a:lnTo>
                      <a:lnTo>
                        <a:pt x="23" y="73"/>
                      </a:lnTo>
                      <a:lnTo>
                        <a:pt x="31" y="71"/>
                      </a:lnTo>
                      <a:lnTo>
                        <a:pt x="38" y="69"/>
                      </a:lnTo>
                      <a:lnTo>
                        <a:pt x="44" y="66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4" y="66"/>
                      </a:lnTo>
                      <a:lnTo>
                        <a:pt x="38" y="69"/>
                      </a:lnTo>
                      <a:lnTo>
                        <a:pt x="31" y="71"/>
                      </a:lnTo>
                      <a:lnTo>
                        <a:pt x="23" y="71"/>
                      </a:lnTo>
                      <a:lnTo>
                        <a:pt x="17" y="71"/>
                      </a:lnTo>
                      <a:lnTo>
                        <a:pt x="10" y="69"/>
                      </a:lnTo>
                      <a:lnTo>
                        <a:pt x="4" y="6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5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7" name="Freeform 865"/>
                <p:cNvSpPr>
                  <a:spLocks noEditPoints="1"/>
                </p:cNvSpPr>
                <p:nvPr/>
              </p:nvSpPr>
              <p:spPr bwMode="auto">
                <a:xfrm>
                  <a:off x="1601" y="1914"/>
                  <a:ext cx="48" cy="71"/>
                </a:xfrm>
                <a:custGeom>
                  <a:avLst/>
                  <a:gdLst/>
                  <a:ahLst/>
                  <a:cxnLst>
                    <a:cxn ang="0">
                      <a:pos x="44" y="8"/>
                    </a:cxn>
                    <a:cxn ang="0">
                      <a:pos x="31" y="2"/>
                    </a:cxn>
                    <a:cxn ang="0">
                      <a:pos x="17" y="2"/>
                    </a:cxn>
                    <a:cxn ang="0">
                      <a:pos x="4" y="8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8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4" y="8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64"/>
                    </a:cxn>
                    <a:cxn ang="0">
                      <a:pos x="10" y="69"/>
                    </a:cxn>
                    <a:cxn ang="0">
                      <a:pos x="23" y="71"/>
                    </a:cxn>
                    <a:cxn ang="0">
                      <a:pos x="38" y="69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48" y="64"/>
                    </a:cxn>
                    <a:cxn ang="0">
                      <a:pos x="38" y="69"/>
                    </a:cxn>
                    <a:cxn ang="0">
                      <a:pos x="23" y="71"/>
                    </a:cxn>
                    <a:cxn ang="0">
                      <a:pos x="10" y="69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  <a:cxn ang="0">
                      <a:pos x="0" y="64"/>
                    </a:cxn>
                  </a:cxnLst>
                  <a:rect l="0" t="0" r="r" b="b"/>
                  <a:pathLst>
                    <a:path w="48" h="71">
                      <a:moveTo>
                        <a:pt x="48" y="10"/>
                      </a:moveTo>
                      <a:lnTo>
                        <a:pt x="44" y="8"/>
                      </a:lnTo>
                      <a:lnTo>
                        <a:pt x="38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0" y="4"/>
                      </a:lnTo>
                      <a:lnTo>
                        <a:pt x="4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8"/>
                      </a:lnTo>
                      <a:lnTo>
                        <a:pt x="10" y="4"/>
                      </a:lnTo>
                      <a:lnTo>
                        <a:pt x="17" y="2"/>
                      </a:lnTo>
                      <a:lnTo>
                        <a:pt x="23" y="2"/>
                      </a:lnTo>
                      <a:lnTo>
                        <a:pt x="31" y="2"/>
                      </a:lnTo>
                      <a:lnTo>
                        <a:pt x="38" y="4"/>
                      </a:lnTo>
                      <a:lnTo>
                        <a:pt x="44" y="8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64"/>
                      </a:moveTo>
                      <a:lnTo>
                        <a:pt x="4" y="66"/>
                      </a:lnTo>
                      <a:lnTo>
                        <a:pt x="10" y="69"/>
                      </a:lnTo>
                      <a:lnTo>
                        <a:pt x="17" y="71"/>
                      </a:lnTo>
                      <a:lnTo>
                        <a:pt x="23" y="71"/>
                      </a:lnTo>
                      <a:lnTo>
                        <a:pt x="31" y="71"/>
                      </a:lnTo>
                      <a:lnTo>
                        <a:pt x="38" y="69"/>
                      </a:lnTo>
                      <a:lnTo>
                        <a:pt x="44" y="66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8" y="64"/>
                      </a:lnTo>
                      <a:lnTo>
                        <a:pt x="44" y="66"/>
                      </a:lnTo>
                      <a:lnTo>
                        <a:pt x="38" y="69"/>
                      </a:lnTo>
                      <a:lnTo>
                        <a:pt x="31" y="71"/>
                      </a:lnTo>
                      <a:lnTo>
                        <a:pt x="23" y="71"/>
                      </a:lnTo>
                      <a:lnTo>
                        <a:pt x="17" y="71"/>
                      </a:lnTo>
                      <a:lnTo>
                        <a:pt x="10" y="69"/>
                      </a:lnTo>
                      <a:lnTo>
                        <a:pt x="4" y="66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FF52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8" name="Freeform 866"/>
                <p:cNvSpPr>
                  <a:spLocks noEditPoints="1"/>
                </p:cNvSpPr>
                <p:nvPr/>
              </p:nvSpPr>
              <p:spPr bwMode="auto">
                <a:xfrm>
                  <a:off x="1601" y="1916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7" y="0"/>
                    </a:cxn>
                    <a:cxn ang="0">
                      <a:pos x="4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4" y="6"/>
                    </a:cxn>
                    <a:cxn ang="0">
                      <a:pos x="17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48" y="8"/>
                    </a:cxn>
                    <a:cxn ang="0">
                      <a:pos x="0" y="62"/>
                    </a:cxn>
                    <a:cxn ang="0">
                      <a:pos x="10" y="67"/>
                    </a:cxn>
                    <a:cxn ang="0">
                      <a:pos x="23" y="69"/>
                    </a:cxn>
                    <a:cxn ang="0">
                      <a:pos x="38" y="67"/>
                    </a:cxn>
                    <a:cxn ang="0">
                      <a:pos x="48" y="62"/>
                    </a:cxn>
                    <a:cxn ang="0">
                      <a:pos x="48" y="62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38" y="67"/>
                    </a:cxn>
                    <a:cxn ang="0">
                      <a:pos x="23" y="69"/>
                    </a:cxn>
                    <a:cxn ang="0">
                      <a:pos x="10" y="67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2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48" h="69">
                      <a:moveTo>
                        <a:pt x="48" y="8"/>
                      </a:moveTo>
                      <a:lnTo>
                        <a:pt x="44" y="6"/>
                      </a:lnTo>
                      <a:lnTo>
                        <a:pt x="38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lnTo>
                        <a:pt x="48" y="8"/>
                      </a:lnTo>
                      <a:close/>
                      <a:moveTo>
                        <a:pt x="0" y="62"/>
                      </a:moveTo>
                      <a:lnTo>
                        <a:pt x="4" y="64"/>
                      </a:lnTo>
                      <a:lnTo>
                        <a:pt x="10" y="67"/>
                      </a:lnTo>
                      <a:lnTo>
                        <a:pt x="17" y="69"/>
                      </a:lnTo>
                      <a:lnTo>
                        <a:pt x="23" y="69"/>
                      </a:lnTo>
                      <a:lnTo>
                        <a:pt x="31" y="69"/>
                      </a:lnTo>
                      <a:lnTo>
                        <a:pt x="38" y="67"/>
                      </a:lnTo>
                      <a:lnTo>
                        <a:pt x="44" y="64"/>
                      </a:lnTo>
                      <a:lnTo>
                        <a:pt x="48" y="62"/>
                      </a:lnTo>
                      <a:lnTo>
                        <a:pt x="48" y="62"/>
                      </a:lnTo>
                      <a:lnTo>
                        <a:pt x="48" y="62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4" y="64"/>
                      </a:lnTo>
                      <a:lnTo>
                        <a:pt x="38" y="67"/>
                      </a:lnTo>
                      <a:lnTo>
                        <a:pt x="31" y="69"/>
                      </a:lnTo>
                      <a:lnTo>
                        <a:pt x="23" y="69"/>
                      </a:lnTo>
                      <a:lnTo>
                        <a:pt x="17" y="69"/>
                      </a:lnTo>
                      <a:lnTo>
                        <a:pt x="10" y="67"/>
                      </a:lnTo>
                      <a:lnTo>
                        <a:pt x="4" y="64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53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59" name="Freeform 867"/>
                <p:cNvSpPr>
                  <a:spLocks noEditPoints="1"/>
                </p:cNvSpPr>
                <p:nvPr/>
              </p:nvSpPr>
              <p:spPr bwMode="auto">
                <a:xfrm>
                  <a:off x="1601" y="1916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7" y="0"/>
                    </a:cxn>
                    <a:cxn ang="0">
                      <a:pos x="4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6"/>
                    </a:cxn>
                    <a:cxn ang="0">
                      <a:pos x="17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60"/>
                    </a:cxn>
                    <a:cxn ang="0">
                      <a:pos x="10" y="67"/>
                    </a:cxn>
                    <a:cxn ang="0">
                      <a:pos x="23" y="69"/>
                    </a:cxn>
                    <a:cxn ang="0">
                      <a:pos x="38" y="67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38" y="67"/>
                    </a:cxn>
                    <a:cxn ang="0">
                      <a:pos x="23" y="69"/>
                    </a:cxn>
                    <a:cxn ang="0">
                      <a:pos x="10" y="67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48" h="69">
                      <a:moveTo>
                        <a:pt x="48" y="8"/>
                      </a:moveTo>
                      <a:lnTo>
                        <a:pt x="44" y="6"/>
                      </a:lnTo>
                      <a:lnTo>
                        <a:pt x="38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8"/>
                      </a:lnTo>
                      <a:close/>
                      <a:moveTo>
                        <a:pt x="0" y="60"/>
                      </a:moveTo>
                      <a:lnTo>
                        <a:pt x="4" y="64"/>
                      </a:lnTo>
                      <a:lnTo>
                        <a:pt x="10" y="67"/>
                      </a:lnTo>
                      <a:lnTo>
                        <a:pt x="17" y="69"/>
                      </a:lnTo>
                      <a:lnTo>
                        <a:pt x="23" y="69"/>
                      </a:lnTo>
                      <a:lnTo>
                        <a:pt x="31" y="69"/>
                      </a:lnTo>
                      <a:lnTo>
                        <a:pt x="38" y="67"/>
                      </a:lnTo>
                      <a:lnTo>
                        <a:pt x="44" y="64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4" y="64"/>
                      </a:lnTo>
                      <a:lnTo>
                        <a:pt x="38" y="67"/>
                      </a:lnTo>
                      <a:lnTo>
                        <a:pt x="31" y="69"/>
                      </a:lnTo>
                      <a:lnTo>
                        <a:pt x="23" y="69"/>
                      </a:lnTo>
                      <a:lnTo>
                        <a:pt x="17" y="69"/>
                      </a:lnTo>
                      <a:lnTo>
                        <a:pt x="10" y="67"/>
                      </a:lnTo>
                      <a:lnTo>
                        <a:pt x="4" y="64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F54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0" name="Freeform 868"/>
                <p:cNvSpPr>
                  <a:spLocks noEditPoints="1"/>
                </p:cNvSpPr>
                <p:nvPr/>
              </p:nvSpPr>
              <p:spPr bwMode="auto">
                <a:xfrm>
                  <a:off x="1601" y="1916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7" y="0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6"/>
                    </a:cxn>
                    <a:cxn ang="0">
                      <a:pos x="17" y="0"/>
                    </a:cxn>
                    <a:cxn ang="0">
                      <a:pos x="31" y="0"/>
                    </a:cxn>
                    <a:cxn ang="0">
                      <a:pos x="44" y="6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60"/>
                    </a:cxn>
                    <a:cxn ang="0">
                      <a:pos x="10" y="67"/>
                    </a:cxn>
                    <a:cxn ang="0">
                      <a:pos x="23" y="69"/>
                    </a:cxn>
                    <a:cxn ang="0">
                      <a:pos x="38" y="67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36" y="67"/>
                    </a:cxn>
                    <a:cxn ang="0">
                      <a:pos x="23" y="69"/>
                    </a:cxn>
                    <a:cxn ang="0">
                      <a:pos x="10" y="67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48" h="69">
                      <a:moveTo>
                        <a:pt x="48" y="10"/>
                      </a:moveTo>
                      <a:lnTo>
                        <a:pt x="44" y="6"/>
                      </a:lnTo>
                      <a:lnTo>
                        <a:pt x="38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6" y="2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60"/>
                      </a:moveTo>
                      <a:lnTo>
                        <a:pt x="4" y="64"/>
                      </a:lnTo>
                      <a:lnTo>
                        <a:pt x="10" y="67"/>
                      </a:lnTo>
                      <a:lnTo>
                        <a:pt x="17" y="69"/>
                      </a:lnTo>
                      <a:lnTo>
                        <a:pt x="23" y="69"/>
                      </a:lnTo>
                      <a:lnTo>
                        <a:pt x="31" y="69"/>
                      </a:lnTo>
                      <a:lnTo>
                        <a:pt x="38" y="67"/>
                      </a:lnTo>
                      <a:lnTo>
                        <a:pt x="44" y="64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4" y="64"/>
                      </a:lnTo>
                      <a:lnTo>
                        <a:pt x="36" y="67"/>
                      </a:lnTo>
                      <a:lnTo>
                        <a:pt x="31" y="69"/>
                      </a:lnTo>
                      <a:lnTo>
                        <a:pt x="23" y="69"/>
                      </a:lnTo>
                      <a:lnTo>
                        <a:pt x="17" y="69"/>
                      </a:lnTo>
                      <a:lnTo>
                        <a:pt x="10" y="67"/>
                      </a:lnTo>
                      <a:lnTo>
                        <a:pt x="4" y="64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F55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1" name="Freeform 869"/>
                <p:cNvSpPr>
                  <a:spLocks noEditPoints="1"/>
                </p:cNvSpPr>
                <p:nvPr/>
              </p:nvSpPr>
              <p:spPr bwMode="auto">
                <a:xfrm>
                  <a:off x="1601" y="1916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4" y="6"/>
                    </a:cxn>
                    <a:cxn ang="0">
                      <a:pos x="31" y="0"/>
                    </a:cxn>
                    <a:cxn ang="0">
                      <a:pos x="17" y="0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6"/>
                    </a:cxn>
                    <a:cxn ang="0">
                      <a:pos x="17" y="0"/>
                    </a:cxn>
                    <a:cxn ang="0">
                      <a:pos x="31" y="0"/>
                    </a:cxn>
                    <a:cxn ang="0">
                      <a:pos x="42" y="6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60"/>
                    </a:cxn>
                    <a:cxn ang="0">
                      <a:pos x="10" y="67"/>
                    </a:cxn>
                    <a:cxn ang="0">
                      <a:pos x="23" y="69"/>
                    </a:cxn>
                    <a:cxn ang="0">
                      <a:pos x="36" y="67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36" y="66"/>
                    </a:cxn>
                    <a:cxn ang="0">
                      <a:pos x="23" y="69"/>
                    </a:cxn>
                    <a:cxn ang="0">
                      <a:pos x="10" y="66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48" h="69">
                      <a:moveTo>
                        <a:pt x="48" y="10"/>
                      </a:moveTo>
                      <a:lnTo>
                        <a:pt x="44" y="6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60"/>
                      </a:moveTo>
                      <a:lnTo>
                        <a:pt x="4" y="64"/>
                      </a:lnTo>
                      <a:lnTo>
                        <a:pt x="10" y="67"/>
                      </a:lnTo>
                      <a:lnTo>
                        <a:pt x="17" y="69"/>
                      </a:lnTo>
                      <a:lnTo>
                        <a:pt x="23" y="69"/>
                      </a:lnTo>
                      <a:lnTo>
                        <a:pt x="31" y="69"/>
                      </a:lnTo>
                      <a:lnTo>
                        <a:pt x="36" y="67"/>
                      </a:lnTo>
                      <a:lnTo>
                        <a:pt x="44" y="64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2" y="64"/>
                      </a:lnTo>
                      <a:lnTo>
                        <a:pt x="36" y="66"/>
                      </a:lnTo>
                      <a:lnTo>
                        <a:pt x="31" y="69"/>
                      </a:lnTo>
                      <a:lnTo>
                        <a:pt x="23" y="69"/>
                      </a:lnTo>
                      <a:lnTo>
                        <a:pt x="17" y="69"/>
                      </a:lnTo>
                      <a:lnTo>
                        <a:pt x="10" y="66"/>
                      </a:lnTo>
                      <a:lnTo>
                        <a:pt x="4" y="64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F55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2" name="Freeform 870"/>
                <p:cNvSpPr>
                  <a:spLocks noEditPoints="1"/>
                </p:cNvSpPr>
                <p:nvPr/>
              </p:nvSpPr>
              <p:spPr bwMode="auto">
                <a:xfrm>
                  <a:off x="1601" y="1916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1" y="0"/>
                    </a:cxn>
                    <a:cxn ang="0">
                      <a:pos x="17" y="0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4" y="6"/>
                    </a:cxn>
                    <a:cxn ang="0">
                      <a:pos x="17" y="0"/>
                    </a:cxn>
                    <a:cxn ang="0">
                      <a:pos x="31" y="0"/>
                    </a:cxn>
                    <a:cxn ang="0">
                      <a:pos x="42" y="6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60"/>
                    </a:cxn>
                    <a:cxn ang="0">
                      <a:pos x="10" y="66"/>
                    </a:cxn>
                    <a:cxn ang="0">
                      <a:pos x="23" y="69"/>
                    </a:cxn>
                    <a:cxn ang="0">
                      <a:pos x="36" y="66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36" y="66"/>
                    </a:cxn>
                    <a:cxn ang="0">
                      <a:pos x="23" y="69"/>
                    </a:cxn>
                    <a:cxn ang="0">
                      <a:pos x="10" y="66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48" h="69">
                      <a:moveTo>
                        <a:pt x="48" y="10"/>
                      </a:move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60"/>
                      </a:moveTo>
                      <a:lnTo>
                        <a:pt x="4" y="64"/>
                      </a:lnTo>
                      <a:lnTo>
                        <a:pt x="10" y="66"/>
                      </a:lnTo>
                      <a:lnTo>
                        <a:pt x="17" y="69"/>
                      </a:lnTo>
                      <a:lnTo>
                        <a:pt x="23" y="69"/>
                      </a:lnTo>
                      <a:lnTo>
                        <a:pt x="31" y="69"/>
                      </a:lnTo>
                      <a:lnTo>
                        <a:pt x="36" y="66"/>
                      </a:lnTo>
                      <a:lnTo>
                        <a:pt x="42" y="64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2" y="64"/>
                      </a:lnTo>
                      <a:lnTo>
                        <a:pt x="36" y="66"/>
                      </a:lnTo>
                      <a:lnTo>
                        <a:pt x="31" y="67"/>
                      </a:lnTo>
                      <a:lnTo>
                        <a:pt x="23" y="69"/>
                      </a:lnTo>
                      <a:lnTo>
                        <a:pt x="17" y="67"/>
                      </a:lnTo>
                      <a:lnTo>
                        <a:pt x="10" y="66"/>
                      </a:lnTo>
                      <a:lnTo>
                        <a:pt x="4" y="64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F57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3" name="Freeform 871"/>
                <p:cNvSpPr>
                  <a:spLocks noEditPoints="1"/>
                </p:cNvSpPr>
                <p:nvPr/>
              </p:nvSpPr>
              <p:spPr bwMode="auto">
                <a:xfrm>
                  <a:off x="1601" y="1916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2" y="6"/>
                    </a:cxn>
                    <a:cxn ang="0">
                      <a:pos x="31" y="0"/>
                    </a:cxn>
                    <a:cxn ang="0">
                      <a:pos x="17" y="0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6" y="6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2" y="6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" y="64"/>
                    </a:cxn>
                    <a:cxn ang="0">
                      <a:pos x="17" y="67"/>
                    </a:cxn>
                    <a:cxn ang="0">
                      <a:pos x="31" y="67"/>
                    </a:cxn>
                    <a:cxn ang="0">
                      <a:pos x="42" y="64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60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36" y="66"/>
                    </a:cxn>
                    <a:cxn ang="0">
                      <a:pos x="23" y="69"/>
                    </a:cxn>
                    <a:cxn ang="0">
                      <a:pos x="12" y="66"/>
                    </a:cxn>
                    <a:cxn ang="0">
                      <a:pos x="0" y="58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  <a:cxn ang="0">
                      <a:pos x="0" y="60"/>
                    </a:cxn>
                  </a:cxnLst>
                  <a:rect l="0" t="0" r="r" b="b"/>
                  <a:pathLst>
                    <a:path w="48" h="69">
                      <a:moveTo>
                        <a:pt x="48" y="10"/>
                      </a:move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6" y="4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60"/>
                      </a:moveTo>
                      <a:lnTo>
                        <a:pt x="4" y="64"/>
                      </a:lnTo>
                      <a:lnTo>
                        <a:pt x="10" y="66"/>
                      </a:lnTo>
                      <a:lnTo>
                        <a:pt x="17" y="67"/>
                      </a:lnTo>
                      <a:lnTo>
                        <a:pt x="23" y="69"/>
                      </a:lnTo>
                      <a:lnTo>
                        <a:pt x="31" y="67"/>
                      </a:lnTo>
                      <a:lnTo>
                        <a:pt x="36" y="66"/>
                      </a:lnTo>
                      <a:lnTo>
                        <a:pt x="42" y="64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60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2" y="64"/>
                      </a:lnTo>
                      <a:lnTo>
                        <a:pt x="36" y="66"/>
                      </a:lnTo>
                      <a:lnTo>
                        <a:pt x="31" y="67"/>
                      </a:lnTo>
                      <a:lnTo>
                        <a:pt x="23" y="69"/>
                      </a:lnTo>
                      <a:lnTo>
                        <a:pt x="17" y="67"/>
                      </a:lnTo>
                      <a:lnTo>
                        <a:pt x="12" y="66"/>
                      </a:lnTo>
                      <a:lnTo>
                        <a:pt x="6" y="64"/>
                      </a:lnTo>
                      <a:lnTo>
                        <a:pt x="0" y="58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FF58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4" name="Freeform 872"/>
                <p:cNvSpPr>
                  <a:spLocks noEditPoints="1"/>
                </p:cNvSpPr>
                <p:nvPr/>
              </p:nvSpPr>
              <p:spPr bwMode="auto">
                <a:xfrm>
                  <a:off x="1601" y="1916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6" y="4"/>
                    </a:cxn>
                    <a:cxn ang="0">
                      <a:pos x="23" y="0"/>
                    </a:cxn>
                    <a:cxn ang="0">
                      <a:pos x="12" y="4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6" y="6"/>
                    </a:cxn>
                    <a:cxn ang="0">
                      <a:pos x="17" y="2"/>
                    </a:cxn>
                    <a:cxn ang="0">
                      <a:pos x="31" y="2"/>
                    </a:cxn>
                    <a:cxn ang="0">
                      <a:pos x="42" y="6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6" y="64"/>
                    </a:cxn>
                    <a:cxn ang="0">
                      <a:pos x="17" y="67"/>
                    </a:cxn>
                    <a:cxn ang="0">
                      <a:pos x="31" y="67"/>
                    </a:cxn>
                    <a:cxn ang="0">
                      <a:pos x="42" y="64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2" y="64"/>
                    </a:cxn>
                    <a:cxn ang="0">
                      <a:pos x="31" y="67"/>
                    </a:cxn>
                    <a:cxn ang="0">
                      <a:pos x="17" y="67"/>
                    </a:cxn>
                    <a:cxn ang="0">
                      <a:pos x="6" y="64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48" h="69">
                      <a:moveTo>
                        <a:pt x="48" y="10"/>
                      </a:moveTo>
                      <a:lnTo>
                        <a:pt x="48" y="10"/>
                      </a:lnTo>
                      <a:lnTo>
                        <a:pt x="42" y="6"/>
                      </a:lnTo>
                      <a:lnTo>
                        <a:pt x="36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6" y="4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58"/>
                      </a:moveTo>
                      <a:lnTo>
                        <a:pt x="6" y="64"/>
                      </a:lnTo>
                      <a:lnTo>
                        <a:pt x="12" y="66"/>
                      </a:lnTo>
                      <a:lnTo>
                        <a:pt x="17" y="67"/>
                      </a:lnTo>
                      <a:lnTo>
                        <a:pt x="23" y="69"/>
                      </a:lnTo>
                      <a:lnTo>
                        <a:pt x="31" y="67"/>
                      </a:lnTo>
                      <a:lnTo>
                        <a:pt x="36" y="66"/>
                      </a:lnTo>
                      <a:lnTo>
                        <a:pt x="42" y="64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2" y="64"/>
                      </a:lnTo>
                      <a:lnTo>
                        <a:pt x="36" y="66"/>
                      </a:lnTo>
                      <a:lnTo>
                        <a:pt x="31" y="67"/>
                      </a:lnTo>
                      <a:lnTo>
                        <a:pt x="23" y="69"/>
                      </a:lnTo>
                      <a:lnTo>
                        <a:pt x="17" y="67"/>
                      </a:lnTo>
                      <a:lnTo>
                        <a:pt x="12" y="66"/>
                      </a:lnTo>
                      <a:lnTo>
                        <a:pt x="6" y="64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F59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5" name="Freeform 873"/>
                <p:cNvSpPr>
                  <a:spLocks noEditPoints="1"/>
                </p:cNvSpPr>
                <p:nvPr/>
              </p:nvSpPr>
              <p:spPr bwMode="auto">
                <a:xfrm>
                  <a:off x="1601" y="1916"/>
                  <a:ext cx="48" cy="69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6" y="4"/>
                    </a:cxn>
                    <a:cxn ang="0">
                      <a:pos x="23" y="0"/>
                    </a:cxn>
                    <a:cxn ang="0">
                      <a:pos x="12" y="4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2" y="4"/>
                    </a:cxn>
                    <a:cxn ang="0">
                      <a:pos x="23" y="0"/>
                    </a:cxn>
                    <a:cxn ang="0">
                      <a:pos x="36" y="4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0" y="58"/>
                    </a:cxn>
                    <a:cxn ang="0">
                      <a:pos x="6" y="64"/>
                    </a:cxn>
                    <a:cxn ang="0">
                      <a:pos x="17" y="67"/>
                    </a:cxn>
                    <a:cxn ang="0">
                      <a:pos x="31" y="67"/>
                    </a:cxn>
                    <a:cxn ang="0">
                      <a:pos x="42" y="64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2" y="62"/>
                    </a:cxn>
                    <a:cxn ang="0">
                      <a:pos x="31" y="67"/>
                    </a:cxn>
                    <a:cxn ang="0">
                      <a:pos x="17" y="67"/>
                    </a:cxn>
                    <a:cxn ang="0">
                      <a:pos x="6" y="62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48" h="69">
                      <a:moveTo>
                        <a:pt x="48" y="12"/>
                      </a:moveTo>
                      <a:lnTo>
                        <a:pt x="48" y="10"/>
                      </a:lnTo>
                      <a:lnTo>
                        <a:pt x="42" y="6"/>
                      </a:lnTo>
                      <a:lnTo>
                        <a:pt x="36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6" y="4"/>
                      </a:lnTo>
                      <a:lnTo>
                        <a:pt x="42" y="6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close/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6" y="64"/>
                      </a:lnTo>
                      <a:lnTo>
                        <a:pt x="12" y="66"/>
                      </a:lnTo>
                      <a:lnTo>
                        <a:pt x="17" y="67"/>
                      </a:lnTo>
                      <a:lnTo>
                        <a:pt x="23" y="69"/>
                      </a:lnTo>
                      <a:lnTo>
                        <a:pt x="31" y="67"/>
                      </a:lnTo>
                      <a:lnTo>
                        <a:pt x="36" y="66"/>
                      </a:lnTo>
                      <a:lnTo>
                        <a:pt x="42" y="64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2" y="62"/>
                      </a:lnTo>
                      <a:lnTo>
                        <a:pt x="36" y="66"/>
                      </a:lnTo>
                      <a:lnTo>
                        <a:pt x="31" y="67"/>
                      </a:lnTo>
                      <a:lnTo>
                        <a:pt x="23" y="67"/>
                      </a:lnTo>
                      <a:lnTo>
                        <a:pt x="17" y="67"/>
                      </a:lnTo>
                      <a:lnTo>
                        <a:pt x="12" y="66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F5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6" name="Freeform 874"/>
                <p:cNvSpPr>
                  <a:spLocks noEditPoints="1"/>
                </p:cNvSpPr>
                <p:nvPr/>
              </p:nvSpPr>
              <p:spPr bwMode="auto">
                <a:xfrm>
                  <a:off x="1601" y="1916"/>
                  <a:ext cx="48" cy="67"/>
                </a:xfrm>
                <a:custGeom>
                  <a:avLst/>
                  <a:gdLst/>
                  <a:ahLst/>
                  <a:cxnLst>
                    <a:cxn ang="0">
                      <a:pos x="48" y="12"/>
                    </a:cxn>
                    <a:cxn ang="0">
                      <a:pos x="36" y="4"/>
                    </a:cxn>
                    <a:cxn ang="0">
                      <a:pos x="23" y="0"/>
                    </a:cxn>
                    <a:cxn ang="0">
                      <a:pos x="12" y="4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12" y="4"/>
                    </a:cxn>
                    <a:cxn ang="0">
                      <a:pos x="23" y="2"/>
                    </a:cxn>
                    <a:cxn ang="0">
                      <a:pos x="36" y="4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0" y="58"/>
                    </a:cxn>
                    <a:cxn ang="0">
                      <a:pos x="6" y="62"/>
                    </a:cxn>
                    <a:cxn ang="0">
                      <a:pos x="17" y="67"/>
                    </a:cxn>
                    <a:cxn ang="0">
                      <a:pos x="31" y="67"/>
                    </a:cxn>
                    <a:cxn ang="0">
                      <a:pos x="42" y="62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8" y="58"/>
                    </a:cxn>
                    <a:cxn ang="0">
                      <a:pos x="42" y="62"/>
                    </a:cxn>
                    <a:cxn ang="0">
                      <a:pos x="31" y="67"/>
                    </a:cxn>
                    <a:cxn ang="0">
                      <a:pos x="17" y="67"/>
                    </a:cxn>
                    <a:cxn ang="0">
                      <a:pos x="6" y="62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0" y="58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48" h="67">
                      <a:moveTo>
                        <a:pt x="48" y="12"/>
                      </a:moveTo>
                      <a:lnTo>
                        <a:pt x="48" y="12"/>
                      </a:lnTo>
                      <a:lnTo>
                        <a:pt x="42" y="6"/>
                      </a:lnTo>
                      <a:lnTo>
                        <a:pt x="36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6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6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3" y="2"/>
                      </a:lnTo>
                      <a:lnTo>
                        <a:pt x="31" y="2"/>
                      </a:lnTo>
                      <a:lnTo>
                        <a:pt x="36" y="4"/>
                      </a:lnTo>
                      <a:lnTo>
                        <a:pt x="42" y="6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close/>
                      <a:moveTo>
                        <a:pt x="0" y="58"/>
                      </a:moveTo>
                      <a:lnTo>
                        <a:pt x="0" y="58"/>
                      </a:lnTo>
                      <a:lnTo>
                        <a:pt x="6" y="62"/>
                      </a:lnTo>
                      <a:lnTo>
                        <a:pt x="12" y="66"/>
                      </a:lnTo>
                      <a:lnTo>
                        <a:pt x="17" y="67"/>
                      </a:lnTo>
                      <a:lnTo>
                        <a:pt x="23" y="67"/>
                      </a:lnTo>
                      <a:lnTo>
                        <a:pt x="31" y="67"/>
                      </a:lnTo>
                      <a:lnTo>
                        <a:pt x="36" y="66"/>
                      </a:lnTo>
                      <a:lnTo>
                        <a:pt x="42" y="62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8" y="58"/>
                      </a:lnTo>
                      <a:lnTo>
                        <a:pt x="42" y="62"/>
                      </a:lnTo>
                      <a:lnTo>
                        <a:pt x="36" y="66"/>
                      </a:lnTo>
                      <a:lnTo>
                        <a:pt x="31" y="67"/>
                      </a:lnTo>
                      <a:lnTo>
                        <a:pt x="23" y="67"/>
                      </a:lnTo>
                      <a:lnTo>
                        <a:pt x="17" y="67"/>
                      </a:lnTo>
                      <a:lnTo>
                        <a:pt x="12" y="66"/>
                      </a:lnTo>
                      <a:lnTo>
                        <a:pt x="6" y="62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F5A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7" name="Freeform 875"/>
                <p:cNvSpPr>
                  <a:spLocks noEditPoints="1"/>
                </p:cNvSpPr>
                <p:nvPr/>
              </p:nvSpPr>
              <p:spPr bwMode="auto">
                <a:xfrm>
                  <a:off x="1601" y="1918"/>
                  <a:ext cx="48" cy="65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6" y="2"/>
                    </a:cxn>
                    <a:cxn ang="0">
                      <a:pos x="23" y="0"/>
                    </a:cxn>
                    <a:cxn ang="0">
                      <a:pos x="1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12" y="2"/>
                    </a:cxn>
                    <a:cxn ang="0">
                      <a:pos x="23" y="0"/>
                    </a:cxn>
                    <a:cxn ang="0">
                      <a:pos x="36" y="2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56"/>
                    </a:cxn>
                    <a:cxn ang="0">
                      <a:pos x="6" y="60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2" y="60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8" y="56"/>
                    </a:cxn>
                    <a:cxn ang="0">
                      <a:pos x="48" y="54"/>
                    </a:cxn>
                    <a:cxn ang="0">
                      <a:pos x="42" y="60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60"/>
                    </a:cxn>
                    <a:cxn ang="0">
                      <a:pos x="0" y="54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  <a:cxn ang="0">
                      <a:pos x="0" y="56"/>
                    </a:cxn>
                  </a:cxnLst>
                  <a:rect l="0" t="0" r="r" b="b"/>
                  <a:pathLst>
                    <a:path w="48" h="65">
                      <a:moveTo>
                        <a:pt x="48" y="10"/>
                      </a:moveTo>
                      <a:lnTo>
                        <a:pt x="48" y="10"/>
                      </a:lnTo>
                      <a:lnTo>
                        <a:pt x="42" y="4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4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56"/>
                      </a:moveTo>
                      <a:lnTo>
                        <a:pt x="0" y="56"/>
                      </a:lnTo>
                      <a:lnTo>
                        <a:pt x="6" y="60"/>
                      </a:lnTo>
                      <a:lnTo>
                        <a:pt x="12" y="64"/>
                      </a:lnTo>
                      <a:lnTo>
                        <a:pt x="17" y="65"/>
                      </a:lnTo>
                      <a:lnTo>
                        <a:pt x="23" y="65"/>
                      </a:lnTo>
                      <a:lnTo>
                        <a:pt x="31" y="65"/>
                      </a:lnTo>
                      <a:lnTo>
                        <a:pt x="36" y="64"/>
                      </a:lnTo>
                      <a:lnTo>
                        <a:pt x="42" y="60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6"/>
                      </a:lnTo>
                      <a:lnTo>
                        <a:pt x="48" y="54"/>
                      </a:lnTo>
                      <a:lnTo>
                        <a:pt x="48" y="56"/>
                      </a:lnTo>
                      <a:lnTo>
                        <a:pt x="42" y="60"/>
                      </a:lnTo>
                      <a:lnTo>
                        <a:pt x="36" y="64"/>
                      </a:lnTo>
                      <a:lnTo>
                        <a:pt x="31" y="65"/>
                      </a:lnTo>
                      <a:lnTo>
                        <a:pt x="23" y="65"/>
                      </a:lnTo>
                      <a:lnTo>
                        <a:pt x="17" y="65"/>
                      </a:lnTo>
                      <a:lnTo>
                        <a:pt x="12" y="64"/>
                      </a:lnTo>
                      <a:lnTo>
                        <a:pt x="6" y="60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lnTo>
                        <a:pt x="0" y="56"/>
                      </a:lnTo>
                      <a:close/>
                    </a:path>
                  </a:pathLst>
                </a:custGeom>
                <a:solidFill>
                  <a:srgbClr val="FF5B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8" name="Freeform 876"/>
                <p:cNvSpPr>
                  <a:spLocks noEditPoints="1"/>
                </p:cNvSpPr>
                <p:nvPr/>
              </p:nvSpPr>
              <p:spPr bwMode="auto">
                <a:xfrm>
                  <a:off x="1601" y="1918"/>
                  <a:ext cx="48" cy="65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6" y="2"/>
                    </a:cxn>
                    <a:cxn ang="0">
                      <a:pos x="23" y="0"/>
                    </a:cxn>
                    <a:cxn ang="0">
                      <a:pos x="1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0"/>
                    </a:cxn>
                    <a:cxn ang="0">
                      <a:pos x="12" y="2"/>
                    </a:cxn>
                    <a:cxn ang="0">
                      <a:pos x="23" y="0"/>
                    </a:cxn>
                    <a:cxn ang="0">
                      <a:pos x="36" y="2"/>
                    </a:cxn>
                    <a:cxn ang="0">
                      <a:pos x="48" y="10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0"/>
                    </a:cxn>
                    <a:cxn ang="0">
                      <a:pos x="48" y="10"/>
                    </a:cxn>
                    <a:cxn ang="0">
                      <a:pos x="0" y="54"/>
                    </a:cxn>
                    <a:cxn ang="0">
                      <a:pos x="6" y="60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2" y="60"/>
                    </a:cxn>
                    <a:cxn ang="0">
                      <a:pos x="48" y="54"/>
                    </a:cxn>
                    <a:cxn ang="0">
                      <a:pos x="48" y="54"/>
                    </a:cxn>
                    <a:cxn ang="0">
                      <a:pos x="48" y="54"/>
                    </a:cxn>
                    <a:cxn ang="0">
                      <a:pos x="48" y="54"/>
                    </a:cxn>
                    <a:cxn ang="0">
                      <a:pos x="48" y="54"/>
                    </a:cxn>
                    <a:cxn ang="0">
                      <a:pos x="42" y="60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60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8" h="65">
                      <a:moveTo>
                        <a:pt x="48" y="10"/>
                      </a:moveTo>
                      <a:lnTo>
                        <a:pt x="48" y="10"/>
                      </a:ln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lnTo>
                        <a:pt x="48" y="10"/>
                      </a:lnTo>
                      <a:close/>
                      <a:moveTo>
                        <a:pt x="0" y="54"/>
                      </a:moveTo>
                      <a:lnTo>
                        <a:pt x="0" y="56"/>
                      </a:lnTo>
                      <a:lnTo>
                        <a:pt x="6" y="60"/>
                      </a:lnTo>
                      <a:lnTo>
                        <a:pt x="12" y="64"/>
                      </a:lnTo>
                      <a:lnTo>
                        <a:pt x="17" y="65"/>
                      </a:lnTo>
                      <a:lnTo>
                        <a:pt x="23" y="65"/>
                      </a:lnTo>
                      <a:lnTo>
                        <a:pt x="31" y="65"/>
                      </a:lnTo>
                      <a:lnTo>
                        <a:pt x="36" y="64"/>
                      </a:lnTo>
                      <a:lnTo>
                        <a:pt x="42" y="60"/>
                      </a:lnTo>
                      <a:lnTo>
                        <a:pt x="48" y="56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6"/>
                      </a:lnTo>
                      <a:lnTo>
                        <a:pt x="42" y="60"/>
                      </a:lnTo>
                      <a:lnTo>
                        <a:pt x="36" y="64"/>
                      </a:lnTo>
                      <a:lnTo>
                        <a:pt x="31" y="65"/>
                      </a:lnTo>
                      <a:lnTo>
                        <a:pt x="23" y="65"/>
                      </a:lnTo>
                      <a:lnTo>
                        <a:pt x="17" y="65"/>
                      </a:lnTo>
                      <a:lnTo>
                        <a:pt x="12" y="64"/>
                      </a:lnTo>
                      <a:lnTo>
                        <a:pt x="6" y="60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F5D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69" name="Freeform 877"/>
                <p:cNvSpPr>
                  <a:spLocks noEditPoints="1"/>
                </p:cNvSpPr>
                <p:nvPr/>
              </p:nvSpPr>
              <p:spPr bwMode="auto">
                <a:xfrm>
                  <a:off x="1601" y="1918"/>
                  <a:ext cx="48" cy="65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6" y="2"/>
                    </a:cxn>
                    <a:cxn ang="0">
                      <a:pos x="23" y="0"/>
                    </a:cxn>
                    <a:cxn ang="0">
                      <a:pos x="12" y="2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0"/>
                    </a:cxn>
                    <a:cxn ang="0">
                      <a:pos x="12" y="2"/>
                    </a:cxn>
                    <a:cxn ang="0">
                      <a:pos x="23" y="0"/>
                    </a:cxn>
                    <a:cxn ang="0">
                      <a:pos x="36" y="2"/>
                    </a:cxn>
                    <a:cxn ang="0">
                      <a:pos x="48" y="10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48" y="12"/>
                    </a:cxn>
                    <a:cxn ang="0">
                      <a:pos x="0" y="54"/>
                    </a:cxn>
                    <a:cxn ang="0">
                      <a:pos x="6" y="60"/>
                    </a:cxn>
                    <a:cxn ang="0">
                      <a:pos x="17" y="65"/>
                    </a:cxn>
                    <a:cxn ang="0">
                      <a:pos x="31" y="65"/>
                    </a:cxn>
                    <a:cxn ang="0">
                      <a:pos x="42" y="60"/>
                    </a:cxn>
                    <a:cxn ang="0">
                      <a:pos x="48" y="54"/>
                    </a:cxn>
                    <a:cxn ang="0">
                      <a:pos x="48" y="54"/>
                    </a:cxn>
                    <a:cxn ang="0">
                      <a:pos x="48" y="54"/>
                    </a:cxn>
                    <a:cxn ang="0">
                      <a:pos x="48" y="54"/>
                    </a:cxn>
                    <a:cxn ang="0">
                      <a:pos x="48" y="54"/>
                    </a:cxn>
                    <a:cxn ang="0">
                      <a:pos x="42" y="60"/>
                    </a:cxn>
                    <a:cxn ang="0">
                      <a:pos x="31" y="65"/>
                    </a:cxn>
                    <a:cxn ang="0">
                      <a:pos x="17" y="65"/>
                    </a:cxn>
                    <a:cxn ang="0">
                      <a:pos x="6" y="60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48" h="65">
                      <a:moveTo>
                        <a:pt x="48" y="12"/>
                      </a:moveTo>
                      <a:lnTo>
                        <a:pt x="48" y="10"/>
                      </a:ln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12" y="2"/>
                      </a:lnTo>
                      <a:lnTo>
                        <a:pt x="6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6" y="6"/>
                      </a:lnTo>
                      <a:lnTo>
                        <a:pt x="12" y="2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6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lnTo>
                        <a:pt x="48" y="12"/>
                      </a:lnTo>
                      <a:close/>
                      <a:moveTo>
                        <a:pt x="0" y="54"/>
                      </a:moveTo>
                      <a:lnTo>
                        <a:pt x="0" y="56"/>
                      </a:lnTo>
                      <a:lnTo>
                        <a:pt x="6" y="60"/>
                      </a:lnTo>
                      <a:lnTo>
                        <a:pt x="12" y="64"/>
                      </a:lnTo>
                      <a:lnTo>
                        <a:pt x="17" y="65"/>
                      </a:lnTo>
                      <a:lnTo>
                        <a:pt x="23" y="65"/>
                      </a:lnTo>
                      <a:lnTo>
                        <a:pt x="31" y="65"/>
                      </a:lnTo>
                      <a:lnTo>
                        <a:pt x="36" y="64"/>
                      </a:lnTo>
                      <a:lnTo>
                        <a:pt x="42" y="60"/>
                      </a:lnTo>
                      <a:lnTo>
                        <a:pt x="48" y="56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4"/>
                      </a:lnTo>
                      <a:lnTo>
                        <a:pt x="48" y="56"/>
                      </a:lnTo>
                      <a:lnTo>
                        <a:pt x="42" y="60"/>
                      </a:lnTo>
                      <a:lnTo>
                        <a:pt x="36" y="64"/>
                      </a:lnTo>
                      <a:lnTo>
                        <a:pt x="31" y="65"/>
                      </a:lnTo>
                      <a:lnTo>
                        <a:pt x="23" y="65"/>
                      </a:lnTo>
                      <a:lnTo>
                        <a:pt x="17" y="65"/>
                      </a:lnTo>
                      <a:lnTo>
                        <a:pt x="12" y="64"/>
                      </a:lnTo>
                      <a:lnTo>
                        <a:pt x="6" y="60"/>
                      </a:lnTo>
                      <a:lnTo>
                        <a:pt x="0" y="5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F5E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0" name="Freeform 878"/>
                <p:cNvSpPr>
                  <a:spLocks noEditPoints="1"/>
                </p:cNvSpPr>
                <p:nvPr/>
              </p:nvSpPr>
              <p:spPr bwMode="auto">
                <a:xfrm>
                  <a:off x="1599" y="1918"/>
                  <a:ext cx="50" cy="65"/>
                </a:xfrm>
                <a:custGeom>
                  <a:avLst/>
                  <a:gdLst/>
                  <a:ahLst/>
                  <a:cxnLst>
                    <a:cxn ang="0">
                      <a:pos x="50" y="10"/>
                    </a:cxn>
                    <a:cxn ang="0">
                      <a:pos x="38" y="2"/>
                    </a:cxn>
                    <a:cxn ang="0">
                      <a:pos x="25" y="0"/>
                    </a:cxn>
                    <a:cxn ang="0">
                      <a:pos x="14" y="2"/>
                    </a:cxn>
                    <a:cxn ang="0">
                      <a:pos x="2" y="10"/>
                    </a:cxn>
                    <a:cxn ang="0">
                      <a:pos x="2" y="12"/>
                    </a:cxn>
                    <a:cxn ang="0">
                      <a:pos x="2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2" y="10"/>
                    </a:cxn>
                    <a:cxn ang="0">
                      <a:pos x="14" y="2"/>
                    </a:cxn>
                    <a:cxn ang="0">
                      <a:pos x="25" y="0"/>
                    </a:cxn>
                    <a:cxn ang="0">
                      <a:pos x="38" y="2"/>
                    </a:cxn>
                    <a:cxn ang="0">
                      <a:pos x="48" y="10"/>
                    </a:cxn>
                    <a:cxn ang="0">
                      <a:pos x="50" y="12"/>
                    </a:cxn>
                    <a:cxn ang="0">
                      <a:pos x="50" y="12"/>
                    </a:cxn>
                    <a:cxn ang="0">
                      <a:pos x="50" y="12"/>
                    </a:cxn>
                    <a:cxn ang="0">
                      <a:pos x="50" y="12"/>
                    </a:cxn>
                    <a:cxn ang="0">
                      <a:pos x="2" y="54"/>
                    </a:cxn>
                    <a:cxn ang="0">
                      <a:pos x="8" y="60"/>
                    </a:cxn>
                    <a:cxn ang="0">
                      <a:pos x="19" y="65"/>
                    </a:cxn>
                    <a:cxn ang="0">
                      <a:pos x="33" y="65"/>
                    </a:cxn>
                    <a:cxn ang="0">
                      <a:pos x="44" y="60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44" y="60"/>
                    </a:cxn>
                    <a:cxn ang="0">
                      <a:pos x="33" y="65"/>
                    </a:cxn>
                    <a:cxn ang="0">
                      <a:pos x="19" y="65"/>
                    </a:cxn>
                    <a:cxn ang="0">
                      <a:pos x="8" y="60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2" y="54"/>
                    </a:cxn>
                    <a:cxn ang="0">
                      <a:pos x="2" y="54"/>
                    </a:cxn>
                  </a:cxnLst>
                  <a:rect l="0" t="0" r="r" b="b"/>
                  <a:pathLst>
                    <a:path w="50" h="65">
                      <a:moveTo>
                        <a:pt x="50" y="12"/>
                      </a:moveTo>
                      <a:lnTo>
                        <a:pt x="50" y="10"/>
                      </a:lnTo>
                      <a:lnTo>
                        <a:pt x="44" y="6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2" y="10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close/>
                      <a:moveTo>
                        <a:pt x="2" y="54"/>
                      </a:moveTo>
                      <a:lnTo>
                        <a:pt x="2" y="56"/>
                      </a:lnTo>
                      <a:lnTo>
                        <a:pt x="8" y="60"/>
                      </a:lnTo>
                      <a:lnTo>
                        <a:pt x="14" y="64"/>
                      </a:lnTo>
                      <a:lnTo>
                        <a:pt x="19" y="65"/>
                      </a:lnTo>
                      <a:lnTo>
                        <a:pt x="25" y="65"/>
                      </a:lnTo>
                      <a:lnTo>
                        <a:pt x="33" y="65"/>
                      </a:lnTo>
                      <a:lnTo>
                        <a:pt x="38" y="64"/>
                      </a:lnTo>
                      <a:lnTo>
                        <a:pt x="44" y="60"/>
                      </a:lnTo>
                      <a:lnTo>
                        <a:pt x="50" y="56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48" y="56"/>
                      </a:lnTo>
                      <a:lnTo>
                        <a:pt x="44" y="60"/>
                      </a:lnTo>
                      <a:lnTo>
                        <a:pt x="38" y="64"/>
                      </a:lnTo>
                      <a:lnTo>
                        <a:pt x="33" y="65"/>
                      </a:lnTo>
                      <a:lnTo>
                        <a:pt x="25" y="65"/>
                      </a:lnTo>
                      <a:lnTo>
                        <a:pt x="19" y="65"/>
                      </a:lnTo>
                      <a:lnTo>
                        <a:pt x="14" y="64"/>
                      </a:lnTo>
                      <a:lnTo>
                        <a:pt x="8" y="60"/>
                      </a:lnTo>
                      <a:lnTo>
                        <a:pt x="2" y="5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4"/>
                      </a:lnTo>
                      <a:lnTo>
                        <a:pt x="2" y="54"/>
                      </a:lnTo>
                      <a:close/>
                    </a:path>
                  </a:pathLst>
                </a:custGeom>
                <a:solidFill>
                  <a:srgbClr val="FF5F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1" name="Freeform 879"/>
                <p:cNvSpPr>
                  <a:spLocks noEditPoints="1"/>
                </p:cNvSpPr>
                <p:nvPr/>
              </p:nvSpPr>
              <p:spPr bwMode="auto">
                <a:xfrm>
                  <a:off x="1599" y="1918"/>
                  <a:ext cx="50" cy="65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8" y="2"/>
                    </a:cxn>
                    <a:cxn ang="0">
                      <a:pos x="25" y="0"/>
                    </a:cxn>
                    <a:cxn ang="0">
                      <a:pos x="14" y="2"/>
                    </a:cxn>
                    <a:cxn ang="0">
                      <a:pos x="2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4" y="10"/>
                    </a:cxn>
                    <a:cxn ang="0">
                      <a:pos x="14" y="2"/>
                    </a:cxn>
                    <a:cxn ang="0">
                      <a:pos x="25" y="0"/>
                    </a:cxn>
                    <a:cxn ang="0">
                      <a:pos x="38" y="2"/>
                    </a:cxn>
                    <a:cxn ang="0">
                      <a:pos x="48" y="10"/>
                    </a:cxn>
                    <a:cxn ang="0">
                      <a:pos x="50" y="12"/>
                    </a:cxn>
                    <a:cxn ang="0">
                      <a:pos x="50" y="12"/>
                    </a:cxn>
                    <a:cxn ang="0">
                      <a:pos x="50" y="12"/>
                    </a:cxn>
                    <a:cxn ang="0">
                      <a:pos x="50" y="12"/>
                    </a:cxn>
                    <a:cxn ang="0">
                      <a:pos x="0" y="54"/>
                    </a:cxn>
                    <a:cxn ang="0">
                      <a:pos x="8" y="60"/>
                    </a:cxn>
                    <a:cxn ang="0">
                      <a:pos x="19" y="65"/>
                    </a:cxn>
                    <a:cxn ang="0">
                      <a:pos x="33" y="65"/>
                    </a:cxn>
                    <a:cxn ang="0">
                      <a:pos x="44" y="60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44" y="60"/>
                    </a:cxn>
                    <a:cxn ang="0">
                      <a:pos x="33" y="64"/>
                    </a:cxn>
                    <a:cxn ang="0">
                      <a:pos x="19" y="64"/>
                    </a:cxn>
                    <a:cxn ang="0">
                      <a:pos x="8" y="60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50" h="65">
                      <a:moveTo>
                        <a:pt x="50" y="12"/>
                      </a:move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close/>
                      <a:moveTo>
                        <a:pt x="0" y="54"/>
                      </a:moveTo>
                      <a:lnTo>
                        <a:pt x="2" y="56"/>
                      </a:lnTo>
                      <a:lnTo>
                        <a:pt x="8" y="60"/>
                      </a:lnTo>
                      <a:lnTo>
                        <a:pt x="14" y="64"/>
                      </a:lnTo>
                      <a:lnTo>
                        <a:pt x="19" y="65"/>
                      </a:lnTo>
                      <a:lnTo>
                        <a:pt x="25" y="65"/>
                      </a:lnTo>
                      <a:lnTo>
                        <a:pt x="33" y="65"/>
                      </a:lnTo>
                      <a:lnTo>
                        <a:pt x="38" y="64"/>
                      </a:lnTo>
                      <a:lnTo>
                        <a:pt x="44" y="60"/>
                      </a:lnTo>
                      <a:lnTo>
                        <a:pt x="48" y="56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48" y="56"/>
                      </a:lnTo>
                      <a:lnTo>
                        <a:pt x="44" y="60"/>
                      </a:lnTo>
                      <a:lnTo>
                        <a:pt x="38" y="62"/>
                      </a:lnTo>
                      <a:lnTo>
                        <a:pt x="33" y="64"/>
                      </a:lnTo>
                      <a:lnTo>
                        <a:pt x="25" y="65"/>
                      </a:lnTo>
                      <a:lnTo>
                        <a:pt x="19" y="64"/>
                      </a:lnTo>
                      <a:lnTo>
                        <a:pt x="14" y="62"/>
                      </a:lnTo>
                      <a:lnTo>
                        <a:pt x="8" y="60"/>
                      </a:lnTo>
                      <a:lnTo>
                        <a:pt x="4" y="56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F60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2" name="Freeform 880"/>
                <p:cNvSpPr>
                  <a:spLocks noEditPoints="1"/>
                </p:cNvSpPr>
                <p:nvPr/>
              </p:nvSpPr>
              <p:spPr bwMode="auto">
                <a:xfrm>
                  <a:off x="1599" y="1918"/>
                  <a:ext cx="52" cy="65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8" y="2"/>
                    </a:cxn>
                    <a:cxn ang="0">
                      <a:pos x="25" y="0"/>
                    </a:cxn>
                    <a:cxn ang="0">
                      <a:pos x="14" y="2"/>
                    </a:cxn>
                    <a:cxn ang="0">
                      <a:pos x="4" y="10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4" y="10"/>
                    </a:cxn>
                    <a:cxn ang="0">
                      <a:pos x="14" y="2"/>
                    </a:cxn>
                    <a:cxn ang="0">
                      <a:pos x="25" y="0"/>
                    </a:cxn>
                    <a:cxn ang="0">
                      <a:pos x="38" y="2"/>
                    </a:cxn>
                    <a:cxn ang="0">
                      <a:pos x="48" y="10"/>
                    </a:cxn>
                    <a:cxn ang="0">
                      <a:pos x="52" y="14"/>
                    </a:cxn>
                    <a:cxn ang="0">
                      <a:pos x="52" y="12"/>
                    </a:cxn>
                    <a:cxn ang="0">
                      <a:pos x="50" y="12"/>
                    </a:cxn>
                    <a:cxn ang="0">
                      <a:pos x="50" y="12"/>
                    </a:cxn>
                    <a:cxn ang="0">
                      <a:pos x="0" y="54"/>
                    </a:cxn>
                    <a:cxn ang="0">
                      <a:pos x="8" y="60"/>
                    </a:cxn>
                    <a:cxn ang="0">
                      <a:pos x="19" y="64"/>
                    </a:cxn>
                    <a:cxn ang="0">
                      <a:pos x="33" y="64"/>
                    </a:cxn>
                    <a:cxn ang="0">
                      <a:pos x="44" y="60"/>
                    </a:cxn>
                    <a:cxn ang="0">
                      <a:pos x="50" y="54"/>
                    </a:cxn>
                    <a:cxn ang="0">
                      <a:pos x="50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44" y="60"/>
                    </a:cxn>
                    <a:cxn ang="0">
                      <a:pos x="33" y="64"/>
                    </a:cxn>
                    <a:cxn ang="0">
                      <a:pos x="19" y="64"/>
                    </a:cxn>
                    <a:cxn ang="0">
                      <a:pos x="8" y="6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4"/>
                    </a:cxn>
                  </a:cxnLst>
                  <a:rect l="0" t="0" r="r" b="b"/>
                  <a:pathLst>
                    <a:path w="52" h="65">
                      <a:moveTo>
                        <a:pt x="50" y="12"/>
                      </a:move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2"/>
                      </a:lnTo>
                      <a:lnTo>
                        <a:pt x="52" y="12"/>
                      </a:lnTo>
                      <a:lnTo>
                        <a:pt x="52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lnTo>
                        <a:pt x="50" y="12"/>
                      </a:lnTo>
                      <a:close/>
                      <a:moveTo>
                        <a:pt x="0" y="54"/>
                      </a:moveTo>
                      <a:lnTo>
                        <a:pt x="4" y="56"/>
                      </a:lnTo>
                      <a:lnTo>
                        <a:pt x="8" y="60"/>
                      </a:lnTo>
                      <a:lnTo>
                        <a:pt x="14" y="62"/>
                      </a:lnTo>
                      <a:lnTo>
                        <a:pt x="19" y="64"/>
                      </a:lnTo>
                      <a:lnTo>
                        <a:pt x="25" y="65"/>
                      </a:lnTo>
                      <a:lnTo>
                        <a:pt x="33" y="64"/>
                      </a:lnTo>
                      <a:lnTo>
                        <a:pt x="38" y="62"/>
                      </a:lnTo>
                      <a:lnTo>
                        <a:pt x="44" y="60"/>
                      </a:lnTo>
                      <a:lnTo>
                        <a:pt x="48" y="56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50" y="52"/>
                      </a:lnTo>
                      <a:lnTo>
                        <a:pt x="50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48" y="56"/>
                      </a:lnTo>
                      <a:lnTo>
                        <a:pt x="44" y="60"/>
                      </a:lnTo>
                      <a:lnTo>
                        <a:pt x="38" y="62"/>
                      </a:lnTo>
                      <a:lnTo>
                        <a:pt x="33" y="64"/>
                      </a:lnTo>
                      <a:lnTo>
                        <a:pt x="25" y="65"/>
                      </a:lnTo>
                      <a:lnTo>
                        <a:pt x="19" y="64"/>
                      </a:lnTo>
                      <a:lnTo>
                        <a:pt x="14" y="62"/>
                      </a:lnTo>
                      <a:lnTo>
                        <a:pt x="8" y="60"/>
                      </a:lnTo>
                      <a:lnTo>
                        <a:pt x="4" y="56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4"/>
                      </a:lnTo>
                      <a:lnTo>
                        <a:pt x="0" y="54"/>
                      </a:lnTo>
                      <a:close/>
                    </a:path>
                  </a:pathLst>
                </a:custGeom>
                <a:solidFill>
                  <a:srgbClr val="FF6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3" name="Freeform 881"/>
                <p:cNvSpPr>
                  <a:spLocks noEditPoints="1"/>
                </p:cNvSpPr>
                <p:nvPr/>
              </p:nvSpPr>
              <p:spPr bwMode="auto">
                <a:xfrm>
                  <a:off x="1599" y="1918"/>
                  <a:ext cx="52" cy="65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8" y="2"/>
                    </a:cxn>
                    <a:cxn ang="0">
                      <a:pos x="25" y="0"/>
                    </a:cxn>
                    <a:cxn ang="0">
                      <a:pos x="14" y="2"/>
                    </a:cxn>
                    <a:cxn ang="0">
                      <a:pos x="4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10"/>
                    </a:cxn>
                    <a:cxn ang="0">
                      <a:pos x="14" y="4"/>
                    </a:cxn>
                    <a:cxn ang="0">
                      <a:pos x="25" y="0"/>
                    </a:cxn>
                    <a:cxn ang="0">
                      <a:pos x="38" y="4"/>
                    </a:cxn>
                    <a:cxn ang="0">
                      <a:pos x="48" y="10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0" y="52"/>
                    </a:cxn>
                    <a:cxn ang="0">
                      <a:pos x="8" y="60"/>
                    </a:cxn>
                    <a:cxn ang="0">
                      <a:pos x="19" y="64"/>
                    </a:cxn>
                    <a:cxn ang="0">
                      <a:pos x="33" y="64"/>
                    </a:cxn>
                    <a:cxn ang="0">
                      <a:pos x="44" y="60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44" y="60"/>
                    </a:cxn>
                    <a:cxn ang="0">
                      <a:pos x="33" y="64"/>
                    </a:cxn>
                    <a:cxn ang="0">
                      <a:pos x="19" y="64"/>
                    </a:cxn>
                    <a:cxn ang="0">
                      <a:pos x="8" y="6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2" h="65">
                      <a:moveTo>
                        <a:pt x="52" y="14"/>
                      </a:move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8" y="4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close/>
                      <a:moveTo>
                        <a:pt x="0" y="52"/>
                      </a:moveTo>
                      <a:lnTo>
                        <a:pt x="4" y="56"/>
                      </a:lnTo>
                      <a:lnTo>
                        <a:pt x="8" y="60"/>
                      </a:lnTo>
                      <a:lnTo>
                        <a:pt x="14" y="62"/>
                      </a:lnTo>
                      <a:lnTo>
                        <a:pt x="19" y="64"/>
                      </a:lnTo>
                      <a:lnTo>
                        <a:pt x="25" y="65"/>
                      </a:lnTo>
                      <a:lnTo>
                        <a:pt x="33" y="64"/>
                      </a:lnTo>
                      <a:lnTo>
                        <a:pt x="38" y="62"/>
                      </a:lnTo>
                      <a:lnTo>
                        <a:pt x="44" y="60"/>
                      </a:lnTo>
                      <a:lnTo>
                        <a:pt x="48" y="56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48" y="56"/>
                      </a:lnTo>
                      <a:lnTo>
                        <a:pt x="44" y="60"/>
                      </a:lnTo>
                      <a:lnTo>
                        <a:pt x="38" y="62"/>
                      </a:lnTo>
                      <a:lnTo>
                        <a:pt x="33" y="64"/>
                      </a:lnTo>
                      <a:lnTo>
                        <a:pt x="25" y="65"/>
                      </a:lnTo>
                      <a:lnTo>
                        <a:pt x="19" y="64"/>
                      </a:lnTo>
                      <a:lnTo>
                        <a:pt x="14" y="62"/>
                      </a:lnTo>
                      <a:lnTo>
                        <a:pt x="8" y="60"/>
                      </a:lnTo>
                      <a:lnTo>
                        <a:pt x="4" y="56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FF62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4" name="Freeform 882"/>
                <p:cNvSpPr>
                  <a:spLocks noEditPoints="1"/>
                </p:cNvSpPr>
                <p:nvPr/>
              </p:nvSpPr>
              <p:spPr bwMode="auto">
                <a:xfrm>
                  <a:off x="1599" y="1918"/>
                  <a:ext cx="52" cy="65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8" y="4"/>
                    </a:cxn>
                    <a:cxn ang="0">
                      <a:pos x="25" y="0"/>
                    </a:cxn>
                    <a:cxn ang="0">
                      <a:pos x="14" y="4"/>
                    </a:cxn>
                    <a:cxn ang="0">
                      <a:pos x="4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10"/>
                    </a:cxn>
                    <a:cxn ang="0">
                      <a:pos x="14" y="4"/>
                    </a:cxn>
                    <a:cxn ang="0">
                      <a:pos x="25" y="0"/>
                    </a:cxn>
                    <a:cxn ang="0">
                      <a:pos x="38" y="4"/>
                    </a:cxn>
                    <a:cxn ang="0">
                      <a:pos x="48" y="10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0" y="52"/>
                    </a:cxn>
                    <a:cxn ang="0">
                      <a:pos x="8" y="60"/>
                    </a:cxn>
                    <a:cxn ang="0">
                      <a:pos x="19" y="64"/>
                    </a:cxn>
                    <a:cxn ang="0">
                      <a:pos x="33" y="64"/>
                    </a:cxn>
                    <a:cxn ang="0">
                      <a:pos x="44" y="60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44" y="60"/>
                    </a:cxn>
                    <a:cxn ang="0">
                      <a:pos x="33" y="64"/>
                    </a:cxn>
                    <a:cxn ang="0">
                      <a:pos x="19" y="64"/>
                    </a:cxn>
                    <a:cxn ang="0">
                      <a:pos x="8" y="6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2" h="65">
                      <a:moveTo>
                        <a:pt x="52" y="14"/>
                      </a:move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4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8" y="4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close/>
                      <a:moveTo>
                        <a:pt x="0" y="52"/>
                      </a:moveTo>
                      <a:lnTo>
                        <a:pt x="4" y="56"/>
                      </a:lnTo>
                      <a:lnTo>
                        <a:pt x="8" y="60"/>
                      </a:lnTo>
                      <a:lnTo>
                        <a:pt x="14" y="62"/>
                      </a:lnTo>
                      <a:lnTo>
                        <a:pt x="19" y="64"/>
                      </a:lnTo>
                      <a:lnTo>
                        <a:pt x="25" y="65"/>
                      </a:lnTo>
                      <a:lnTo>
                        <a:pt x="33" y="64"/>
                      </a:lnTo>
                      <a:lnTo>
                        <a:pt x="38" y="62"/>
                      </a:lnTo>
                      <a:lnTo>
                        <a:pt x="44" y="60"/>
                      </a:lnTo>
                      <a:lnTo>
                        <a:pt x="48" y="56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48" y="56"/>
                      </a:lnTo>
                      <a:lnTo>
                        <a:pt x="44" y="60"/>
                      </a:lnTo>
                      <a:lnTo>
                        <a:pt x="38" y="62"/>
                      </a:lnTo>
                      <a:lnTo>
                        <a:pt x="33" y="64"/>
                      </a:lnTo>
                      <a:lnTo>
                        <a:pt x="25" y="64"/>
                      </a:lnTo>
                      <a:lnTo>
                        <a:pt x="19" y="64"/>
                      </a:lnTo>
                      <a:lnTo>
                        <a:pt x="14" y="62"/>
                      </a:lnTo>
                      <a:lnTo>
                        <a:pt x="8" y="60"/>
                      </a:lnTo>
                      <a:lnTo>
                        <a:pt x="4" y="56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FF6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5" name="Freeform 883"/>
                <p:cNvSpPr>
                  <a:spLocks noEditPoints="1"/>
                </p:cNvSpPr>
                <p:nvPr/>
              </p:nvSpPr>
              <p:spPr bwMode="auto">
                <a:xfrm>
                  <a:off x="1599" y="1918"/>
                  <a:ext cx="52" cy="64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8" y="4"/>
                    </a:cxn>
                    <a:cxn ang="0">
                      <a:pos x="25" y="0"/>
                    </a:cxn>
                    <a:cxn ang="0">
                      <a:pos x="14" y="4"/>
                    </a:cxn>
                    <a:cxn ang="0">
                      <a:pos x="4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10"/>
                    </a:cxn>
                    <a:cxn ang="0">
                      <a:pos x="14" y="4"/>
                    </a:cxn>
                    <a:cxn ang="0">
                      <a:pos x="25" y="0"/>
                    </a:cxn>
                    <a:cxn ang="0">
                      <a:pos x="38" y="4"/>
                    </a:cxn>
                    <a:cxn ang="0">
                      <a:pos x="48" y="10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0" y="52"/>
                    </a:cxn>
                    <a:cxn ang="0">
                      <a:pos x="8" y="60"/>
                    </a:cxn>
                    <a:cxn ang="0">
                      <a:pos x="19" y="64"/>
                    </a:cxn>
                    <a:cxn ang="0">
                      <a:pos x="33" y="64"/>
                    </a:cxn>
                    <a:cxn ang="0">
                      <a:pos x="44" y="60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44" y="60"/>
                    </a:cxn>
                    <a:cxn ang="0">
                      <a:pos x="33" y="64"/>
                    </a:cxn>
                    <a:cxn ang="0">
                      <a:pos x="19" y="64"/>
                    </a:cxn>
                    <a:cxn ang="0">
                      <a:pos x="8" y="6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2" h="64">
                      <a:moveTo>
                        <a:pt x="52" y="14"/>
                      </a:move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4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8" y="4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close/>
                      <a:moveTo>
                        <a:pt x="0" y="52"/>
                      </a:moveTo>
                      <a:lnTo>
                        <a:pt x="4" y="56"/>
                      </a:lnTo>
                      <a:lnTo>
                        <a:pt x="8" y="60"/>
                      </a:lnTo>
                      <a:lnTo>
                        <a:pt x="14" y="62"/>
                      </a:lnTo>
                      <a:lnTo>
                        <a:pt x="19" y="64"/>
                      </a:lnTo>
                      <a:lnTo>
                        <a:pt x="25" y="64"/>
                      </a:lnTo>
                      <a:lnTo>
                        <a:pt x="33" y="64"/>
                      </a:lnTo>
                      <a:lnTo>
                        <a:pt x="38" y="62"/>
                      </a:lnTo>
                      <a:lnTo>
                        <a:pt x="44" y="60"/>
                      </a:lnTo>
                      <a:lnTo>
                        <a:pt x="48" y="56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48" y="56"/>
                      </a:lnTo>
                      <a:lnTo>
                        <a:pt x="44" y="60"/>
                      </a:lnTo>
                      <a:lnTo>
                        <a:pt x="38" y="62"/>
                      </a:lnTo>
                      <a:lnTo>
                        <a:pt x="33" y="64"/>
                      </a:lnTo>
                      <a:lnTo>
                        <a:pt x="25" y="64"/>
                      </a:lnTo>
                      <a:lnTo>
                        <a:pt x="19" y="64"/>
                      </a:lnTo>
                      <a:lnTo>
                        <a:pt x="14" y="62"/>
                      </a:lnTo>
                      <a:lnTo>
                        <a:pt x="8" y="60"/>
                      </a:lnTo>
                      <a:lnTo>
                        <a:pt x="4" y="56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FF64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6" name="Freeform 884"/>
                <p:cNvSpPr>
                  <a:spLocks noEditPoints="1"/>
                </p:cNvSpPr>
                <p:nvPr/>
              </p:nvSpPr>
              <p:spPr bwMode="auto">
                <a:xfrm>
                  <a:off x="1599" y="1918"/>
                  <a:ext cx="52" cy="64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8" y="4"/>
                    </a:cxn>
                    <a:cxn ang="0">
                      <a:pos x="25" y="0"/>
                    </a:cxn>
                    <a:cxn ang="0">
                      <a:pos x="14" y="4"/>
                    </a:cxn>
                    <a:cxn ang="0">
                      <a:pos x="4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10"/>
                    </a:cxn>
                    <a:cxn ang="0">
                      <a:pos x="14" y="4"/>
                    </a:cxn>
                    <a:cxn ang="0">
                      <a:pos x="25" y="2"/>
                    </a:cxn>
                    <a:cxn ang="0">
                      <a:pos x="38" y="4"/>
                    </a:cxn>
                    <a:cxn ang="0">
                      <a:pos x="48" y="10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0" y="52"/>
                    </a:cxn>
                    <a:cxn ang="0">
                      <a:pos x="8" y="60"/>
                    </a:cxn>
                    <a:cxn ang="0">
                      <a:pos x="19" y="64"/>
                    </a:cxn>
                    <a:cxn ang="0">
                      <a:pos x="33" y="64"/>
                    </a:cxn>
                    <a:cxn ang="0">
                      <a:pos x="44" y="60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2"/>
                    </a:cxn>
                    <a:cxn ang="0">
                      <a:pos x="52" y="50"/>
                    </a:cxn>
                    <a:cxn ang="0">
                      <a:pos x="52" y="50"/>
                    </a:cxn>
                    <a:cxn ang="0">
                      <a:pos x="44" y="58"/>
                    </a:cxn>
                    <a:cxn ang="0">
                      <a:pos x="33" y="64"/>
                    </a:cxn>
                    <a:cxn ang="0">
                      <a:pos x="19" y="64"/>
                    </a:cxn>
                    <a:cxn ang="0">
                      <a:pos x="8" y="58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2"/>
                    </a:cxn>
                    <a:cxn ang="0">
                      <a:pos x="0" y="52"/>
                    </a:cxn>
                    <a:cxn ang="0">
                      <a:pos x="0" y="52"/>
                    </a:cxn>
                  </a:cxnLst>
                  <a:rect l="0" t="0" r="r" b="b"/>
                  <a:pathLst>
                    <a:path w="52" h="64">
                      <a:moveTo>
                        <a:pt x="52" y="14"/>
                      </a:move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4" y="4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5" y="2"/>
                      </a:lnTo>
                      <a:lnTo>
                        <a:pt x="33" y="2"/>
                      </a:lnTo>
                      <a:lnTo>
                        <a:pt x="38" y="4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close/>
                      <a:moveTo>
                        <a:pt x="0" y="52"/>
                      </a:moveTo>
                      <a:lnTo>
                        <a:pt x="4" y="56"/>
                      </a:lnTo>
                      <a:lnTo>
                        <a:pt x="8" y="60"/>
                      </a:lnTo>
                      <a:lnTo>
                        <a:pt x="14" y="62"/>
                      </a:lnTo>
                      <a:lnTo>
                        <a:pt x="19" y="64"/>
                      </a:lnTo>
                      <a:lnTo>
                        <a:pt x="25" y="64"/>
                      </a:lnTo>
                      <a:lnTo>
                        <a:pt x="33" y="64"/>
                      </a:lnTo>
                      <a:lnTo>
                        <a:pt x="38" y="62"/>
                      </a:lnTo>
                      <a:lnTo>
                        <a:pt x="44" y="60"/>
                      </a:lnTo>
                      <a:lnTo>
                        <a:pt x="48" y="56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2"/>
                      </a:lnTo>
                      <a:lnTo>
                        <a:pt x="52" y="50"/>
                      </a:lnTo>
                      <a:lnTo>
                        <a:pt x="52" y="50"/>
                      </a:lnTo>
                      <a:lnTo>
                        <a:pt x="52" y="50"/>
                      </a:lnTo>
                      <a:lnTo>
                        <a:pt x="52" y="50"/>
                      </a:lnTo>
                      <a:lnTo>
                        <a:pt x="48" y="54"/>
                      </a:lnTo>
                      <a:lnTo>
                        <a:pt x="44" y="58"/>
                      </a:lnTo>
                      <a:lnTo>
                        <a:pt x="38" y="62"/>
                      </a:lnTo>
                      <a:lnTo>
                        <a:pt x="33" y="64"/>
                      </a:lnTo>
                      <a:lnTo>
                        <a:pt x="25" y="64"/>
                      </a:lnTo>
                      <a:lnTo>
                        <a:pt x="19" y="64"/>
                      </a:lnTo>
                      <a:lnTo>
                        <a:pt x="14" y="62"/>
                      </a:lnTo>
                      <a:lnTo>
                        <a:pt x="8" y="58"/>
                      </a:lnTo>
                      <a:lnTo>
                        <a:pt x="4" y="54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lnTo>
                        <a:pt x="0" y="52"/>
                      </a:lnTo>
                      <a:close/>
                    </a:path>
                  </a:pathLst>
                </a:custGeom>
                <a:solidFill>
                  <a:srgbClr val="FF65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7" name="Freeform 885"/>
                <p:cNvSpPr>
                  <a:spLocks noEditPoints="1"/>
                </p:cNvSpPr>
                <p:nvPr/>
              </p:nvSpPr>
              <p:spPr bwMode="auto">
                <a:xfrm>
                  <a:off x="1599" y="1920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38" y="2"/>
                    </a:cxn>
                    <a:cxn ang="0">
                      <a:pos x="25" y="0"/>
                    </a:cxn>
                    <a:cxn ang="0">
                      <a:pos x="14" y="2"/>
                    </a:cxn>
                    <a:cxn ang="0">
                      <a:pos x="4" y="8"/>
                    </a:cxn>
                    <a:cxn ang="0">
                      <a:pos x="0" y="12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8"/>
                    </a:cxn>
                    <a:cxn ang="0">
                      <a:pos x="14" y="2"/>
                    </a:cxn>
                    <a:cxn ang="0">
                      <a:pos x="25" y="0"/>
                    </a:cxn>
                    <a:cxn ang="0">
                      <a:pos x="38" y="2"/>
                    </a:cxn>
                    <a:cxn ang="0">
                      <a:pos x="48" y="8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2"/>
                    </a:cxn>
                    <a:cxn ang="0">
                      <a:pos x="0" y="48"/>
                    </a:cxn>
                    <a:cxn ang="0">
                      <a:pos x="8" y="56"/>
                    </a:cxn>
                    <a:cxn ang="0">
                      <a:pos x="19" y="62"/>
                    </a:cxn>
                    <a:cxn ang="0">
                      <a:pos x="33" y="62"/>
                    </a:cxn>
                    <a:cxn ang="0">
                      <a:pos x="44" y="56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44" y="56"/>
                    </a:cxn>
                    <a:cxn ang="0">
                      <a:pos x="33" y="62"/>
                    </a:cxn>
                    <a:cxn ang="0">
                      <a:pos x="19" y="62"/>
                    </a:cxn>
                    <a:cxn ang="0">
                      <a:pos x="8" y="5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52" h="62">
                      <a:moveTo>
                        <a:pt x="52" y="12"/>
                      </a:moveTo>
                      <a:lnTo>
                        <a:pt x="48" y="8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8"/>
                      </a:lnTo>
                      <a:lnTo>
                        <a:pt x="8" y="4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4" y="4"/>
                      </a:lnTo>
                      <a:lnTo>
                        <a:pt x="48" y="8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2"/>
                      </a:lnTo>
                      <a:lnTo>
                        <a:pt x="52" y="12"/>
                      </a:lnTo>
                      <a:close/>
                      <a:moveTo>
                        <a:pt x="0" y="48"/>
                      </a:moveTo>
                      <a:lnTo>
                        <a:pt x="4" y="52"/>
                      </a:lnTo>
                      <a:lnTo>
                        <a:pt x="8" y="56"/>
                      </a:lnTo>
                      <a:lnTo>
                        <a:pt x="14" y="60"/>
                      </a:lnTo>
                      <a:lnTo>
                        <a:pt x="19" y="62"/>
                      </a:lnTo>
                      <a:lnTo>
                        <a:pt x="25" y="62"/>
                      </a:lnTo>
                      <a:lnTo>
                        <a:pt x="33" y="62"/>
                      </a:lnTo>
                      <a:lnTo>
                        <a:pt x="38" y="60"/>
                      </a:lnTo>
                      <a:lnTo>
                        <a:pt x="44" y="56"/>
                      </a:lnTo>
                      <a:lnTo>
                        <a:pt x="48" y="52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48" y="52"/>
                      </a:lnTo>
                      <a:lnTo>
                        <a:pt x="44" y="56"/>
                      </a:lnTo>
                      <a:lnTo>
                        <a:pt x="38" y="60"/>
                      </a:lnTo>
                      <a:lnTo>
                        <a:pt x="33" y="62"/>
                      </a:lnTo>
                      <a:lnTo>
                        <a:pt x="25" y="62"/>
                      </a:lnTo>
                      <a:lnTo>
                        <a:pt x="19" y="62"/>
                      </a:lnTo>
                      <a:lnTo>
                        <a:pt x="14" y="60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66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8" name="Freeform 886"/>
                <p:cNvSpPr>
                  <a:spLocks noEditPoints="1"/>
                </p:cNvSpPr>
                <p:nvPr/>
              </p:nvSpPr>
              <p:spPr bwMode="auto">
                <a:xfrm>
                  <a:off x="1599" y="1920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48" y="8"/>
                    </a:cxn>
                    <a:cxn ang="0">
                      <a:pos x="38" y="2"/>
                    </a:cxn>
                    <a:cxn ang="0">
                      <a:pos x="25" y="0"/>
                    </a:cxn>
                    <a:cxn ang="0">
                      <a:pos x="14" y="2"/>
                    </a:cxn>
                    <a:cxn ang="0">
                      <a:pos x="4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4" y="10"/>
                    </a:cxn>
                    <a:cxn ang="0">
                      <a:pos x="14" y="2"/>
                    </a:cxn>
                    <a:cxn ang="0">
                      <a:pos x="25" y="0"/>
                    </a:cxn>
                    <a:cxn ang="0">
                      <a:pos x="38" y="2"/>
                    </a:cxn>
                    <a:cxn ang="0">
                      <a:pos x="48" y="10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0" y="48"/>
                    </a:cxn>
                    <a:cxn ang="0">
                      <a:pos x="8" y="56"/>
                    </a:cxn>
                    <a:cxn ang="0">
                      <a:pos x="19" y="62"/>
                    </a:cxn>
                    <a:cxn ang="0">
                      <a:pos x="33" y="62"/>
                    </a:cxn>
                    <a:cxn ang="0">
                      <a:pos x="44" y="56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42" y="56"/>
                    </a:cxn>
                    <a:cxn ang="0">
                      <a:pos x="33" y="62"/>
                    </a:cxn>
                    <a:cxn ang="0">
                      <a:pos x="19" y="62"/>
                    </a:cxn>
                    <a:cxn ang="0">
                      <a:pos x="8" y="5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52" h="62">
                      <a:moveTo>
                        <a:pt x="52" y="14"/>
                      </a:moveTo>
                      <a:lnTo>
                        <a:pt x="48" y="8"/>
                      </a:lnTo>
                      <a:lnTo>
                        <a:pt x="44" y="4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close/>
                      <a:moveTo>
                        <a:pt x="0" y="48"/>
                      </a:moveTo>
                      <a:lnTo>
                        <a:pt x="4" y="52"/>
                      </a:lnTo>
                      <a:lnTo>
                        <a:pt x="8" y="56"/>
                      </a:lnTo>
                      <a:lnTo>
                        <a:pt x="14" y="60"/>
                      </a:lnTo>
                      <a:lnTo>
                        <a:pt x="19" y="62"/>
                      </a:lnTo>
                      <a:lnTo>
                        <a:pt x="25" y="62"/>
                      </a:lnTo>
                      <a:lnTo>
                        <a:pt x="33" y="62"/>
                      </a:lnTo>
                      <a:lnTo>
                        <a:pt x="38" y="60"/>
                      </a:lnTo>
                      <a:lnTo>
                        <a:pt x="44" y="56"/>
                      </a:lnTo>
                      <a:lnTo>
                        <a:pt x="48" y="52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48" y="52"/>
                      </a:lnTo>
                      <a:lnTo>
                        <a:pt x="42" y="56"/>
                      </a:lnTo>
                      <a:lnTo>
                        <a:pt x="38" y="60"/>
                      </a:lnTo>
                      <a:lnTo>
                        <a:pt x="33" y="62"/>
                      </a:lnTo>
                      <a:lnTo>
                        <a:pt x="25" y="62"/>
                      </a:lnTo>
                      <a:lnTo>
                        <a:pt x="19" y="62"/>
                      </a:lnTo>
                      <a:lnTo>
                        <a:pt x="14" y="60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66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79" name="Freeform 887"/>
                <p:cNvSpPr>
                  <a:spLocks noEditPoints="1"/>
                </p:cNvSpPr>
                <p:nvPr/>
              </p:nvSpPr>
              <p:spPr bwMode="auto">
                <a:xfrm>
                  <a:off x="1599" y="1920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48" y="10"/>
                    </a:cxn>
                    <a:cxn ang="0">
                      <a:pos x="38" y="2"/>
                    </a:cxn>
                    <a:cxn ang="0">
                      <a:pos x="25" y="0"/>
                    </a:cxn>
                    <a:cxn ang="0">
                      <a:pos x="14" y="2"/>
                    </a:cxn>
                    <a:cxn ang="0">
                      <a:pos x="4" y="10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8" y="6"/>
                    </a:cxn>
                    <a:cxn ang="0">
                      <a:pos x="19" y="0"/>
                    </a:cxn>
                    <a:cxn ang="0">
                      <a:pos x="33" y="0"/>
                    </a:cxn>
                    <a:cxn ang="0">
                      <a:pos x="42" y="6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0" y="48"/>
                    </a:cxn>
                    <a:cxn ang="0">
                      <a:pos x="8" y="56"/>
                    </a:cxn>
                    <a:cxn ang="0">
                      <a:pos x="19" y="62"/>
                    </a:cxn>
                    <a:cxn ang="0">
                      <a:pos x="33" y="62"/>
                    </a:cxn>
                    <a:cxn ang="0">
                      <a:pos x="42" y="56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48" y="52"/>
                    </a:cxn>
                    <a:cxn ang="0">
                      <a:pos x="38" y="60"/>
                    </a:cxn>
                    <a:cxn ang="0">
                      <a:pos x="25" y="62"/>
                    </a:cxn>
                    <a:cxn ang="0">
                      <a:pos x="14" y="60"/>
                    </a:cxn>
                    <a:cxn ang="0">
                      <a:pos x="4" y="52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52" h="62">
                      <a:moveTo>
                        <a:pt x="52" y="14"/>
                      </a:moveTo>
                      <a:lnTo>
                        <a:pt x="48" y="10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8" y="6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close/>
                      <a:moveTo>
                        <a:pt x="0" y="48"/>
                      </a:moveTo>
                      <a:lnTo>
                        <a:pt x="4" y="52"/>
                      </a:lnTo>
                      <a:lnTo>
                        <a:pt x="8" y="56"/>
                      </a:lnTo>
                      <a:lnTo>
                        <a:pt x="14" y="60"/>
                      </a:lnTo>
                      <a:lnTo>
                        <a:pt x="19" y="62"/>
                      </a:lnTo>
                      <a:lnTo>
                        <a:pt x="25" y="62"/>
                      </a:lnTo>
                      <a:lnTo>
                        <a:pt x="33" y="62"/>
                      </a:lnTo>
                      <a:lnTo>
                        <a:pt x="38" y="60"/>
                      </a:lnTo>
                      <a:lnTo>
                        <a:pt x="42" y="56"/>
                      </a:lnTo>
                      <a:lnTo>
                        <a:pt x="48" y="52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48" y="52"/>
                      </a:lnTo>
                      <a:lnTo>
                        <a:pt x="42" y="56"/>
                      </a:lnTo>
                      <a:lnTo>
                        <a:pt x="38" y="60"/>
                      </a:lnTo>
                      <a:lnTo>
                        <a:pt x="33" y="62"/>
                      </a:lnTo>
                      <a:lnTo>
                        <a:pt x="25" y="62"/>
                      </a:lnTo>
                      <a:lnTo>
                        <a:pt x="19" y="62"/>
                      </a:lnTo>
                      <a:lnTo>
                        <a:pt x="14" y="60"/>
                      </a:lnTo>
                      <a:lnTo>
                        <a:pt x="8" y="56"/>
                      </a:lnTo>
                      <a:lnTo>
                        <a:pt x="4" y="52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68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0" name="Freeform 888"/>
                <p:cNvSpPr>
                  <a:spLocks noEditPoints="1"/>
                </p:cNvSpPr>
                <p:nvPr/>
              </p:nvSpPr>
              <p:spPr bwMode="auto">
                <a:xfrm>
                  <a:off x="1599" y="1920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52" y="14"/>
                    </a:cxn>
                    <a:cxn ang="0">
                      <a:pos x="42" y="6"/>
                    </a:cxn>
                    <a:cxn ang="0">
                      <a:pos x="33" y="0"/>
                    </a:cxn>
                    <a:cxn ang="0">
                      <a:pos x="19" y="0"/>
                    </a:cxn>
                    <a:cxn ang="0">
                      <a:pos x="8" y="6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6"/>
                    </a:cxn>
                    <a:cxn ang="0">
                      <a:pos x="19" y="0"/>
                    </a:cxn>
                    <a:cxn ang="0">
                      <a:pos x="33" y="0"/>
                    </a:cxn>
                    <a:cxn ang="0">
                      <a:pos x="42" y="6"/>
                    </a:cxn>
                    <a:cxn ang="0">
                      <a:pos x="52" y="14"/>
                    </a:cxn>
                    <a:cxn ang="0">
                      <a:pos x="52" y="15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52" y="14"/>
                    </a:cxn>
                    <a:cxn ang="0">
                      <a:pos x="0" y="48"/>
                    </a:cxn>
                    <a:cxn ang="0">
                      <a:pos x="4" y="52"/>
                    </a:cxn>
                    <a:cxn ang="0">
                      <a:pos x="14" y="60"/>
                    </a:cxn>
                    <a:cxn ang="0">
                      <a:pos x="25" y="62"/>
                    </a:cxn>
                    <a:cxn ang="0">
                      <a:pos x="38" y="60"/>
                    </a:cxn>
                    <a:cxn ang="0">
                      <a:pos x="48" y="52"/>
                    </a:cxn>
                    <a:cxn ang="0">
                      <a:pos x="52" y="48"/>
                    </a:cxn>
                    <a:cxn ang="0">
                      <a:pos x="52" y="48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48" y="52"/>
                    </a:cxn>
                    <a:cxn ang="0">
                      <a:pos x="38" y="60"/>
                    </a:cxn>
                    <a:cxn ang="0">
                      <a:pos x="25" y="62"/>
                    </a:cxn>
                    <a:cxn ang="0">
                      <a:pos x="14" y="60"/>
                    </a:cxn>
                    <a:cxn ang="0">
                      <a:pos x="4" y="52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52" h="62">
                      <a:moveTo>
                        <a:pt x="52" y="14"/>
                      </a:moveTo>
                      <a:lnTo>
                        <a:pt x="52" y="14"/>
                      </a:lnTo>
                      <a:lnTo>
                        <a:pt x="48" y="10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8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10" y="6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lnTo>
                        <a:pt x="52" y="14"/>
                      </a:lnTo>
                      <a:close/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4" y="52"/>
                      </a:lnTo>
                      <a:lnTo>
                        <a:pt x="8" y="56"/>
                      </a:lnTo>
                      <a:lnTo>
                        <a:pt x="14" y="60"/>
                      </a:lnTo>
                      <a:lnTo>
                        <a:pt x="19" y="62"/>
                      </a:lnTo>
                      <a:lnTo>
                        <a:pt x="25" y="62"/>
                      </a:lnTo>
                      <a:lnTo>
                        <a:pt x="33" y="62"/>
                      </a:lnTo>
                      <a:lnTo>
                        <a:pt x="38" y="60"/>
                      </a:lnTo>
                      <a:lnTo>
                        <a:pt x="42" y="56"/>
                      </a:lnTo>
                      <a:lnTo>
                        <a:pt x="48" y="52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8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8"/>
                      </a:lnTo>
                      <a:lnTo>
                        <a:pt x="48" y="52"/>
                      </a:lnTo>
                      <a:lnTo>
                        <a:pt x="42" y="56"/>
                      </a:lnTo>
                      <a:lnTo>
                        <a:pt x="38" y="60"/>
                      </a:lnTo>
                      <a:lnTo>
                        <a:pt x="33" y="62"/>
                      </a:lnTo>
                      <a:lnTo>
                        <a:pt x="25" y="62"/>
                      </a:lnTo>
                      <a:lnTo>
                        <a:pt x="19" y="62"/>
                      </a:lnTo>
                      <a:lnTo>
                        <a:pt x="14" y="60"/>
                      </a:lnTo>
                      <a:lnTo>
                        <a:pt x="10" y="56"/>
                      </a:lnTo>
                      <a:lnTo>
                        <a:pt x="4" y="52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69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1" name="Freeform 889"/>
                <p:cNvSpPr>
                  <a:spLocks noEditPoints="1"/>
                </p:cNvSpPr>
                <p:nvPr/>
              </p:nvSpPr>
              <p:spPr bwMode="auto">
                <a:xfrm>
                  <a:off x="1599" y="1920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52" y="14"/>
                    </a:cxn>
                    <a:cxn ang="0">
                      <a:pos x="42" y="6"/>
                    </a:cxn>
                    <a:cxn ang="0">
                      <a:pos x="33" y="0"/>
                    </a:cxn>
                    <a:cxn ang="0">
                      <a:pos x="19" y="0"/>
                    </a:cxn>
                    <a:cxn ang="0">
                      <a:pos x="10" y="6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4"/>
                    </a:cxn>
                    <a:cxn ang="0">
                      <a:pos x="10" y="6"/>
                    </a:cxn>
                    <a:cxn ang="0">
                      <a:pos x="19" y="0"/>
                    </a:cxn>
                    <a:cxn ang="0">
                      <a:pos x="33" y="0"/>
                    </a:cxn>
                    <a:cxn ang="0">
                      <a:pos x="42" y="6"/>
                    </a:cxn>
                    <a:cxn ang="0">
                      <a:pos x="52" y="14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6"/>
                    </a:cxn>
                    <a:cxn ang="0">
                      <a:pos x="4" y="52"/>
                    </a:cxn>
                    <a:cxn ang="0">
                      <a:pos x="14" y="60"/>
                    </a:cxn>
                    <a:cxn ang="0">
                      <a:pos x="25" y="62"/>
                    </a:cxn>
                    <a:cxn ang="0">
                      <a:pos x="38" y="60"/>
                    </a:cxn>
                    <a:cxn ang="0">
                      <a:pos x="48" y="52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48" y="52"/>
                    </a:cxn>
                    <a:cxn ang="0">
                      <a:pos x="38" y="60"/>
                    </a:cxn>
                    <a:cxn ang="0">
                      <a:pos x="25" y="62"/>
                    </a:cxn>
                    <a:cxn ang="0">
                      <a:pos x="14" y="60"/>
                    </a:cxn>
                    <a:cxn ang="0">
                      <a:pos x="4" y="52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52" h="62">
                      <a:moveTo>
                        <a:pt x="52" y="15"/>
                      </a:moveTo>
                      <a:lnTo>
                        <a:pt x="52" y="14"/>
                      </a:lnTo>
                      <a:lnTo>
                        <a:pt x="48" y="10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10" y="6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8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52" y="14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6"/>
                      </a:moveTo>
                      <a:lnTo>
                        <a:pt x="0" y="48"/>
                      </a:lnTo>
                      <a:lnTo>
                        <a:pt x="4" y="52"/>
                      </a:lnTo>
                      <a:lnTo>
                        <a:pt x="10" y="56"/>
                      </a:lnTo>
                      <a:lnTo>
                        <a:pt x="14" y="60"/>
                      </a:lnTo>
                      <a:lnTo>
                        <a:pt x="19" y="62"/>
                      </a:lnTo>
                      <a:lnTo>
                        <a:pt x="25" y="62"/>
                      </a:lnTo>
                      <a:lnTo>
                        <a:pt x="33" y="62"/>
                      </a:lnTo>
                      <a:lnTo>
                        <a:pt x="38" y="60"/>
                      </a:lnTo>
                      <a:lnTo>
                        <a:pt x="42" y="56"/>
                      </a:lnTo>
                      <a:lnTo>
                        <a:pt x="48" y="52"/>
                      </a:lnTo>
                      <a:lnTo>
                        <a:pt x="52" y="48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8"/>
                      </a:lnTo>
                      <a:lnTo>
                        <a:pt x="48" y="52"/>
                      </a:lnTo>
                      <a:lnTo>
                        <a:pt x="42" y="56"/>
                      </a:lnTo>
                      <a:lnTo>
                        <a:pt x="38" y="60"/>
                      </a:lnTo>
                      <a:lnTo>
                        <a:pt x="33" y="60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4" y="60"/>
                      </a:lnTo>
                      <a:lnTo>
                        <a:pt x="10" y="56"/>
                      </a:lnTo>
                      <a:lnTo>
                        <a:pt x="4" y="52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F6A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2" name="Freeform 890"/>
                <p:cNvSpPr>
                  <a:spLocks noEditPoints="1"/>
                </p:cNvSpPr>
                <p:nvPr/>
              </p:nvSpPr>
              <p:spPr bwMode="auto">
                <a:xfrm>
                  <a:off x="1599" y="1920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52" y="14"/>
                    </a:cxn>
                    <a:cxn ang="0">
                      <a:pos x="42" y="6"/>
                    </a:cxn>
                    <a:cxn ang="0">
                      <a:pos x="33" y="0"/>
                    </a:cxn>
                    <a:cxn ang="0">
                      <a:pos x="19" y="0"/>
                    </a:cxn>
                    <a:cxn ang="0">
                      <a:pos x="10" y="6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4"/>
                    </a:cxn>
                    <a:cxn ang="0">
                      <a:pos x="10" y="6"/>
                    </a:cxn>
                    <a:cxn ang="0">
                      <a:pos x="19" y="2"/>
                    </a:cxn>
                    <a:cxn ang="0">
                      <a:pos x="33" y="2"/>
                    </a:cxn>
                    <a:cxn ang="0">
                      <a:pos x="42" y="6"/>
                    </a:cxn>
                    <a:cxn ang="0">
                      <a:pos x="50" y="14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6"/>
                    </a:cxn>
                    <a:cxn ang="0">
                      <a:pos x="4" y="52"/>
                    </a:cxn>
                    <a:cxn ang="0">
                      <a:pos x="14" y="60"/>
                    </a:cxn>
                    <a:cxn ang="0">
                      <a:pos x="25" y="62"/>
                    </a:cxn>
                    <a:cxn ang="0">
                      <a:pos x="38" y="60"/>
                    </a:cxn>
                    <a:cxn ang="0">
                      <a:pos x="48" y="52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48" y="52"/>
                    </a:cxn>
                    <a:cxn ang="0">
                      <a:pos x="38" y="58"/>
                    </a:cxn>
                    <a:cxn ang="0">
                      <a:pos x="25" y="62"/>
                    </a:cxn>
                    <a:cxn ang="0">
                      <a:pos x="14" y="58"/>
                    </a:cxn>
                    <a:cxn ang="0">
                      <a:pos x="4" y="52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52" h="62">
                      <a:moveTo>
                        <a:pt x="52" y="15"/>
                      </a:moveTo>
                      <a:lnTo>
                        <a:pt x="52" y="14"/>
                      </a:lnTo>
                      <a:lnTo>
                        <a:pt x="48" y="10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4" y="10"/>
                      </a:lnTo>
                      <a:lnTo>
                        <a:pt x="10" y="6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8" y="2"/>
                      </a:lnTo>
                      <a:lnTo>
                        <a:pt x="42" y="6"/>
                      </a:lnTo>
                      <a:lnTo>
                        <a:pt x="48" y="10"/>
                      </a:lnTo>
                      <a:lnTo>
                        <a:pt x="50" y="14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6"/>
                      </a:moveTo>
                      <a:lnTo>
                        <a:pt x="0" y="48"/>
                      </a:lnTo>
                      <a:lnTo>
                        <a:pt x="4" y="52"/>
                      </a:lnTo>
                      <a:lnTo>
                        <a:pt x="10" y="56"/>
                      </a:lnTo>
                      <a:lnTo>
                        <a:pt x="14" y="60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33" y="60"/>
                      </a:lnTo>
                      <a:lnTo>
                        <a:pt x="38" y="60"/>
                      </a:lnTo>
                      <a:lnTo>
                        <a:pt x="42" y="56"/>
                      </a:lnTo>
                      <a:lnTo>
                        <a:pt x="48" y="52"/>
                      </a:lnTo>
                      <a:lnTo>
                        <a:pt x="52" y="48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0" y="48"/>
                      </a:lnTo>
                      <a:lnTo>
                        <a:pt x="48" y="52"/>
                      </a:lnTo>
                      <a:lnTo>
                        <a:pt x="42" y="56"/>
                      </a:lnTo>
                      <a:lnTo>
                        <a:pt x="38" y="58"/>
                      </a:lnTo>
                      <a:lnTo>
                        <a:pt x="33" y="60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4" y="58"/>
                      </a:lnTo>
                      <a:lnTo>
                        <a:pt x="10" y="56"/>
                      </a:lnTo>
                      <a:lnTo>
                        <a:pt x="4" y="52"/>
                      </a:lnTo>
                      <a:lnTo>
                        <a:pt x="0" y="48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F6B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3" name="Freeform 891"/>
                <p:cNvSpPr>
                  <a:spLocks noEditPoints="1"/>
                </p:cNvSpPr>
                <p:nvPr/>
              </p:nvSpPr>
              <p:spPr bwMode="auto">
                <a:xfrm>
                  <a:off x="1599" y="1920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50" y="14"/>
                    </a:cxn>
                    <a:cxn ang="0">
                      <a:pos x="42" y="6"/>
                    </a:cxn>
                    <a:cxn ang="0">
                      <a:pos x="33" y="2"/>
                    </a:cxn>
                    <a:cxn ang="0">
                      <a:pos x="19" y="2"/>
                    </a:cxn>
                    <a:cxn ang="0">
                      <a:pos x="10" y="6"/>
                    </a:cxn>
                    <a:cxn ang="0">
                      <a:pos x="0" y="14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4"/>
                    </a:cxn>
                    <a:cxn ang="0">
                      <a:pos x="10" y="6"/>
                    </a:cxn>
                    <a:cxn ang="0">
                      <a:pos x="19" y="2"/>
                    </a:cxn>
                    <a:cxn ang="0">
                      <a:pos x="33" y="2"/>
                    </a:cxn>
                    <a:cxn ang="0">
                      <a:pos x="42" y="6"/>
                    </a:cxn>
                    <a:cxn ang="0">
                      <a:pos x="50" y="14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6"/>
                    </a:cxn>
                    <a:cxn ang="0">
                      <a:pos x="4" y="52"/>
                    </a:cxn>
                    <a:cxn ang="0">
                      <a:pos x="14" y="58"/>
                    </a:cxn>
                    <a:cxn ang="0">
                      <a:pos x="25" y="62"/>
                    </a:cxn>
                    <a:cxn ang="0">
                      <a:pos x="38" y="58"/>
                    </a:cxn>
                    <a:cxn ang="0">
                      <a:pos x="48" y="52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6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46" y="52"/>
                    </a:cxn>
                    <a:cxn ang="0">
                      <a:pos x="38" y="58"/>
                    </a:cxn>
                    <a:cxn ang="0">
                      <a:pos x="25" y="62"/>
                    </a:cxn>
                    <a:cxn ang="0">
                      <a:pos x="14" y="58"/>
                    </a:cxn>
                    <a:cxn ang="0">
                      <a:pos x="4" y="52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6"/>
                    </a:cxn>
                    <a:cxn ang="0">
                      <a:pos x="0" y="46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52" h="62">
                      <a:moveTo>
                        <a:pt x="52" y="15"/>
                      </a:moveTo>
                      <a:lnTo>
                        <a:pt x="50" y="14"/>
                      </a:lnTo>
                      <a:lnTo>
                        <a:pt x="48" y="10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3" y="2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4" y="2"/>
                      </a:lnTo>
                      <a:lnTo>
                        <a:pt x="10" y="6"/>
                      </a:lnTo>
                      <a:lnTo>
                        <a:pt x="4" y="10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8" y="4"/>
                      </a:lnTo>
                      <a:lnTo>
                        <a:pt x="42" y="6"/>
                      </a:lnTo>
                      <a:lnTo>
                        <a:pt x="46" y="10"/>
                      </a:lnTo>
                      <a:lnTo>
                        <a:pt x="50" y="14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6"/>
                      </a:moveTo>
                      <a:lnTo>
                        <a:pt x="0" y="48"/>
                      </a:lnTo>
                      <a:lnTo>
                        <a:pt x="4" y="52"/>
                      </a:lnTo>
                      <a:lnTo>
                        <a:pt x="10" y="56"/>
                      </a:lnTo>
                      <a:lnTo>
                        <a:pt x="14" y="58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33" y="60"/>
                      </a:lnTo>
                      <a:lnTo>
                        <a:pt x="38" y="58"/>
                      </a:lnTo>
                      <a:lnTo>
                        <a:pt x="42" y="56"/>
                      </a:lnTo>
                      <a:lnTo>
                        <a:pt x="48" y="52"/>
                      </a:lnTo>
                      <a:lnTo>
                        <a:pt x="50" y="48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6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0" y="48"/>
                      </a:lnTo>
                      <a:lnTo>
                        <a:pt x="46" y="52"/>
                      </a:lnTo>
                      <a:lnTo>
                        <a:pt x="42" y="56"/>
                      </a:lnTo>
                      <a:lnTo>
                        <a:pt x="38" y="58"/>
                      </a:lnTo>
                      <a:lnTo>
                        <a:pt x="33" y="60"/>
                      </a:lnTo>
                      <a:lnTo>
                        <a:pt x="25" y="62"/>
                      </a:lnTo>
                      <a:lnTo>
                        <a:pt x="19" y="60"/>
                      </a:lnTo>
                      <a:lnTo>
                        <a:pt x="14" y="58"/>
                      </a:lnTo>
                      <a:lnTo>
                        <a:pt x="10" y="56"/>
                      </a:lnTo>
                      <a:lnTo>
                        <a:pt x="4" y="52"/>
                      </a:lnTo>
                      <a:lnTo>
                        <a:pt x="2" y="48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FF6B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4" name="Freeform 892"/>
                <p:cNvSpPr>
                  <a:spLocks noEditPoints="1"/>
                </p:cNvSpPr>
                <p:nvPr/>
              </p:nvSpPr>
              <p:spPr bwMode="auto">
                <a:xfrm>
                  <a:off x="1599" y="1920"/>
                  <a:ext cx="52" cy="62"/>
                </a:xfrm>
                <a:custGeom>
                  <a:avLst/>
                  <a:gdLst/>
                  <a:ahLst/>
                  <a:cxnLst>
                    <a:cxn ang="0">
                      <a:pos x="50" y="14"/>
                    </a:cxn>
                    <a:cxn ang="0">
                      <a:pos x="42" y="6"/>
                    </a:cxn>
                    <a:cxn ang="0">
                      <a:pos x="33" y="2"/>
                    </a:cxn>
                    <a:cxn ang="0">
                      <a:pos x="19" y="2"/>
                    </a:cxn>
                    <a:cxn ang="0">
                      <a:pos x="10" y="6"/>
                    </a:cxn>
                    <a:cxn ang="0">
                      <a:pos x="2" y="14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4"/>
                    </a:cxn>
                    <a:cxn ang="0">
                      <a:pos x="10" y="6"/>
                    </a:cxn>
                    <a:cxn ang="0">
                      <a:pos x="19" y="2"/>
                    </a:cxn>
                    <a:cxn ang="0">
                      <a:pos x="33" y="2"/>
                    </a:cxn>
                    <a:cxn ang="0">
                      <a:pos x="42" y="6"/>
                    </a:cxn>
                    <a:cxn ang="0">
                      <a:pos x="50" y="14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0" y="44"/>
                    </a:cxn>
                    <a:cxn ang="0">
                      <a:pos x="4" y="52"/>
                    </a:cxn>
                    <a:cxn ang="0">
                      <a:pos x="14" y="58"/>
                    </a:cxn>
                    <a:cxn ang="0">
                      <a:pos x="25" y="62"/>
                    </a:cxn>
                    <a:cxn ang="0">
                      <a:pos x="38" y="58"/>
                    </a:cxn>
                    <a:cxn ang="0">
                      <a:pos x="46" y="52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46" y="52"/>
                    </a:cxn>
                    <a:cxn ang="0">
                      <a:pos x="37" y="58"/>
                    </a:cxn>
                    <a:cxn ang="0">
                      <a:pos x="25" y="60"/>
                    </a:cxn>
                    <a:cxn ang="0">
                      <a:pos x="14" y="58"/>
                    </a:cxn>
                    <a:cxn ang="0">
                      <a:pos x="4" y="52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2" h="62">
                      <a:moveTo>
                        <a:pt x="52" y="15"/>
                      </a:moveTo>
                      <a:lnTo>
                        <a:pt x="50" y="14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4"/>
                      </a:lnTo>
                      <a:lnTo>
                        <a:pt x="4" y="10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5" y="0"/>
                      </a:lnTo>
                      <a:lnTo>
                        <a:pt x="33" y="2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6" y="10"/>
                      </a:lnTo>
                      <a:lnTo>
                        <a:pt x="50" y="14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5"/>
                      </a:lnTo>
                      <a:close/>
                      <a:moveTo>
                        <a:pt x="0" y="44"/>
                      </a:moveTo>
                      <a:lnTo>
                        <a:pt x="2" y="48"/>
                      </a:lnTo>
                      <a:lnTo>
                        <a:pt x="4" y="52"/>
                      </a:lnTo>
                      <a:lnTo>
                        <a:pt x="10" y="56"/>
                      </a:lnTo>
                      <a:lnTo>
                        <a:pt x="14" y="58"/>
                      </a:lnTo>
                      <a:lnTo>
                        <a:pt x="19" y="60"/>
                      </a:lnTo>
                      <a:lnTo>
                        <a:pt x="25" y="62"/>
                      </a:lnTo>
                      <a:lnTo>
                        <a:pt x="33" y="60"/>
                      </a:lnTo>
                      <a:lnTo>
                        <a:pt x="38" y="58"/>
                      </a:lnTo>
                      <a:lnTo>
                        <a:pt x="42" y="56"/>
                      </a:lnTo>
                      <a:lnTo>
                        <a:pt x="46" y="52"/>
                      </a:lnTo>
                      <a:lnTo>
                        <a:pt x="50" y="48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0" y="48"/>
                      </a:lnTo>
                      <a:lnTo>
                        <a:pt x="46" y="52"/>
                      </a:lnTo>
                      <a:lnTo>
                        <a:pt x="42" y="56"/>
                      </a:lnTo>
                      <a:lnTo>
                        <a:pt x="37" y="58"/>
                      </a:lnTo>
                      <a:lnTo>
                        <a:pt x="33" y="60"/>
                      </a:lnTo>
                      <a:lnTo>
                        <a:pt x="25" y="60"/>
                      </a:lnTo>
                      <a:lnTo>
                        <a:pt x="19" y="60"/>
                      </a:lnTo>
                      <a:lnTo>
                        <a:pt x="14" y="58"/>
                      </a:lnTo>
                      <a:lnTo>
                        <a:pt x="10" y="56"/>
                      </a:lnTo>
                      <a:lnTo>
                        <a:pt x="4" y="52"/>
                      </a:lnTo>
                      <a:lnTo>
                        <a:pt x="2" y="48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6C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5" name="Freeform 893"/>
                <p:cNvSpPr>
                  <a:spLocks noEditPoints="1"/>
                </p:cNvSpPr>
                <p:nvPr/>
              </p:nvSpPr>
              <p:spPr bwMode="auto">
                <a:xfrm>
                  <a:off x="1599" y="1920"/>
                  <a:ext cx="52" cy="60"/>
                </a:xfrm>
                <a:custGeom>
                  <a:avLst/>
                  <a:gdLst/>
                  <a:ahLst/>
                  <a:cxnLst>
                    <a:cxn ang="0">
                      <a:pos x="50" y="14"/>
                    </a:cxn>
                    <a:cxn ang="0">
                      <a:pos x="42" y="6"/>
                    </a:cxn>
                    <a:cxn ang="0">
                      <a:pos x="33" y="2"/>
                    </a:cxn>
                    <a:cxn ang="0">
                      <a:pos x="19" y="2"/>
                    </a:cxn>
                    <a:cxn ang="0">
                      <a:pos x="10" y="6"/>
                    </a:cxn>
                    <a:cxn ang="0">
                      <a:pos x="2" y="14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4"/>
                    </a:cxn>
                    <a:cxn ang="0">
                      <a:pos x="10" y="6"/>
                    </a:cxn>
                    <a:cxn ang="0">
                      <a:pos x="19" y="2"/>
                    </a:cxn>
                    <a:cxn ang="0">
                      <a:pos x="33" y="2"/>
                    </a:cxn>
                    <a:cxn ang="0">
                      <a:pos x="42" y="6"/>
                    </a:cxn>
                    <a:cxn ang="0">
                      <a:pos x="50" y="14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0" y="44"/>
                    </a:cxn>
                    <a:cxn ang="0">
                      <a:pos x="4" y="52"/>
                    </a:cxn>
                    <a:cxn ang="0">
                      <a:pos x="14" y="58"/>
                    </a:cxn>
                    <a:cxn ang="0">
                      <a:pos x="25" y="60"/>
                    </a:cxn>
                    <a:cxn ang="0">
                      <a:pos x="37" y="58"/>
                    </a:cxn>
                    <a:cxn ang="0">
                      <a:pos x="46" y="52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52" y="44"/>
                    </a:cxn>
                    <a:cxn ang="0">
                      <a:pos x="46" y="52"/>
                    </a:cxn>
                    <a:cxn ang="0">
                      <a:pos x="37" y="58"/>
                    </a:cxn>
                    <a:cxn ang="0">
                      <a:pos x="25" y="60"/>
                    </a:cxn>
                    <a:cxn ang="0">
                      <a:pos x="14" y="58"/>
                    </a:cxn>
                    <a:cxn ang="0">
                      <a:pos x="6" y="52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2" h="60">
                      <a:moveTo>
                        <a:pt x="52" y="17"/>
                      </a:moveTo>
                      <a:lnTo>
                        <a:pt x="50" y="14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5" y="0"/>
                      </a:lnTo>
                      <a:lnTo>
                        <a:pt x="19" y="2"/>
                      </a:lnTo>
                      <a:lnTo>
                        <a:pt x="14" y="4"/>
                      </a:lnTo>
                      <a:lnTo>
                        <a:pt x="10" y="6"/>
                      </a:lnTo>
                      <a:lnTo>
                        <a:pt x="4" y="10"/>
                      </a:lnTo>
                      <a:lnTo>
                        <a:pt x="2" y="14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4"/>
                      </a:lnTo>
                      <a:lnTo>
                        <a:pt x="6" y="10"/>
                      </a:lnTo>
                      <a:lnTo>
                        <a:pt x="10" y="6"/>
                      </a:lnTo>
                      <a:lnTo>
                        <a:pt x="14" y="4"/>
                      </a:lnTo>
                      <a:lnTo>
                        <a:pt x="19" y="2"/>
                      </a:lnTo>
                      <a:lnTo>
                        <a:pt x="25" y="2"/>
                      </a:lnTo>
                      <a:lnTo>
                        <a:pt x="33" y="2"/>
                      </a:lnTo>
                      <a:lnTo>
                        <a:pt x="37" y="4"/>
                      </a:lnTo>
                      <a:lnTo>
                        <a:pt x="42" y="6"/>
                      </a:lnTo>
                      <a:lnTo>
                        <a:pt x="46" y="10"/>
                      </a:lnTo>
                      <a:lnTo>
                        <a:pt x="50" y="14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close/>
                      <a:moveTo>
                        <a:pt x="0" y="44"/>
                      </a:moveTo>
                      <a:lnTo>
                        <a:pt x="2" y="48"/>
                      </a:lnTo>
                      <a:lnTo>
                        <a:pt x="4" y="52"/>
                      </a:lnTo>
                      <a:lnTo>
                        <a:pt x="10" y="56"/>
                      </a:lnTo>
                      <a:lnTo>
                        <a:pt x="14" y="58"/>
                      </a:lnTo>
                      <a:lnTo>
                        <a:pt x="19" y="60"/>
                      </a:lnTo>
                      <a:lnTo>
                        <a:pt x="25" y="60"/>
                      </a:lnTo>
                      <a:lnTo>
                        <a:pt x="33" y="60"/>
                      </a:lnTo>
                      <a:lnTo>
                        <a:pt x="37" y="58"/>
                      </a:lnTo>
                      <a:lnTo>
                        <a:pt x="42" y="56"/>
                      </a:lnTo>
                      <a:lnTo>
                        <a:pt x="46" y="52"/>
                      </a:lnTo>
                      <a:lnTo>
                        <a:pt x="50" y="48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2" y="44"/>
                      </a:lnTo>
                      <a:lnTo>
                        <a:pt x="50" y="48"/>
                      </a:lnTo>
                      <a:lnTo>
                        <a:pt x="46" y="52"/>
                      </a:lnTo>
                      <a:lnTo>
                        <a:pt x="42" y="56"/>
                      </a:lnTo>
                      <a:lnTo>
                        <a:pt x="37" y="58"/>
                      </a:lnTo>
                      <a:lnTo>
                        <a:pt x="33" y="60"/>
                      </a:lnTo>
                      <a:lnTo>
                        <a:pt x="25" y="60"/>
                      </a:lnTo>
                      <a:lnTo>
                        <a:pt x="19" y="60"/>
                      </a:lnTo>
                      <a:lnTo>
                        <a:pt x="14" y="58"/>
                      </a:lnTo>
                      <a:lnTo>
                        <a:pt x="10" y="56"/>
                      </a:lnTo>
                      <a:lnTo>
                        <a:pt x="6" y="52"/>
                      </a:lnTo>
                      <a:lnTo>
                        <a:pt x="2" y="48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6E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6" name="Freeform 894"/>
                <p:cNvSpPr>
                  <a:spLocks noEditPoints="1"/>
                </p:cNvSpPr>
                <p:nvPr/>
              </p:nvSpPr>
              <p:spPr bwMode="auto">
                <a:xfrm>
                  <a:off x="1599" y="1922"/>
                  <a:ext cx="52" cy="58"/>
                </a:xfrm>
                <a:custGeom>
                  <a:avLst/>
                  <a:gdLst/>
                  <a:ahLst/>
                  <a:cxnLst>
                    <a:cxn ang="0">
                      <a:pos x="50" y="12"/>
                    </a:cxn>
                    <a:cxn ang="0">
                      <a:pos x="42" y="4"/>
                    </a:cxn>
                    <a:cxn ang="0">
                      <a:pos x="33" y="0"/>
                    </a:cxn>
                    <a:cxn ang="0">
                      <a:pos x="19" y="0"/>
                    </a:cxn>
                    <a:cxn ang="0">
                      <a:pos x="10" y="4"/>
                    </a:cxn>
                    <a:cxn ang="0">
                      <a:pos x="2" y="12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2"/>
                    </a:cxn>
                    <a:cxn ang="0">
                      <a:pos x="10" y="4"/>
                    </a:cxn>
                    <a:cxn ang="0">
                      <a:pos x="19" y="0"/>
                    </a:cxn>
                    <a:cxn ang="0">
                      <a:pos x="33" y="0"/>
                    </a:cxn>
                    <a:cxn ang="0">
                      <a:pos x="42" y="4"/>
                    </a:cxn>
                    <a:cxn ang="0">
                      <a:pos x="50" y="12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52" y="15"/>
                    </a:cxn>
                    <a:cxn ang="0">
                      <a:pos x="0" y="42"/>
                    </a:cxn>
                    <a:cxn ang="0">
                      <a:pos x="6" y="50"/>
                    </a:cxn>
                    <a:cxn ang="0">
                      <a:pos x="14" y="56"/>
                    </a:cxn>
                    <a:cxn ang="0">
                      <a:pos x="25" y="58"/>
                    </a:cxn>
                    <a:cxn ang="0">
                      <a:pos x="37" y="56"/>
                    </a:cxn>
                    <a:cxn ang="0">
                      <a:pos x="46" y="50"/>
                    </a:cxn>
                    <a:cxn ang="0">
                      <a:pos x="52" y="42"/>
                    </a:cxn>
                    <a:cxn ang="0">
                      <a:pos x="52" y="42"/>
                    </a:cxn>
                    <a:cxn ang="0">
                      <a:pos x="52" y="42"/>
                    </a:cxn>
                    <a:cxn ang="0">
                      <a:pos x="52" y="42"/>
                    </a:cxn>
                    <a:cxn ang="0">
                      <a:pos x="52" y="40"/>
                    </a:cxn>
                    <a:cxn ang="0">
                      <a:pos x="46" y="50"/>
                    </a:cxn>
                    <a:cxn ang="0">
                      <a:pos x="37" y="56"/>
                    </a:cxn>
                    <a:cxn ang="0">
                      <a:pos x="25" y="58"/>
                    </a:cxn>
                    <a:cxn ang="0">
                      <a:pos x="14" y="56"/>
                    </a:cxn>
                    <a:cxn ang="0">
                      <a:pos x="6" y="50"/>
                    </a:cxn>
                    <a:cxn ang="0">
                      <a:pos x="0" y="40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52" h="58">
                      <a:moveTo>
                        <a:pt x="52" y="15"/>
                      </a:moveTo>
                      <a:lnTo>
                        <a:pt x="50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2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4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3" y="0"/>
                      </a:lnTo>
                      <a:lnTo>
                        <a:pt x="37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50" y="12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4" y="56"/>
                      </a:lnTo>
                      <a:lnTo>
                        <a:pt x="19" y="58"/>
                      </a:lnTo>
                      <a:lnTo>
                        <a:pt x="25" y="58"/>
                      </a:lnTo>
                      <a:lnTo>
                        <a:pt x="33" y="58"/>
                      </a:lnTo>
                      <a:lnTo>
                        <a:pt x="37" y="56"/>
                      </a:lnTo>
                      <a:lnTo>
                        <a:pt x="42" y="54"/>
                      </a:lnTo>
                      <a:lnTo>
                        <a:pt x="46" y="50"/>
                      </a:lnTo>
                      <a:lnTo>
                        <a:pt x="50" y="46"/>
                      </a:lnTo>
                      <a:lnTo>
                        <a:pt x="52" y="42"/>
                      </a:lnTo>
                      <a:lnTo>
                        <a:pt x="52" y="42"/>
                      </a:lnTo>
                      <a:lnTo>
                        <a:pt x="52" y="42"/>
                      </a:lnTo>
                      <a:lnTo>
                        <a:pt x="52" y="42"/>
                      </a:lnTo>
                      <a:lnTo>
                        <a:pt x="52" y="42"/>
                      </a:lnTo>
                      <a:lnTo>
                        <a:pt x="52" y="42"/>
                      </a:lnTo>
                      <a:lnTo>
                        <a:pt x="52" y="42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44"/>
                      </a:lnTo>
                      <a:lnTo>
                        <a:pt x="46" y="50"/>
                      </a:lnTo>
                      <a:lnTo>
                        <a:pt x="42" y="54"/>
                      </a:lnTo>
                      <a:lnTo>
                        <a:pt x="37" y="56"/>
                      </a:lnTo>
                      <a:lnTo>
                        <a:pt x="33" y="58"/>
                      </a:lnTo>
                      <a:lnTo>
                        <a:pt x="25" y="58"/>
                      </a:lnTo>
                      <a:lnTo>
                        <a:pt x="19" y="58"/>
                      </a:lnTo>
                      <a:lnTo>
                        <a:pt x="14" y="56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6F7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7" name="Freeform 895"/>
                <p:cNvSpPr>
                  <a:spLocks noEditPoints="1"/>
                </p:cNvSpPr>
                <p:nvPr/>
              </p:nvSpPr>
              <p:spPr bwMode="auto">
                <a:xfrm>
                  <a:off x="1599" y="1922"/>
                  <a:ext cx="52" cy="58"/>
                </a:xfrm>
                <a:custGeom>
                  <a:avLst/>
                  <a:gdLst/>
                  <a:ahLst/>
                  <a:cxnLst>
                    <a:cxn ang="0">
                      <a:pos x="50" y="12"/>
                    </a:cxn>
                    <a:cxn ang="0">
                      <a:pos x="42" y="4"/>
                    </a:cxn>
                    <a:cxn ang="0">
                      <a:pos x="33" y="0"/>
                    </a:cxn>
                    <a:cxn ang="0">
                      <a:pos x="19" y="0"/>
                    </a:cxn>
                    <a:cxn ang="0">
                      <a:pos x="10" y="4"/>
                    </a:cxn>
                    <a:cxn ang="0">
                      <a:pos x="2" y="12"/>
                    </a:cxn>
                    <a:cxn ang="0">
                      <a:pos x="0" y="15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2"/>
                    </a:cxn>
                    <a:cxn ang="0">
                      <a:pos x="10" y="4"/>
                    </a:cxn>
                    <a:cxn ang="0">
                      <a:pos x="19" y="0"/>
                    </a:cxn>
                    <a:cxn ang="0">
                      <a:pos x="31" y="0"/>
                    </a:cxn>
                    <a:cxn ang="0">
                      <a:pos x="42" y="4"/>
                    </a:cxn>
                    <a:cxn ang="0">
                      <a:pos x="50" y="12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5"/>
                    </a:cxn>
                    <a:cxn ang="0">
                      <a:pos x="0" y="40"/>
                    </a:cxn>
                    <a:cxn ang="0">
                      <a:pos x="6" y="50"/>
                    </a:cxn>
                    <a:cxn ang="0">
                      <a:pos x="14" y="56"/>
                    </a:cxn>
                    <a:cxn ang="0">
                      <a:pos x="25" y="58"/>
                    </a:cxn>
                    <a:cxn ang="0">
                      <a:pos x="37" y="56"/>
                    </a:cxn>
                    <a:cxn ang="0">
                      <a:pos x="46" y="5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46" y="50"/>
                    </a:cxn>
                    <a:cxn ang="0">
                      <a:pos x="37" y="56"/>
                    </a:cxn>
                    <a:cxn ang="0">
                      <a:pos x="25" y="58"/>
                    </a:cxn>
                    <a:cxn ang="0">
                      <a:pos x="15" y="56"/>
                    </a:cxn>
                    <a:cxn ang="0">
                      <a:pos x="6" y="5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52" h="58">
                      <a:moveTo>
                        <a:pt x="52" y="15"/>
                      </a:moveTo>
                      <a:lnTo>
                        <a:pt x="50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7" y="2"/>
                      </a:lnTo>
                      <a:lnTo>
                        <a:pt x="33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2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2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5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50" y="12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5"/>
                      </a:lnTo>
                      <a:lnTo>
                        <a:pt x="52" y="15"/>
                      </a:lnTo>
                      <a:lnTo>
                        <a:pt x="52" y="15"/>
                      </a:lnTo>
                      <a:close/>
                      <a:moveTo>
                        <a:pt x="0" y="40"/>
                      </a:moveTo>
                      <a:lnTo>
                        <a:pt x="2" y="44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4" y="56"/>
                      </a:lnTo>
                      <a:lnTo>
                        <a:pt x="19" y="58"/>
                      </a:lnTo>
                      <a:lnTo>
                        <a:pt x="25" y="58"/>
                      </a:lnTo>
                      <a:lnTo>
                        <a:pt x="33" y="58"/>
                      </a:lnTo>
                      <a:lnTo>
                        <a:pt x="37" y="56"/>
                      </a:lnTo>
                      <a:lnTo>
                        <a:pt x="42" y="54"/>
                      </a:lnTo>
                      <a:lnTo>
                        <a:pt x="46" y="50"/>
                      </a:lnTo>
                      <a:lnTo>
                        <a:pt x="50" y="44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44"/>
                      </a:lnTo>
                      <a:lnTo>
                        <a:pt x="46" y="50"/>
                      </a:lnTo>
                      <a:lnTo>
                        <a:pt x="42" y="54"/>
                      </a:lnTo>
                      <a:lnTo>
                        <a:pt x="37" y="56"/>
                      </a:lnTo>
                      <a:lnTo>
                        <a:pt x="31" y="58"/>
                      </a:lnTo>
                      <a:lnTo>
                        <a:pt x="25" y="58"/>
                      </a:lnTo>
                      <a:lnTo>
                        <a:pt x="19" y="58"/>
                      </a:lnTo>
                      <a:lnTo>
                        <a:pt x="15" y="56"/>
                      </a:lnTo>
                      <a:lnTo>
                        <a:pt x="10" y="54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70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8" name="Freeform 896"/>
                <p:cNvSpPr>
                  <a:spLocks noEditPoints="1"/>
                </p:cNvSpPr>
                <p:nvPr/>
              </p:nvSpPr>
              <p:spPr bwMode="auto">
                <a:xfrm>
                  <a:off x="1599" y="1922"/>
                  <a:ext cx="52" cy="58"/>
                </a:xfrm>
                <a:custGeom>
                  <a:avLst/>
                  <a:gdLst/>
                  <a:ahLst/>
                  <a:cxnLst>
                    <a:cxn ang="0">
                      <a:pos x="50" y="12"/>
                    </a:cxn>
                    <a:cxn ang="0">
                      <a:pos x="42" y="4"/>
                    </a:cxn>
                    <a:cxn ang="0">
                      <a:pos x="31" y="0"/>
                    </a:cxn>
                    <a:cxn ang="0">
                      <a:pos x="19" y="0"/>
                    </a:cxn>
                    <a:cxn ang="0">
                      <a:pos x="10" y="4"/>
                    </a:cxn>
                    <a:cxn ang="0">
                      <a:pos x="2" y="12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3"/>
                    </a:cxn>
                    <a:cxn ang="0">
                      <a:pos x="10" y="4"/>
                    </a:cxn>
                    <a:cxn ang="0">
                      <a:pos x="19" y="0"/>
                    </a:cxn>
                    <a:cxn ang="0">
                      <a:pos x="31" y="0"/>
                    </a:cxn>
                    <a:cxn ang="0">
                      <a:pos x="42" y="4"/>
                    </a:cxn>
                    <a:cxn ang="0">
                      <a:pos x="50" y="13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0" y="40"/>
                    </a:cxn>
                    <a:cxn ang="0">
                      <a:pos x="6" y="50"/>
                    </a:cxn>
                    <a:cxn ang="0">
                      <a:pos x="15" y="56"/>
                    </a:cxn>
                    <a:cxn ang="0">
                      <a:pos x="25" y="58"/>
                    </a:cxn>
                    <a:cxn ang="0">
                      <a:pos x="37" y="56"/>
                    </a:cxn>
                    <a:cxn ang="0">
                      <a:pos x="46" y="5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46" y="50"/>
                    </a:cxn>
                    <a:cxn ang="0">
                      <a:pos x="37" y="56"/>
                    </a:cxn>
                    <a:cxn ang="0">
                      <a:pos x="25" y="58"/>
                    </a:cxn>
                    <a:cxn ang="0">
                      <a:pos x="15" y="56"/>
                    </a:cxn>
                    <a:cxn ang="0">
                      <a:pos x="6" y="5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52" h="58">
                      <a:moveTo>
                        <a:pt x="52" y="17"/>
                      </a:moveTo>
                      <a:lnTo>
                        <a:pt x="50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2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6" y="8"/>
                      </a:lnTo>
                      <a:lnTo>
                        <a:pt x="10" y="4"/>
                      </a:lnTo>
                      <a:lnTo>
                        <a:pt x="15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50" y="13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close/>
                      <a:moveTo>
                        <a:pt x="0" y="40"/>
                      </a:moveTo>
                      <a:lnTo>
                        <a:pt x="2" y="44"/>
                      </a:lnTo>
                      <a:lnTo>
                        <a:pt x="6" y="50"/>
                      </a:lnTo>
                      <a:lnTo>
                        <a:pt x="10" y="54"/>
                      </a:lnTo>
                      <a:lnTo>
                        <a:pt x="15" y="56"/>
                      </a:lnTo>
                      <a:lnTo>
                        <a:pt x="19" y="58"/>
                      </a:lnTo>
                      <a:lnTo>
                        <a:pt x="25" y="58"/>
                      </a:lnTo>
                      <a:lnTo>
                        <a:pt x="31" y="58"/>
                      </a:lnTo>
                      <a:lnTo>
                        <a:pt x="37" y="56"/>
                      </a:lnTo>
                      <a:lnTo>
                        <a:pt x="42" y="54"/>
                      </a:lnTo>
                      <a:lnTo>
                        <a:pt x="46" y="50"/>
                      </a:lnTo>
                      <a:lnTo>
                        <a:pt x="50" y="44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0" y="44"/>
                      </a:lnTo>
                      <a:lnTo>
                        <a:pt x="46" y="50"/>
                      </a:lnTo>
                      <a:lnTo>
                        <a:pt x="42" y="52"/>
                      </a:lnTo>
                      <a:lnTo>
                        <a:pt x="37" y="56"/>
                      </a:lnTo>
                      <a:lnTo>
                        <a:pt x="31" y="58"/>
                      </a:lnTo>
                      <a:lnTo>
                        <a:pt x="25" y="58"/>
                      </a:lnTo>
                      <a:lnTo>
                        <a:pt x="19" y="58"/>
                      </a:lnTo>
                      <a:lnTo>
                        <a:pt x="15" y="56"/>
                      </a:lnTo>
                      <a:lnTo>
                        <a:pt x="10" y="52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71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89" name="Freeform 897"/>
                <p:cNvSpPr>
                  <a:spLocks noEditPoints="1"/>
                </p:cNvSpPr>
                <p:nvPr/>
              </p:nvSpPr>
              <p:spPr bwMode="auto">
                <a:xfrm>
                  <a:off x="1599" y="1922"/>
                  <a:ext cx="52" cy="58"/>
                </a:xfrm>
                <a:custGeom>
                  <a:avLst/>
                  <a:gdLst/>
                  <a:ahLst/>
                  <a:cxnLst>
                    <a:cxn ang="0">
                      <a:pos x="50" y="13"/>
                    </a:cxn>
                    <a:cxn ang="0">
                      <a:pos x="42" y="4"/>
                    </a:cxn>
                    <a:cxn ang="0">
                      <a:pos x="31" y="0"/>
                    </a:cxn>
                    <a:cxn ang="0">
                      <a:pos x="19" y="0"/>
                    </a:cxn>
                    <a:cxn ang="0">
                      <a:pos x="10" y="4"/>
                    </a:cxn>
                    <a:cxn ang="0">
                      <a:pos x="2" y="13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6" y="8"/>
                    </a:cxn>
                    <a:cxn ang="0">
                      <a:pos x="15" y="2"/>
                    </a:cxn>
                    <a:cxn ang="0">
                      <a:pos x="25" y="0"/>
                    </a:cxn>
                    <a:cxn ang="0">
                      <a:pos x="37" y="2"/>
                    </a:cxn>
                    <a:cxn ang="0">
                      <a:pos x="46" y="8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52" y="17"/>
                    </a:cxn>
                    <a:cxn ang="0">
                      <a:pos x="0" y="40"/>
                    </a:cxn>
                    <a:cxn ang="0">
                      <a:pos x="6" y="50"/>
                    </a:cxn>
                    <a:cxn ang="0">
                      <a:pos x="15" y="56"/>
                    </a:cxn>
                    <a:cxn ang="0">
                      <a:pos x="25" y="58"/>
                    </a:cxn>
                    <a:cxn ang="0">
                      <a:pos x="37" y="56"/>
                    </a:cxn>
                    <a:cxn ang="0">
                      <a:pos x="46" y="5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52" y="40"/>
                    </a:cxn>
                    <a:cxn ang="0">
                      <a:pos x="52" y="38"/>
                    </a:cxn>
                    <a:cxn ang="0">
                      <a:pos x="50" y="44"/>
                    </a:cxn>
                    <a:cxn ang="0">
                      <a:pos x="42" y="52"/>
                    </a:cxn>
                    <a:cxn ang="0">
                      <a:pos x="31" y="58"/>
                    </a:cxn>
                    <a:cxn ang="0">
                      <a:pos x="19" y="58"/>
                    </a:cxn>
                    <a:cxn ang="0">
                      <a:pos x="10" y="52"/>
                    </a:cxn>
                    <a:cxn ang="0">
                      <a:pos x="2" y="44"/>
                    </a:cxn>
                    <a:cxn ang="0">
                      <a:pos x="0" y="3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52" h="58">
                      <a:moveTo>
                        <a:pt x="52" y="17"/>
                      </a:moveTo>
                      <a:lnTo>
                        <a:pt x="50" y="13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6" y="8"/>
                      </a:lnTo>
                      <a:lnTo>
                        <a:pt x="10" y="6"/>
                      </a:lnTo>
                      <a:lnTo>
                        <a:pt x="15" y="2"/>
                      </a:lnTo>
                      <a:lnTo>
                        <a:pt x="19" y="0"/>
                      </a:lnTo>
                      <a:lnTo>
                        <a:pt x="25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2" y="6"/>
                      </a:lnTo>
                      <a:lnTo>
                        <a:pt x="46" y="8"/>
                      </a:lnTo>
                      <a:lnTo>
                        <a:pt x="50" y="13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lnTo>
                        <a:pt x="52" y="17"/>
                      </a:lnTo>
                      <a:close/>
                      <a:moveTo>
                        <a:pt x="0" y="40"/>
                      </a:moveTo>
                      <a:lnTo>
                        <a:pt x="2" y="44"/>
                      </a:lnTo>
                      <a:lnTo>
                        <a:pt x="6" y="50"/>
                      </a:lnTo>
                      <a:lnTo>
                        <a:pt x="10" y="52"/>
                      </a:lnTo>
                      <a:lnTo>
                        <a:pt x="15" y="56"/>
                      </a:lnTo>
                      <a:lnTo>
                        <a:pt x="19" y="58"/>
                      </a:lnTo>
                      <a:lnTo>
                        <a:pt x="25" y="58"/>
                      </a:lnTo>
                      <a:lnTo>
                        <a:pt x="31" y="58"/>
                      </a:lnTo>
                      <a:lnTo>
                        <a:pt x="37" y="56"/>
                      </a:lnTo>
                      <a:lnTo>
                        <a:pt x="42" y="52"/>
                      </a:lnTo>
                      <a:lnTo>
                        <a:pt x="46" y="50"/>
                      </a:lnTo>
                      <a:lnTo>
                        <a:pt x="50" y="44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40"/>
                      </a:lnTo>
                      <a:lnTo>
                        <a:pt x="52" y="38"/>
                      </a:lnTo>
                      <a:lnTo>
                        <a:pt x="52" y="38"/>
                      </a:lnTo>
                      <a:lnTo>
                        <a:pt x="52" y="40"/>
                      </a:lnTo>
                      <a:lnTo>
                        <a:pt x="50" y="44"/>
                      </a:lnTo>
                      <a:lnTo>
                        <a:pt x="46" y="50"/>
                      </a:lnTo>
                      <a:lnTo>
                        <a:pt x="42" y="52"/>
                      </a:lnTo>
                      <a:lnTo>
                        <a:pt x="37" y="56"/>
                      </a:lnTo>
                      <a:lnTo>
                        <a:pt x="31" y="58"/>
                      </a:lnTo>
                      <a:lnTo>
                        <a:pt x="25" y="58"/>
                      </a:lnTo>
                      <a:lnTo>
                        <a:pt x="19" y="58"/>
                      </a:lnTo>
                      <a:lnTo>
                        <a:pt x="15" y="56"/>
                      </a:lnTo>
                      <a:lnTo>
                        <a:pt x="10" y="52"/>
                      </a:lnTo>
                      <a:lnTo>
                        <a:pt x="6" y="50"/>
                      </a:lnTo>
                      <a:lnTo>
                        <a:pt x="2" y="44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71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0" name="Freeform 898"/>
                <p:cNvSpPr>
                  <a:spLocks noEditPoints="1"/>
                </p:cNvSpPr>
                <p:nvPr/>
              </p:nvSpPr>
              <p:spPr bwMode="auto">
                <a:xfrm>
                  <a:off x="1597" y="1922"/>
                  <a:ext cx="54" cy="58"/>
                </a:xfrm>
                <a:custGeom>
                  <a:avLst/>
                  <a:gdLst/>
                  <a:ahLst/>
                  <a:cxnLst>
                    <a:cxn ang="0">
                      <a:pos x="54" y="17"/>
                    </a:cxn>
                    <a:cxn ang="0">
                      <a:pos x="48" y="8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7" y="2"/>
                    </a:cxn>
                    <a:cxn ang="0">
                      <a:pos x="8" y="8"/>
                    </a:cxn>
                    <a:cxn ang="0">
                      <a:pos x="2" y="17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2" y="17"/>
                    </a:cxn>
                    <a:cxn ang="0">
                      <a:pos x="8" y="8"/>
                    </a:cxn>
                    <a:cxn ang="0">
                      <a:pos x="17" y="2"/>
                    </a:cxn>
                    <a:cxn ang="0">
                      <a:pos x="27" y="0"/>
                    </a:cxn>
                    <a:cxn ang="0">
                      <a:pos x="39" y="2"/>
                    </a:cxn>
                    <a:cxn ang="0">
                      <a:pos x="48" y="8"/>
                    </a:cxn>
                    <a:cxn ang="0">
                      <a:pos x="54" y="17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2" y="38"/>
                    </a:cxn>
                    <a:cxn ang="0">
                      <a:pos x="4" y="44"/>
                    </a:cxn>
                    <a:cxn ang="0">
                      <a:pos x="12" y="52"/>
                    </a:cxn>
                    <a:cxn ang="0">
                      <a:pos x="21" y="58"/>
                    </a:cxn>
                    <a:cxn ang="0">
                      <a:pos x="33" y="58"/>
                    </a:cxn>
                    <a:cxn ang="0">
                      <a:pos x="44" y="52"/>
                    </a:cxn>
                    <a:cxn ang="0">
                      <a:pos x="52" y="44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2" y="44"/>
                    </a:cxn>
                    <a:cxn ang="0">
                      <a:pos x="44" y="52"/>
                    </a:cxn>
                    <a:cxn ang="0">
                      <a:pos x="33" y="56"/>
                    </a:cxn>
                    <a:cxn ang="0">
                      <a:pos x="21" y="56"/>
                    </a:cxn>
                    <a:cxn ang="0">
                      <a:pos x="12" y="52"/>
                    </a:cxn>
                    <a:cxn ang="0">
                      <a:pos x="4" y="44"/>
                    </a:cxn>
                    <a:cxn ang="0">
                      <a:pos x="0" y="38"/>
                    </a:cxn>
                    <a:cxn ang="0">
                      <a:pos x="2" y="38"/>
                    </a:cxn>
                    <a:cxn ang="0">
                      <a:pos x="2" y="38"/>
                    </a:cxn>
                    <a:cxn ang="0">
                      <a:pos x="2" y="38"/>
                    </a:cxn>
                    <a:cxn ang="0">
                      <a:pos x="2" y="38"/>
                    </a:cxn>
                  </a:cxnLst>
                  <a:rect l="0" t="0" r="r" b="b"/>
                  <a:pathLst>
                    <a:path w="54" h="58">
                      <a:moveTo>
                        <a:pt x="54" y="17"/>
                      </a:moveTo>
                      <a:lnTo>
                        <a:pt x="54" y="17"/>
                      </a:lnTo>
                      <a:lnTo>
                        <a:pt x="52" y="13"/>
                      </a:lnTo>
                      <a:lnTo>
                        <a:pt x="48" y="8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8" y="8"/>
                      </a:lnTo>
                      <a:lnTo>
                        <a:pt x="12" y="6"/>
                      </a:lnTo>
                      <a:lnTo>
                        <a:pt x="17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4" y="6"/>
                      </a:lnTo>
                      <a:lnTo>
                        <a:pt x="48" y="8"/>
                      </a:lnTo>
                      <a:lnTo>
                        <a:pt x="52" y="13"/>
                      </a:lnTo>
                      <a:lnTo>
                        <a:pt x="54" y="17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7"/>
                      </a:lnTo>
                      <a:close/>
                      <a:moveTo>
                        <a:pt x="2" y="38"/>
                      </a:move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8" y="50"/>
                      </a:lnTo>
                      <a:lnTo>
                        <a:pt x="12" y="52"/>
                      </a:lnTo>
                      <a:lnTo>
                        <a:pt x="17" y="56"/>
                      </a:lnTo>
                      <a:lnTo>
                        <a:pt x="21" y="58"/>
                      </a:lnTo>
                      <a:lnTo>
                        <a:pt x="27" y="58"/>
                      </a:lnTo>
                      <a:lnTo>
                        <a:pt x="33" y="58"/>
                      </a:lnTo>
                      <a:lnTo>
                        <a:pt x="39" y="56"/>
                      </a:lnTo>
                      <a:lnTo>
                        <a:pt x="44" y="52"/>
                      </a:lnTo>
                      <a:lnTo>
                        <a:pt x="48" y="50"/>
                      </a:lnTo>
                      <a:lnTo>
                        <a:pt x="52" y="44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40"/>
                      </a:lnTo>
                      <a:lnTo>
                        <a:pt x="52" y="44"/>
                      </a:lnTo>
                      <a:lnTo>
                        <a:pt x="48" y="48"/>
                      </a:lnTo>
                      <a:lnTo>
                        <a:pt x="44" y="52"/>
                      </a:lnTo>
                      <a:lnTo>
                        <a:pt x="39" y="56"/>
                      </a:lnTo>
                      <a:lnTo>
                        <a:pt x="33" y="56"/>
                      </a:lnTo>
                      <a:lnTo>
                        <a:pt x="27" y="58"/>
                      </a:lnTo>
                      <a:lnTo>
                        <a:pt x="21" y="56"/>
                      </a:lnTo>
                      <a:lnTo>
                        <a:pt x="17" y="56"/>
                      </a:lnTo>
                      <a:lnTo>
                        <a:pt x="12" y="52"/>
                      </a:lnTo>
                      <a:lnTo>
                        <a:pt x="8" y="48"/>
                      </a:lnTo>
                      <a:lnTo>
                        <a:pt x="4" y="44"/>
                      </a:lnTo>
                      <a:lnTo>
                        <a:pt x="2" y="40"/>
                      </a:lnTo>
                      <a:lnTo>
                        <a:pt x="0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2" y="38"/>
                      </a:lnTo>
                      <a:close/>
                    </a:path>
                  </a:pathLst>
                </a:custGeom>
                <a:solidFill>
                  <a:srgbClr val="FF72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1" name="Freeform 899"/>
                <p:cNvSpPr>
                  <a:spLocks noEditPoints="1"/>
                </p:cNvSpPr>
                <p:nvPr/>
              </p:nvSpPr>
              <p:spPr bwMode="auto">
                <a:xfrm>
                  <a:off x="1597" y="1922"/>
                  <a:ext cx="54" cy="58"/>
                </a:xfrm>
                <a:custGeom>
                  <a:avLst/>
                  <a:gdLst/>
                  <a:ahLst/>
                  <a:cxnLst>
                    <a:cxn ang="0">
                      <a:pos x="54" y="17"/>
                    </a:cxn>
                    <a:cxn ang="0">
                      <a:pos x="48" y="8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7" y="2"/>
                    </a:cxn>
                    <a:cxn ang="0">
                      <a:pos x="8" y="8"/>
                    </a:cxn>
                    <a:cxn ang="0">
                      <a:pos x="2" y="17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2" y="17"/>
                    </a:cxn>
                    <a:cxn ang="0">
                      <a:pos x="8" y="10"/>
                    </a:cxn>
                    <a:cxn ang="0">
                      <a:pos x="17" y="2"/>
                    </a:cxn>
                    <a:cxn ang="0">
                      <a:pos x="27" y="0"/>
                    </a:cxn>
                    <a:cxn ang="0">
                      <a:pos x="39" y="2"/>
                    </a:cxn>
                    <a:cxn ang="0">
                      <a:pos x="48" y="10"/>
                    </a:cxn>
                    <a:cxn ang="0">
                      <a:pos x="54" y="17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54" y="19"/>
                    </a:cxn>
                    <a:cxn ang="0">
                      <a:pos x="0" y="38"/>
                    </a:cxn>
                    <a:cxn ang="0">
                      <a:pos x="4" y="44"/>
                    </a:cxn>
                    <a:cxn ang="0">
                      <a:pos x="12" y="52"/>
                    </a:cxn>
                    <a:cxn ang="0">
                      <a:pos x="21" y="56"/>
                    </a:cxn>
                    <a:cxn ang="0">
                      <a:pos x="33" y="56"/>
                    </a:cxn>
                    <a:cxn ang="0">
                      <a:pos x="44" y="52"/>
                    </a:cxn>
                    <a:cxn ang="0">
                      <a:pos x="52" y="44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4" y="38"/>
                    </a:cxn>
                    <a:cxn ang="0">
                      <a:pos x="54" y="36"/>
                    </a:cxn>
                    <a:cxn ang="0">
                      <a:pos x="54" y="36"/>
                    </a:cxn>
                    <a:cxn ang="0">
                      <a:pos x="52" y="44"/>
                    </a:cxn>
                    <a:cxn ang="0">
                      <a:pos x="44" y="52"/>
                    </a:cxn>
                    <a:cxn ang="0">
                      <a:pos x="33" y="56"/>
                    </a:cxn>
                    <a:cxn ang="0">
                      <a:pos x="21" y="56"/>
                    </a:cxn>
                    <a:cxn ang="0">
                      <a:pos x="12" y="52"/>
                    </a:cxn>
                    <a:cxn ang="0">
                      <a:pos x="4" y="44"/>
                    </a:cxn>
                    <a:cxn ang="0">
                      <a:pos x="0" y="36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0" y="38"/>
                    </a:cxn>
                  </a:cxnLst>
                  <a:rect l="0" t="0" r="r" b="b"/>
                  <a:pathLst>
                    <a:path w="54" h="58">
                      <a:moveTo>
                        <a:pt x="54" y="19"/>
                      </a:moveTo>
                      <a:lnTo>
                        <a:pt x="54" y="17"/>
                      </a:lnTo>
                      <a:lnTo>
                        <a:pt x="52" y="13"/>
                      </a:lnTo>
                      <a:lnTo>
                        <a:pt x="48" y="8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8" y="10"/>
                      </a:lnTo>
                      <a:lnTo>
                        <a:pt x="12" y="6"/>
                      </a:lnTo>
                      <a:lnTo>
                        <a:pt x="17" y="2"/>
                      </a:lnTo>
                      <a:lnTo>
                        <a:pt x="21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2" y="13"/>
                      </a:lnTo>
                      <a:lnTo>
                        <a:pt x="54" y="17"/>
                      </a:lnTo>
                      <a:lnTo>
                        <a:pt x="54" y="21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lnTo>
                        <a:pt x="54" y="19"/>
                      </a:lnTo>
                      <a:close/>
                      <a:moveTo>
                        <a:pt x="0" y="38"/>
                      </a:move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8" y="48"/>
                      </a:lnTo>
                      <a:lnTo>
                        <a:pt x="12" y="52"/>
                      </a:lnTo>
                      <a:lnTo>
                        <a:pt x="17" y="56"/>
                      </a:lnTo>
                      <a:lnTo>
                        <a:pt x="21" y="56"/>
                      </a:lnTo>
                      <a:lnTo>
                        <a:pt x="27" y="58"/>
                      </a:lnTo>
                      <a:lnTo>
                        <a:pt x="33" y="56"/>
                      </a:lnTo>
                      <a:lnTo>
                        <a:pt x="39" y="56"/>
                      </a:lnTo>
                      <a:lnTo>
                        <a:pt x="44" y="52"/>
                      </a:lnTo>
                      <a:lnTo>
                        <a:pt x="48" y="48"/>
                      </a:lnTo>
                      <a:lnTo>
                        <a:pt x="52" y="44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8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40"/>
                      </a:lnTo>
                      <a:lnTo>
                        <a:pt x="52" y="44"/>
                      </a:lnTo>
                      <a:lnTo>
                        <a:pt x="48" y="48"/>
                      </a:lnTo>
                      <a:lnTo>
                        <a:pt x="44" y="52"/>
                      </a:lnTo>
                      <a:lnTo>
                        <a:pt x="39" y="56"/>
                      </a:lnTo>
                      <a:lnTo>
                        <a:pt x="33" y="56"/>
                      </a:lnTo>
                      <a:lnTo>
                        <a:pt x="27" y="58"/>
                      </a:lnTo>
                      <a:lnTo>
                        <a:pt x="21" y="56"/>
                      </a:lnTo>
                      <a:lnTo>
                        <a:pt x="17" y="56"/>
                      </a:lnTo>
                      <a:lnTo>
                        <a:pt x="12" y="52"/>
                      </a:lnTo>
                      <a:lnTo>
                        <a:pt x="8" y="48"/>
                      </a:lnTo>
                      <a:lnTo>
                        <a:pt x="4" y="44"/>
                      </a:lnTo>
                      <a:lnTo>
                        <a:pt x="2" y="40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FF7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2" name="Freeform 900"/>
                <p:cNvSpPr>
                  <a:spLocks noEditPoints="1"/>
                </p:cNvSpPr>
                <p:nvPr/>
              </p:nvSpPr>
              <p:spPr bwMode="auto">
                <a:xfrm>
                  <a:off x="1597" y="1922"/>
                  <a:ext cx="54" cy="58"/>
                </a:xfrm>
                <a:custGeom>
                  <a:avLst/>
                  <a:gdLst/>
                  <a:ahLst/>
                  <a:cxnLst>
                    <a:cxn ang="0">
                      <a:pos x="54" y="17"/>
                    </a:cxn>
                    <a:cxn ang="0">
                      <a:pos x="48" y="10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7" y="2"/>
                    </a:cxn>
                    <a:cxn ang="0">
                      <a:pos x="8" y="10"/>
                    </a:cxn>
                    <a:cxn ang="0">
                      <a:pos x="2" y="17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2" y="17"/>
                    </a:cxn>
                    <a:cxn ang="0">
                      <a:pos x="8" y="10"/>
                    </a:cxn>
                    <a:cxn ang="0">
                      <a:pos x="17" y="2"/>
                    </a:cxn>
                    <a:cxn ang="0">
                      <a:pos x="27" y="0"/>
                    </a:cxn>
                    <a:cxn ang="0">
                      <a:pos x="39" y="2"/>
                    </a:cxn>
                    <a:cxn ang="0">
                      <a:pos x="48" y="10"/>
                    </a:cxn>
                    <a:cxn ang="0">
                      <a:pos x="54" y="17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0" y="36"/>
                    </a:cxn>
                    <a:cxn ang="0">
                      <a:pos x="4" y="44"/>
                    </a:cxn>
                    <a:cxn ang="0">
                      <a:pos x="12" y="52"/>
                    </a:cxn>
                    <a:cxn ang="0">
                      <a:pos x="21" y="56"/>
                    </a:cxn>
                    <a:cxn ang="0">
                      <a:pos x="33" y="56"/>
                    </a:cxn>
                    <a:cxn ang="0">
                      <a:pos x="44" y="52"/>
                    </a:cxn>
                    <a:cxn ang="0">
                      <a:pos x="52" y="44"/>
                    </a:cxn>
                    <a:cxn ang="0">
                      <a:pos x="54" y="36"/>
                    </a:cxn>
                    <a:cxn ang="0">
                      <a:pos x="54" y="36"/>
                    </a:cxn>
                    <a:cxn ang="0">
                      <a:pos x="54" y="36"/>
                    </a:cxn>
                    <a:cxn ang="0">
                      <a:pos x="54" y="36"/>
                    </a:cxn>
                    <a:cxn ang="0">
                      <a:pos x="54" y="36"/>
                    </a:cxn>
                    <a:cxn ang="0">
                      <a:pos x="52" y="44"/>
                    </a:cxn>
                    <a:cxn ang="0">
                      <a:pos x="44" y="52"/>
                    </a:cxn>
                    <a:cxn ang="0">
                      <a:pos x="33" y="56"/>
                    </a:cxn>
                    <a:cxn ang="0">
                      <a:pos x="21" y="56"/>
                    </a:cxn>
                    <a:cxn ang="0">
                      <a:pos x="12" y="52"/>
                    </a:cxn>
                    <a:cxn ang="0">
                      <a:pos x="4" y="44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54" h="58">
                      <a:moveTo>
                        <a:pt x="54" y="21"/>
                      </a:moveTo>
                      <a:lnTo>
                        <a:pt x="54" y="17"/>
                      </a:lnTo>
                      <a:lnTo>
                        <a:pt x="52" y="13"/>
                      </a:ln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2" y="6"/>
                      </a:lnTo>
                      <a:lnTo>
                        <a:pt x="8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19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8" y="10"/>
                      </a:lnTo>
                      <a:lnTo>
                        <a:pt x="12" y="6"/>
                      </a:lnTo>
                      <a:lnTo>
                        <a:pt x="17" y="2"/>
                      </a:lnTo>
                      <a:lnTo>
                        <a:pt x="21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9" y="2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2" y="13"/>
                      </a:lnTo>
                      <a:lnTo>
                        <a:pt x="54" y="17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close/>
                      <a:moveTo>
                        <a:pt x="0" y="36"/>
                      </a:move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8" y="48"/>
                      </a:lnTo>
                      <a:lnTo>
                        <a:pt x="12" y="52"/>
                      </a:lnTo>
                      <a:lnTo>
                        <a:pt x="17" y="56"/>
                      </a:lnTo>
                      <a:lnTo>
                        <a:pt x="21" y="56"/>
                      </a:lnTo>
                      <a:lnTo>
                        <a:pt x="27" y="58"/>
                      </a:lnTo>
                      <a:lnTo>
                        <a:pt x="33" y="56"/>
                      </a:lnTo>
                      <a:lnTo>
                        <a:pt x="39" y="56"/>
                      </a:lnTo>
                      <a:lnTo>
                        <a:pt x="44" y="52"/>
                      </a:lnTo>
                      <a:lnTo>
                        <a:pt x="48" y="48"/>
                      </a:lnTo>
                      <a:lnTo>
                        <a:pt x="52" y="44"/>
                      </a:lnTo>
                      <a:lnTo>
                        <a:pt x="54" y="40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40"/>
                      </a:lnTo>
                      <a:lnTo>
                        <a:pt x="52" y="44"/>
                      </a:lnTo>
                      <a:lnTo>
                        <a:pt x="48" y="48"/>
                      </a:lnTo>
                      <a:lnTo>
                        <a:pt x="44" y="52"/>
                      </a:lnTo>
                      <a:lnTo>
                        <a:pt x="39" y="54"/>
                      </a:lnTo>
                      <a:lnTo>
                        <a:pt x="33" y="56"/>
                      </a:lnTo>
                      <a:lnTo>
                        <a:pt x="27" y="58"/>
                      </a:lnTo>
                      <a:lnTo>
                        <a:pt x="21" y="56"/>
                      </a:lnTo>
                      <a:lnTo>
                        <a:pt x="17" y="54"/>
                      </a:lnTo>
                      <a:lnTo>
                        <a:pt x="12" y="52"/>
                      </a:lnTo>
                      <a:lnTo>
                        <a:pt x="8" y="48"/>
                      </a:lnTo>
                      <a:lnTo>
                        <a:pt x="4" y="44"/>
                      </a:lnTo>
                      <a:lnTo>
                        <a:pt x="2" y="40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7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3" name="Freeform 901"/>
                <p:cNvSpPr>
                  <a:spLocks noEditPoints="1"/>
                </p:cNvSpPr>
                <p:nvPr/>
              </p:nvSpPr>
              <p:spPr bwMode="auto">
                <a:xfrm>
                  <a:off x="1597" y="1922"/>
                  <a:ext cx="56" cy="58"/>
                </a:xfrm>
                <a:custGeom>
                  <a:avLst/>
                  <a:gdLst/>
                  <a:ahLst/>
                  <a:cxnLst>
                    <a:cxn ang="0">
                      <a:pos x="54" y="17"/>
                    </a:cxn>
                    <a:cxn ang="0">
                      <a:pos x="48" y="10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7" y="2"/>
                    </a:cxn>
                    <a:cxn ang="0">
                      <a:pos x="8" y="10"/>
                    </a:cxn>
                    <a:cxn ang="0">
                      <a:pos x="2" y="17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2" y="17"/>
                    </a:cxn>
                    <a:cxn ang="0">
                      <a:pos x="8" y="10"/>
                    </a:cxn>
                    <a:cxn ang="0">
                      <a:pos x="17" y="4"/>
                    </a:cxn>
                    <a:cxn ang="0">
                      <a:pos x="27" y="0"/>
                    </a:cxn>
                    <a:cxn ang="0">
                      <a:pos x="39" y="4"/>
                    </a:cxn>
                    <a:cxn ang="0">
                      <a:pos x="48" y="10"/>
                    </a:cxn>
                    <a:cxn ang="0">
                      <a:pos x="54" y="17"/>
                    </a:cxn>
                    <a:cxn ang="0">
                      <a:pos x="56" y="21"/>
                    </a:cxn>
                    <a:cxn ang="0">
                      <a:pos x="56" y="21"/>
                    </a:cxn>
                    <a:cxn ang="0">
                      <a:pos x="54" y="21"/>
                    </a:cxn>
                    <a:cxn ang="0">
                      <a:pos x="54" y="21"/>
                    </a:cxn>
                    <a:cxn ang="0">
                      <a:pos x="0" y="36"/>
                    </a:cxn>
                    <a:cxn ang="0">
                      <a:pos x="4" y="44"/>
                    </a:cxn>
                    <a:cxn ang="0">
                      <a:pos x="12" y="52"/>
                    </a:cxn>
                    <a:cxn ang="0">
                      <a:pos x="21" y="56"/>
                    </a:cxn>
                    <a:cxn ang="0">
                      <a:pos x="33" y="56"/>
                    </a:cxn>
                    <a:cxn ang="0">
                      <a:pos x="44" y="52"/>
                    </a:cxn>
                    <a:cxn ang="0">
                      <a:pos x="52" y="44"/>
                    </a:cxn>
                    <a:cxn ang="0">
                      <a:pos x="54" y="36"/>
                    </a:cxn>
                    <a:cxn ang="0">
                      <a:pos x="54" y="36"/>
                    </a:cxn>
                    <a:cxn ang="0">
                      <a:pos x="54" y="36"/>
                    </a:cxn>
                    <a:cxn ang="0">
                      <a:pos x="56" y="36"/>
                    </a:cxn>
                    <a:cxn ang="0">
                      <a:pos x="56" y="35"/>
                    </a:cxn>
                    <a:cxn ang="0">
                      <a:pos x="50" y="44"/>
                    </a:cxn>
                    <a:cxn ang="0">
                      <a:pos x="44" y="52"/>
                    </a:cxn>
                    <a:cxn ang="0">
                      <a:pos x="33" y="56"/>
                    </a:cxn>
                    <a:cxn ang="0">
                      <a:pos x="23" y="56"/>
                    </a:cxn>
                    <a:cxn ang="0">
                      <a:pos x="12" y="52"/>
                    </a:cxn>
                    <a:cxn ang="0">
                      <a:pos x="4" y="44"/>
                    </a:cxn>
                    <a:cxn ang="0">
                      <a:pos x="0" y="35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0" y="36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56" h="58">
                      <a:moveTo>
                        <a:pt x="54" y="21"/>
                      </a:moveTo>
                      <a:lnTo>
                        <a:pt x="54" y="17"/>
                      </a:lnTo>
                      <a:lnTo>
                        <a:pt x="52" y="13"/>
                      </a:ln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9" y="2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2" y="6"/>
                      </a:lnTo>
                      <a:lnTo>
                        <a:pt x="8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8" y="10"/>
                      </a:lnTo>
                      <a:lnTo>
                        <a:pt x="12" y="6"/>
                      </a:lnTo>
                      <a:lnTo>
                        <a:pt x="17" y="4"/>
                      </a:lnTo>
                      <a:lnTo>
                        <a:pt x="23" y="2"/>
                      </a:lnTo>
                      <a:lnTo>
                        <a:pt x="27" y="0"/>
                      </a:lnTo>
                      <a:lnTo>
                        <a:pt x="33" y="2"/>
                      </a:lnTo>
                      <a:lnTo>
                        <a:pt x="39" y="4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0" y="13"/>
                      </a:lnTo>
                      <a:lnTo>
                        <a:pt x="54" y="17"/>
                      </a:lnTo>
                      <a:lnTo>
                        <a:pt x="56" y="21"/>
                      </a:lnTo>
                      <a:lnTo>
                        <a:pt x="56" y="21"/>
                      </a:lnTo>
                      <a:lnTo>
                        <a:pt x="56" y="21"/>
                      </a:lnTo>
                      <a:lnTo>
                        <a:pt x="56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lnTo>
                        <a:pt x="54" y="21"/>
                      </a:lnTo>
                      <a:close/>
                      <a:moveTo>
                        <a:pt x="0" y="36"/>
                      </a:move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8" y="48"/>
                      </a:lnTo>
                      <a:lnTo>
                        <a:pt x="12" y="52"/>
                      </a:lnTo>
                      <a:lnTo>
                        <a:pt x="17" y="54"/>
                      </a:lnTo>
                      <a:lnTo>
                        <a:pt x="21" y="56"/>
                      </a:lnTo>
                      <a:lnTo>
                        <a:pt x="27" y="58"/>
                      </a:lnTo>
                      <a:lnTo>
                        <a:pt x="33" y="56"/>
                      </a:lnTo>
                      <a:lnTo>
                        <a:pt x="39" y="54"/>
                      </a:lnTo>
                      <a:lnTo>
                        <a:pt x="44" y="52"/>
                      </a:lnTo>
                      <a:lnTo>
                        <a:pt x="48" y="48"/>
                      </a:lnTo>
                      <a:lnTo>
                        <a:pt x="52" y="44"/>
                      </a:lnTo>
                      <a:lnTo>
                        <a:pt x="54" y="40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4" y="36"/>
                      </a:lnTo>
                      <a:lnTo>
                        <a:pt x="56" y="36"/>
                      </a:lnTo>
                      <a:lnTo>
                        <a:pt x="56" y="36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4" y="40"/>
                      </a:lnTo>
                      <a:lnTo>
                        <a:pt x="50" y="44"/>
                      </a:lnTo>
                      <a:lnTo>
                        <a:pt x="48" y="48"/>
                      </a:lnTo>
                      <a:lnTo>
                        <a:pt x="44" y="52"/>
                      </a:lnTo>
                      <a:lnTo>
                        <a:pt x="39" y="54"/>
                      </a:lnTo>
                      <a:lnTo>
                        <a:pt x="33" y="56"/>
                      </a:lnTo>
                      <a:lnTo>
                        <a:pt x="27" y="56"/>
                      </a:lnTo>
                      <a:lnTo>
                        <a:pt x="23" y="56"/>
                      </a:lnTo>
                      <a:lnTo>
                        <a:pt x="17" y="54"/>
                      </a:lnTo>
                      <a:lnTo>
                        <a:pt x="12" y="52"/>
                      </a:lnTo>
                      <a:lnTo>
                        <a:pt x="8" y="48"/>
                      </a:lnTo>
                      <a:lnTo>
                        <a:pt x="4" y="44"/>
                      </a:lnTo>
                      <a:lnTo>
                        <a:pt x="2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76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4" name="Freeform 902"/>
                <p:cNvSpPr>
                  <a:spLocks noEditPoints="1"/>
                </p:cNvSpPr>
                <p:nvPr/>
              </p:nvSpPr>
              <p:spPr bwMode="auto">
                <a:xfrm>
                  <a:off x="1597" y="1922"/>
                  <a:ext cx="56" cy="56"/>
                </a:xfrm>
                <a:custGeom>
                  <a:avLst/>
                  <a:gdLst/>
                  <a:ahLst/>
                  <a:cxnLst>
                    <a:cxn ang="0">
                      <a:pos x="54" y="17"/>
                    </a:cxn>
                    <a:cxn ang="0">
                      <a:pos x="48" y="10"/>
                    </a:cxn>
                    <a:cxn ang="0">
                      <a:pos x="39" y="4"/>
                    </a:cxn>
                    <a:cxn ang="0">
                      <a:pos x="27" y="0"/>
                    </a:cxn>
                    <a:cxn ang="0">
                      <a:pos x="17" y="4"/>
                    </a:cxn>
                    <a:cxn ang="0">
                      <a:pos x="8" y="10"/>
                    </a:cxn>
                    <a:cxn ang="0">
                      <a:pos x="2" y="17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2" y="17"/>
                    </a:cxn>
                    <a:cxn ang="0">
                      <a:pos x="8" y="10"/>
                    </a:cxn>
                    <a:cxn ang="0">
                      <a:pos x="17" y="4"/>
                    </a:cxn>
                    <a:cxn ang="0">
                      <a:pos x="27" y="2"/>
                    </a:cxn>
                    <a:cxn ang="0">
                      <a:pos x="39" y="4"/>
                    </a:cxn>
                    <a:cxn ang="0">
                      <a:pos x="48" y="10"/>
                    </a:cxn>
                    <a:cxn ang="0">
                      <a:pos x="54" y="17"/>
                    </a:cxn>
                    <a:cxn ang="0">
                      <a:pos x="56" y="23"/>
                    </a:cxn>
                    <a:cxn ang="0">
                      <a:pos x="56" y="23"/>
                    </a:cxn>
                    <a:cxn ang="0">
                      <a:pos x="56" y="23"/>
                    </a:cxn>
                    <a:cxn ang="0">
                      <a:pos x="56" y="23"/>
                    </a:cxn>
                    <a:cxn ang="0">
                      <a:pos x="0" y="35"/>
                    </a:cxn>
                    <a:cxn ang="0">
                      <a:pos x="4" y="44"/>
                    </a:cxn>
                    <a:cxn ang="0">
                      <a:pos x="12" y="52"/>
                    </a:cxn>
                    <a:cxn ang="0">
                      <a:pos x="23" y="56"/>
                    </a:cxn>
                    <a:cxn ang="0">
                      <a:pos x="33" y="56"/>
                    </a:cxn>
                    <a:cxn ang="0">
                      <a:pos x="44" y="52"/>
                    </a:cxn>
                    <a:cxn ang="0">
                      <a:pos x="50" y="44"/>
                    </a:cxn>
                    <a:cxn ang="0">
                      <a:pos x="56" y="35"/>
                    </a:cxn>
                    <a:cxn ang="0">
                      <a:pos x="56" y="35"/>
                    </a:cxn>
                    <a:cxn ang="0">
                      <a:pos x="56" y="35"/>
                    </a:cxn>
                    <a:cxn ang="0">
                      <a:pos x="56" y="35"/>
                    </a:cxn>
                    <a:cxn ang="0">
                      <a:pos x="56" y="35"/>
                    </a:cxn>
                    <a:cxn ang="0">
                      <a:pos x="50" y="44"/>
                    </a:cxn>
                    <a:cxn ang="0">
                      <a:pos x="44" y="52"/>
                    </a:cxn>
                    <a:cxn ang="0">
                      <a:pos x="33" y="56"/>
                    </a:cxn>
                    <a:cxn ang="0">
                      <a:pos x="23" y="56"/>
                    </a:cxn>
                    <a:cxn ang="0">
                      <a:pos x="12" y="52"/>
                    </a:cxn>
                    <a:cxn ang="0">
                      <a:pos x="4" y="44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6" h="56">
                      <a:moveTo>
                        <a:pt x="56" y="21"/>
                      </a:moveTo>
                      <a:lnTo>
                        <a:pt x="54" y="17"/>
                      </a:lnTo>
                      <a:lnTo>
                        <a:pt x="50" y="13"/>
                      </a:lnTo>
                      <a:lnTo>
                        <a:pt x="48" y="10"/>
                      </a:lnTo>
                      <a:lnTo>
                        <a:pt x="44" y="6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7" y="4"/>
                      </a:lnTo>
                      <a:lnTo>
                        <a:pt x="12" y="6"/>
                      </a:lnTo>
                      <a:lnTo>
                        <a:pt x="8" y="10"/>
                      </a:lnTo>
                      <a:lnTo>
                        <a:pt x="4" y="13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2" y="17"/>
                      </a:lnTo>
                      <a:lnTo>
                        <a:pt x="4" y="13"/>
                      </a:lnTo>
                      <a:lnTo>
                        <a:pt x="8" y="10"/>
                      </a:lnTo>
                      <a:lnTo>
                        <a:pt x="12" y="6"/>
                      </a:lnTo>
                      <a:lnTo>
                        <a:pt x="17" y="4"/>
                      </a:lnTo>
                      <a:lnTo>
                        <a:pt x="23" y="2"/>
                      </a:lnTo>
                      <a:lnTo>
                        <a:pt x="27" y="2"/>
                      </a:lnTo>
                      <a:lnTo>
                        <a:pt x="33" y="2"/>
                      </a:lnTo>
                      <a:lnTo>
                        <a:pt x="39" y="4"/>
                      </a:lnTo>
                      <a:lnTo>
                        <a:pt x="44" y="6"/>
                      </a:lnTo>
                      <a:lnTo>
                        <a:pt x="48" y="10"/>
                      </a:lnTo>
                      <a:lnTo>
                        <a:pt x="50" y="13"/>
                      </a:lnTo>
                      <a:lnTo>
                        <a:pt x="54" y="17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1"/>
                      </a:lnTo>
                      <a:close/>
                      <a:moveTo>
                        <a:pt x="0" y="35"/>
                      </a:moveTo>
                      <a:lnTo>
                        <a:pt x="2" y="40"/>
                      </a:lnTo>
                      <a:lnTo>
                        <a:pt x="4" y="44"/>
                      </a:lnTo>
                      <a:lnTo>
                        <a:pt x="8" y="48"/>
                      </a:lnTo>
                      <a:lnTo>
                        <a:pt x="12" y="52"/>
                      </a:lnTo>
                      <a:lnTo>
                        <a:pt x="17" y="54"/>
                      </a:lnTo>
                      <a:lnTo>
                        <a:pt x="23" y="56"/>
                      </a:lnTo>
                      <a:lnTo>
                        <a:pt x="27" y="56"/>
                      </a:lnTo>
                      <a:lnTo>
                        <a:pt x="33" y="56"/>
                      </a:lnTo>
                      <a:lnTo>
                        <a:pt x="39" y="54"/>
                      </a:lnTo>
                      <a:lnTo>
                        <a:pt x="44" y="52"/>
                      </a:lnTo>
                      <a:lnTo>
                        <a:pt x="48" y="48"/>
                      </a:lnTo>
                      <a:lnTo>
                        <a:pt x="50" y="44"/>
                      </a:lnTo>
                      <a:lnTo>
                        <a:pt x="54" y="40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6" y="35"/>
                      </a:lnTo>
                      <a:lnTo>
                        <a:pt x="54" y="40"/>
                      </a:lnTo>
                      <a:lnTo>
                        <a:pt x="50" y="44"/>
                      </a:lnTo>
                      <a:lnTo>
                        <a:pt x="48" y="48"/>
                      </a:lnTo>
                      <a:lnTo>
                        <a:pt x="44" y="52"/>
                      </a:lnTo>
                      <a:lnTo>
                        <a:pt x="39" y="54"/>
                      </a:lnTo>
                      <a:lnTo>
                        <a:pt x="33" y="56"/>
                      </a:lnTo>
                      <a:lnTo>
                        <a:pt x="27" y="56"/>
                      </a:lnTo>
                      <a:lnTo>
                        <a:pt x="23" y="56"/>
                      </a:lnTo>
                      <a:lnTo>
                        <a:pt x="17" y="54"/>
                      </a:lnTo>
                      <a:lnTo>
                        <a:pt x="12" y="52"/>
                      </a:lnTo>
                      <a:lnTo>
                        <a:pt x="8" y="48"/>
                      </a:lnTo>
                      <a:lnTo>
                        <a:pt x="4" y="44"/>
                      </a:lnTo>
                      <a:lnTo>
                        <a:pt x="2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77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5" name="Freeform 903"/>
                <p:cNvSpPr>
                  <a:spLocks noEditPoints="1"/>
                </p:cNvSpPr>
                <p:nvPr/>
              </p:nvSpPr>
              <p:spPr bwMode="auto">
                <a:xfrm>
                  <a:off x="1597" y="1924"/>
                  <a:ext cx="56" cy="54"/>
                </a:xfrm>
                <a:custGeom>
                  <a:avLst/>
                  <a:gdLst/>
                  <a:ahLst/>
                  <a:cxnLst>
                    <a:cxn ang="0">
                      <a:pos x="54" y="15"/>
                    </a:cxn>
                    <a:cxn ang="0">
                      <a:pos x="48" y="8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7" y="2"/>
                    </a:cxn>
                    <a:cxn ang="0">
                      <a:pos x="8" y="8"/>
                    </a:cxn>
                    <a:cxn ang="0">
                      <a:pos x="2" y="15"/>
                    </a:cxn>
                    <a:cxn ang="0">
                      <a:pos x="0" y="21"/>
                    </a:cxn>
                    <a:cxn ang="0">
                      <a:pos x="0" y="21"/>
                    </a:cxn>
                    <a:cxn ang="0">
                      <a:pos x="0" y="23"/>
                    </a:cxn>
                    <a:cxn ang="0">
                      <a:pos x="0" y="23"/>
                    </a:cxn>
                    <a:cxn ang="0">
                      <a:pos x="0" y="21"/>
                    </a:cxn>
                    <a:cxn ang="0">
                      <a:pos x="6" y="11"/>
                    </a:cxn>
                    <a:cxn ang="0">
                      <a:pos x="12" y="4"/>
                    </a:cxn>
                    <a:cxn ang="0">
                      <a:pos x="23" y="0"/>
                    </a:cxn>
                    <a:cxn ang="0">
                      <a:pos x="33" y="0"/>
                    </a:cxn>
                    <a:cxn ang="0">
                      <a:pos x="42" y="4"/>
                    </a:cxn>
                    <a:cxn ang="0">
                      <a:pos x="50" y="11"/>
                    </a:cxn>
                    <a:cxn ang="0">
                      <a:pos x="54" y="21"/>
                    </a:cxn>
                    <a:cxn ang="0">
                      <a:pos x="56" y="23"/>
                    </a:cxn>
                    <a:cxn ang="0">
                      <a:pos x="56" y="23"/>
                    </a:cxn>
                    <a:cxn ang="0">
                      <a:pos x="56" y="21"/>
                    </a:cxn>
                    <a:cxn ang="0">
                      <a:pos x="56" y="21"/>
                    </a:cxn>
                    <a:cxn ang="0">
                      <a:pos x="0" y="33"/>
                    </a:cxn>
                    <a:cxn ang="0">
                      <a:pos x="4" y="42"/>
                    </a:cxn>
                    <a:cxn ang="0">
                      <a:pos x="12" y="50"/>
                    </a:cxn>
                    <a:cxn ang="0">
                      <a:pos x="23" y="54"/>
                    </a:cxn>
                    <a:cxn ang="0">
                      <a:pos x="33" y="54"/>
                    </a:cxn>
                    <a:cxn ang="0">
                      <a:pos x="44" y="50"/>
                    </a:cxn>
                    <a:cxn ang="0">
                      <a:pos x="50" y="42"/>
                    </a:cxn>
                    <a:cxn ang="0">
                      <a:pos x="56" y="33"/>
                    </a:cxn>
                    <a:cxn ang="0">
                      <a:pos x="56" y="33"/>
                    </a:cxn>
                    <a:cxn ang="0">
                      <a:pos x="56" y="31"/>
                    </a:cxn>
                    <a:cxn ang="0">
                      <a:pos x="56" y="31"/>
                    </a:cxn>
                    <a:cxn ang="0">
                      <a:pos x="56" y="29"/>
                    </a:cxn>
                    <a:cxn ang="0">
                      <a:pos x="54" y="38"/>
                    </a:cxn>
                    <a:cxn ang="0">
                      <a:pos x="48" y="46"/>
                    </a:cxn>
                    <a:cxn ang="0">
                      <a:pos x="39" y="52"/>
                    </a:cxn>
                    <a:cxn ang="0">
                      <a:pos x="27" y="54"/>
                    </a:cxn>
                    <a:cxn ang="0">
                      <a:pos x="17" y="52"/>
                    </a:cxn>
                    <a:cxn ang="0">
                      <a:pos x="8" y="46"/>
                    </a:cxn>
                    <a:cxn ang="0">
                      <a:pos x="2" y="38"/>
                    </a:cxn>
                    <a:cxn ang="0">
                      <a:pos x="0" y="29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56" h="54">
                      <a:moveTo>
                        <a:pt x="56" y="21"/>
                      </a:moveTo>
                      <a:lnTo>
                        <a:pt x="54" y="15"/>
                      </a:lnTo>
                      <a:lnTo>
                        <a:pt x="50" y="11"/>
                      </a:lnTo>
                      <a:lnTo>
                        <a:pt x="48" y="8"/>
                      </a:lnTo>
                      <a:lnTo>
                        <a:pt x="44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3"/>
                      </a:lnTo>
                      <a:lnTo>
                        <a:pt x="0" y="21"/>
                      </a:lnTo>
                      <a:lnTo>
                        <a:pt x="2" y="15"/>
                      </a:lnTo>
                      <a:lnTo>
                        <a:pt x="6" y="11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2" y="4"/>
                      </a:lnTo>
                      <a:lnTo>
                        <a:pt x="48" y="8"/>
                      </a:lnTo>
                      <a:lnTo>
                        <a:pt x="50" y="11"/>
                      </a:lnTo>
                      <a:lnTo>
                        <a:pt x="54" y="15"/>
                      </a:lnTo>
                      <a:lnTo>
                        <a:pt x="54" y="21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3"/>
                      </a:lnTo>
                      <a:lnTo>
                        <a:pt x="56" y="21"/>
                      </a:lnTo>
                      <a:lnTo>
                        <a:pt x="56" y="21"/>
                      </a:lnTo>
                      <a:lnTo>
                        <a:pt x="56" y="21"/>
                      </a:lnTo>
                      <a:lnTo>
                        <a:pt x="56" y="21"/>
                      </a:lnTo>
                      <a:close/>
                      <a:moveTo>
                        <a:pt x="0" y="33"/>
                      </a:moveTo>
                      <a:lnTo>
                        <a:pt x="2" y="38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33" y="54"/>
                      </a:lnTo>
                      <a:lnTo>
                        <a:pt x="39" y="52"/>
                      </a:lnTo>
                      <a:lnTo>
                        <a:pt x="44" y="50"/>
                      </a:lnTo>
                      <a:lnTo>
                        <a:pt x="48" y="46"/>
                      </a:lnTo>
                      <a:lnTo>
                        <a:pt x="50" y="42"/>
                      </a:lnTo>
                      <a:lnTo>
                        <a:pt x="54" y="38"/>
                      </a:lnTo>
                      <a:lnTo>
                        <a:pt x="56" y="33"/>
                      </a:lnTo>
                      <a:lnTo>
                        <a:pt x="56" y="33"/>
                      </a:lnTo>
                      <a:lnTo>
                        <a:pt x="56" y="33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6" y="31"/>
                      </a:lnTo>
                      <a:lnTo>
                        <a:pt x="56" y="29"/>
                      </a:lnTo>
                      <a:lnTo>
                        <a:pt x="54" y="33"/>
                      </a:lnTo>
                      <a:lnTo>
                        <a:pt x="54" y="38"/>
                      </a:lnTo>
                      <a:lnTo>
                        <a:pt x="50" y="42"/>
                      </a:lnTo>
                      <a:lnTo>
                        <a:pt x="48" y="46"/>
                      </a:lnTo>
                      <a:lnTo>
                        <a:pt x="42" y="50"/>
                      </a:lnTo>
                      <a:lnTo>
                        <a:pt x="39" y="52"/>
                      </a:lnTo>
                      <a:lnTo>
                        <a:pt x="33" y="54"/>
                      </a:lnTo>
                      <a:lnTo>
                        <a:pt x="27" y="54"/>
                      </a:lnTo>
                      <a:lnTo>
                        <a:pt x="23" y="54"/>
                      </a:lnTo>
                      <a:lnTo>
                        <a:pt x="17" y="52"/>
                      </a:lnTo>
                      <a:lnTo>
                        <a:pt x="12" y="50"/>
                      </a:lnTo>
                      <a:lnTo>
                        <a:pt x="8" y="46"/>
                      </a:lnTo>
                      <a:lnTo>
                        <a:pt x="6" y="42"/>
                      </a:lnTo>
                      <a:lnTo>
                        <a:pt x="2" y="38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7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6" name="Freeform 904"/>
                <p:cNvSpPr>
                  <a:spLocks noEditPoints="1"/>
                </p:cNvSpPr>
                <p:nvPr/>
              </p:nvSpPr>
              <p:spPr bwMode="auto">
                <a:xfrm>
                  <a:off x="1597" y="1924"/>
                  <a:ext cx="56" cy="54"/>
                </a:xfrm>
                <a:custGeom>
                  <a:avLst/>
                  <a:gdLst/>
                  <a:ahLst/>
                  <a:cxnLst>
                    <a:cxn ang="0">
                      <a:pos x="54" y="21"/>
                    </a:cxn>
                    <a:cxn ang="0">
                      <a:pos x="50" y="11"/>
                    </a:cxn>
                    <a:cxn ang="0">
                      <a:pos x="42" y="4"/>
                    </a:cxn>
                    <a:cxn ang="0">
                      <a:pos x="33" y="0"/>
                    </a:cxn>
                    <a:cxn ang="0">
                      <a:pos x="23" y="0"/>
                    </a:cxn>
                    <a:cxn ang="0">
                      <a:pos x="12" y="4"/>
                    </a:cxn>
                    <a:cxn ang="0">
                      <a:pos x="6" y="11"/>
                    </a:cxn>
                    <a:cxn ang="0">
                      <a:pos x="0" y="21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2" y="21"/>
                    </a:cxn>
                    <a:cxn ang="0">
                      <a:pos x="6" y="11"/>
                    </a:cxn>
                    <a:cxn ang="0">
                      <a:pos x="12" y="4"/>
                    </a:cxn>
                    <a:cxn ang="0">
                      <a:pos x="23" y="0"/>
                    </a:cxn>
                    <a:cxn ang="0">
                      <a:pos x="33" y="0"/>
                    </a:cxn>
                    <a:cxn ang="0">
                      <a:pos x="42" y="4"/>
                    </a:cxn>
                    <a:cxn ang="0">
                      <a:pos x="50" y="11"/>
                    </a:cxn>
                    <a:cxn ang="0">
                      <a:pos x="54" y="21"/>
                    </a:cxn>
                    <a:cxn ang="0">
                      <a:pos x="56" y="27"/>
                    </a:cxn>
                    <a:cxn ang="0">
                      <a:pos x="56" y="25"/>
                    </a:cxn>
                    <a:cxn ang="0">
                      <a:pos x="56" y="25"/>
                    </a:cxn>
                    <a:cxn ang="0">
                      <a:pos x="56" y="25"/>
                    </a:cxn>
                    <a:cxn ang="0">
                      <a:pos x="0" y="29"/>
                    </a:cxn>
                    <a:cxn ang="0">
                      <a:pos x="2" y="38"/>
                    </a:cxn>
                    <a:cxn ang="0">
                      <a:pos x="8" y="46"/>
                    </a:cxn>
                    <a:cxn ang="0">
                      <a:pos x="17" y="52"/>
                    </a:cxn>
                    <a:cxn ang="0">
                      <a:pos x="27" y="54"/>
                    </a:cxn>
                    <a:cxn ang="0">
                      <a:pos x="39" y="52"/>
                    </a:cxn>
                    <a:cxn ang="0">
                      <a:pos x="48" y="46"/>
                    </a:cxn>
                    <a:cxn ang="0">
                      <a:pos x="54" y="38"/>
                    </a:cxn>
                    <a:cxn ang="0">
                      <a:pos x="56" y="29"/>
                    </a:cxn>
                    <a:cxn ang="0">
                      <a:pos x="56" y="29"/>
                    </a:cxn>
                    <a:cxn ang="0">
                      <a:pos x="56" y="29"/>
                    </a:cxn>
                    <a:cxn ang="0">
                      <a:pos x="56" y="29"/>
                    </a:cxn>
                    <a:cxn ang="0">
                      <a:pos x="56" y="27"/>
                    </a:cxn>
                    <a:cxn ang="0">
                      <a:pos x="54" y="36"/>
                    </a:cxn>
                    <a:cxn ang="0">
                      <a:pos x="46" y="46"/>
                    </a:cxn>
                    <a:cxn ang="0">
                      <a:pos x="39" y="52"/>
                    </a:cxn>
                    <a:cxn ang="0">
                      <a:pos x="27" y="54"/>
                    </a:cxn>
                    <a:cxn ang="0">
                      <a:pos x="17" y="52"/>
                    </a:cxn>
                    <a:cxn ang="0">
                      <a:pos x="8" y="46"/>
                    </a:cxn>
                    <a:cxn ang="0">
                      <a:pos x="2" y="36"/>
                    </a:cxn>
                    <a:cxn ang="0">
                      <a:pos x="0" y="27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0" y="29"/>
                    </a:cxn>
                  </a:cxnLst>
                  <a:rect l="0" t="0" r="r" b="b"/>
                  <a:pathLst>
                    <a:path w="56" h="54">
                      <a:moveTo>
                        <a:pt x="56" y="23"/>
                      </a:moveTo>
                      <a:lnTo>
                        <a:pt x="54" y="21"/>
                      </a:lnTo>
                      <a:lnTo>
                        <a:pt x="54" y="15"/>
                      </a:lnTo>
                      <a:lnTo>
                        <a:pt x="50" y="11"/>
                      </a:lnTo>
                      <a:lnTo>
                        <a:pt x="48" y="8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2" y="21"/>
                      </a:lnTo>
                      <a:lnTo>
                        <a:pt x="2" y="15"/>
                      </a:lnTo>
                      <a:lnTo>
                        <a:pt x="6" y="11"/>
                      </a:lnTo>
                      <a:lnTo>
                        <a:pt x="8" y="8"/>
                      </a:lnTo>
                      <a:lnTo>
                        <a:pt x="12" y="4"/>
                      </a:lnTo>
                      <a:lnTo>
                        <a:pt x="17" y="2"/>
                      </a:lnTo>
                      <a:lnTo>
                        <a:pt x="23" y="0"/>
                      </a:lnTo>
                      <a:lnTo>
                        <a:pt x="27" y="0"/>
                      </a:lnTo>
                      <a:lnTo>
                        <a:pt x="33" y="0"/>
                      </a:lnTo>
                      <a:lnTo>
                        <a:pt x="39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50" y="11"/>
                      </a:lnTo>
                      <a:lnTo>
                        <a:pt x="54" y="15"/>
                      </a:lnTo>
                      <a:lnTo>
                        <a:pt x="54" y="21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5"/>
                      </a:lnTo>
                      <a:lnTo>
                        <a:pt x="56" y="25"/>
                      </a:lnTo>
                      <a:lnTo>
                        <a:pt x="56" y="25"/>
                      </a:lnTo>
                      <a:lnTo>
                        <a:pt x="56" y="25"/>
                      </a:lnTo>
                      <a:lnTo>
                        <a:pt x="56" y="25"/>
                      </a:lnTo>
                      <a:lnTo>
                        <a:pt x="56" y="25"/>
                      </a:lnTo>
                      <a:lnTo>
                        <a:pt x="56" y="23"/>
                      </a:lnTo>
                      <a:close/>
                      <a:moveTo>
                        <a:pt x="0" y="29"/>
                      </a:moveTo>
                      <a:lnTo>
                        <a:pt x="0" y="33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33" y="54"/>
                      </a:lnTo>
                      <a:lnTo>
                        <a:pt x="39" y="52"/>
                      </a:lnTo>
                      <a:lnTo>
                        <a:pt x="42" y="50"/>
                      </a:lnTo>
                      <a:lnTo>
                        <a:pt x="48" y="46"/>
                      </a:lnTo>
                      <a:lnTo>
                        <a:pt x="50" y="42"/>
                      </a:lnTo>
                      <a:lnTo>
                        <a:pt x="54" y="38"/>
                      </a:lnTo>
                      <a:lnTo>
                        <a:pt x="54" y="33"/>
                      </a:lnTo>
                      <a:lnTo>
                        <a:pt x="56" y="29"/>
                      </a:lnTo>
                      <a:lnTo>
                        <a:pt x="56" y="29"/>
                      </a:lnTo>
                      <a:lnTo>
                        <a:pt x="56" y="29"/>
                      </a:lnTo>
                      <a:lnTo>
                        <a:pt x="56" y="29"/>
                      </a:lnTo>
                      <a:lnTo>
                        <a:pt x="56" y="29"/>
                      </a:lnTo>
                      <a:lnTo>
                        <a:pt x="56" y="29"/>
                      </a:lnTo>
                      <a:lnTo>
                        <a:pt x="56" y="29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4" y="33"/>
                      </a:lnTo>
                      <a:lnTo>
                        <a:pt x="54" y="36"/>
                      </a:lnTo>
                      <a:lnTo>
                        <a:pt x="50" y="42"/>
                      </a:lnTo>
                      <a:lnTo>
                        <a:pt x="46" y="46"/>
                      </a:lnTo>
                      <a:lnTo>
                        <a:pt x="42" y="50"/>
                      </a:lnTo>
                      <a:lnTo>
                        <a:pt x="39" y="52"/>
                      </a:lnTo>
                      <a:lnTo>
                        <a:pt x="33" y="54"/>
                      </a:lnTo>
                      <a:lnTo>
                        <a:pt x="27" y="54"/>
                      </a:lnTo>
                      <a:lnTo>
                        <a:pt x="23" y="54"/>
                      </a:lnTo>
                      <a:lnTo>
                        <a:pt x="17" y="52"/>
                      </a:lnTo>
                      <a:lnTo>
                        <a:pt x="12" y="50"/>
                      </a:lnTo>
                      <a:lnTo>
                        <a:pt x="8" y="46"/>
                      </a:lnTo>
                      <a:lnTo>
                        <a:pt x="6" y="42"/>
                      </a:lnTo>
                      <a:lnTo>
                        <a:pt x="2" y="36"/>
                      </a:lnTo>
                      <a:lnTo>
                        <a:pt x="2" y="33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78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7" name="Freeform 905"/>
                <p:cNvSpPr>
                  <a:spLocks/>
                </p:cNvSpPr>
                <p:nvPr/>
              </p:nvSpPr>
              <p:spPr bwMode="auto">
                <a:xfrm>
                  <a:off x="1597" y="1924"/>
                  <a:ext cx="56" cy="54"/>
                </a:xfrm>
                <a:custGeom>
                  <a:avLst/>
                  <a:gdLst/>
                  <a:ahLst/>
                  <a:cxnLst>
                    <a:cxn ang="0">
                      <a:pos x="54" y="21"/>
                    </a:cxn>
                    <a:cxn ang="0">
                      <a:pos x="50" y="11"/>
                    </a:cxn>
                    <a:cxn ang="0">
                      <a:pos x="42" y="4"/>
                    </a:cxn>
                    <a:cxn ang="0">
                      <a:pos x="33" y="0"/>
                    </a:cxn>
                    <a:cxn ang="0">
                      <a:pos x="23" y="0"/>
                    </a:cxn>
                    <a:cxn ang="0">
                      <a:pos x="12" y="4"/>
                    </a:cxn>
                    <a:cxn ang="0">
                      <a:pos x="6" y="11"/>
                    </a:cxn>
                    <a:cxn ang="0">
                      <a:pos x="2" y="21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2" y="33"/>
                    </a:cxn>
                    <a:cxn ang="0">
                      <a:pos x="6" y="42"/>
                    </a:cxn>
                    <a:cxn ang="0">
                      <a:pos x="12" y="50"/>
                    </a:cxn>
                    <a:cxn ang="0">
                      <a:pos x="23" y="54"/>
                    </a:cxn>
                    <a:cxn ang="0">
                      <a:pos x="33" y="54"/>
                    </a:cxn>
                    <a:cxn ang="0">
                      <a:pos x="42" y="50"/>
                    </a:cxn>
                    <a:cxn ang="0">
                      <a:pos x="50" y="42"/>
                    </a:cxn>
                    <a:cxn ang="0">
                      <a:pos x="54" y="33"/>
                    </a:cxn>
                    <a:cxn ang="0">
                      <a:pos x="56" y="27"/>
                    </a:cxn>
                    <a:cxn ang="0">
                      <a:pos x="56" y="27"/>
                    </a:cxn>
                    <a:cxn ang="0">
                      <a:pos x="56" y="27"/>
                    </a:cxn>
                    <a:cxn ang="0">
                      <a:pos x="56" y="27"/>
                    </a:cxn>
                    <a:cxn ang="0">
                      <a:pos x="56" y="27"/>
                    </a:cxn>
                    <a:cxn ang="0">
                      <a:pos x="52" y="15"/>
                    </a:cxn>
                    <a:cxn ang="0">
                      <a:pos x="46" y="8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7" y="2"/>
                    </a:cxn>
                    <a:cxn ang="0">
                      <a:pos x="8" y="8"/>
                    </a:cxn>
                    <a:cxn ang="0">
                      <a:pos x="2" y="15"/>
                    </a:cxn>
                    <a:cxn ang="0">
                      <a:pos x="0" y="27"/>
                    </a:cxn>
                    <a:cxn ang="0">
                      <a:pos x="2" y="36"/>
                    </a:cxn>
                    <a:cxn ang="0">
                      <a:pos x="8" y="46"/>
                    </a:cxn>
                    <a:cxn ang="0">
                      <a:pos x="17" y="52"/>
                    </a:cxn>
                    <a:cxn ang="0">
                      <a:pos x="27" y="54"/>
                    </a:cxn>
                    <a:cxn ang="0">
                      <a:pos x="39" y="52"/>
                    </a:cxn>
                    <a:cxn ang="0">
                      <a:pos x="46" y="46"/>
                    </a:cxn>
                    <a:cxn ang="0">
                      <a:pos x="52" y="36"/>
                    </a:cxn>
                    <a:cxn ang="0">
                      <a:pos x="56" y="27"/>
                    </a:cxn>
                    <a:cxn ang="0">
                      <a:pos x="56" y="27"/>
                    </a:cxn>
                    <a:cxn ang="0">
                      <a:pos x="56" y="27"/>
                    </a:cxn>
                    <a:cxn ang="0">
                      <a:pos x="56" y="27"/>
                    </a:cxn>
                    <a:cxn ang="0">
                      <a:pos x="56" y="27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4" y="21"/>
                      </a:lnTo>
                      <a:lnTo>
                        <a:pt x="54" y="15"/>
                      </a:lnTo>
                      <a:lnTo>
                        <a:pt x="50" y="11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2" y="36"/>
                      </a:lnTo>
                      <a:lnTo>
                        <a:pt x="6" y="42"/>
                      </a:lnTo>
                      <a:lnTo>
                        <a:pt x="8" y="46"/>
                      </a:lnTo>
                      <a:lnTo>
                        <a:pt x="12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33" y="54"/>
                      </a:lnTo>
                      <a:lnTo>
                        <a:pt x="39" y="52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4" y="36"/>
                      </a:lnTo>
                      <a:lnTo>
                        <a:pt x="54" y="33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4" y="21"/>
                      </a:lnTo>
                      <a:lnTo>
                        <a:pt x="52" y="15"/>
                      </a:lnTo>
                      <a:lnTo>
                        <a:pt x="50" y="11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2" y="36"/>
                      </a:lnTo>
                      <a:lnTo>
                        <a:pt x="6" y="42"/>
                      </a:lnTo>
                      <a:lnTo>
                        <a:pt x="8" y="46"/>
                      </a:lnTo>
                      <a:lnTo>
                        <a:pt x="14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33" y="54"/>
                      </a:lnTo>
                      <a:lnTo>
                        <a:pt x="39" y="52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2" y="36"/>
                      </a:lnTo>
                      <a:lnTo>
                        <a:pt x="54" y="33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solidFill>
                  <a:srgbClr val="FF7A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8" name="Freeform 906"/>
                <p:cNvSpPr>
                  <a:spLocks/>
                </p:cNvSpPr>
                <p:nvPr/>
              </p:nvSpPr>
              <p:spPr bwMode="auto">
                <a:xfrm>
                  <a:off x="1597" y="1924"/>
                  <a:ext cx="56" cy="54"/>
                </a:xfrm>
                <a:custGeom>
                  <a:avLst/>
                  <a:gdLst/>
                  <a:ahLst/>
                  <a:cxnLst>
                    <a:cxn ang="0">
                      <a:pos x="54" y="21"/>
                    </a:cxn>
                    <a:cxn ang="0">
                      <a:pos x="50" y="11"/>
                    </a:cxn>
                    <a:cxn ang="0">
                      <a:pos x="42" y="4"/>
                    </a:cxn>
                    <a:cxn ang="0">
                      <a:pos x="33" y="0"/>
                    </a:cxn>
                    <a:cxn ang="0">
                      <a:pos x="23" y="0"/>
                    </a:cxn>
                    <a:cxn ang="0">
                      <a:pos x="14" y="4"/>
                    </a:cxn>
                    <a:cxn ang="0">
                      <a:pos x="6" y="11"/>
                    </a:cxn>
                    <a:cxn ang="0">
                      <a:pos x="2" y="21"/>
                    </a:cxn>
                    <a:cxn ang="0">
                      <a:pos x="2" y="33"/>
                    </a:cxn>
                    <a:cxn ang="0">
                      <a:pos x="6" y="42"/>
                    </a:cxn>
                    <a:cxn ang="0">
                      <a:pos x="14" y="50"/>
                    </a:cxn>
                    <a:cxn ang="0">
                      <a:pos x="23" y="54"/>
                    </a:cxn>
                    <a:cxn ang="0">
                      <a:pos x="33" y="54"/>
                    </a:cxn>
                    <a:cxn ang="0">
                      <a:pos x="42" y="50"/>
                    </a:cxn>
                    <a:cxn ang="0">
                      <a:pos x="50" y="42"/>
                    </a:cxn>
                    <a:cxn ang="0">
                      <a:pos x="54" y="33"/>
                    </a:cxn>
                    <a:cxn ang="0">
                      <a:pos x="54" y="27"/>
                    </a:cxn>
                    <a:cxn ang="0">
                      <a:pos x="52" y="15"/>
                    </a:cxn>
                    <a:cxn ang="0">
                      <a:pos x="46" y="8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4" y="15"/>
                    </a:cxn>
                    <a:cxn ang="0">
                      <a:pos x="0" y="27"/>
                    </a:cxn>
                    <a:cxn ang="0">
                      <a:pos x="4" y="36"/>
                    </a:cxn>
                    <a:cxn ang="0">
                      <a:pos x="10" y="46"/>
                    </a:cxn>
                    <a:cxn ang="0">
                      <a:pos x="17" y="52"/>
                    </a:cxn>
                    <a:cxn ang="0">
                      <a:pos x="27" y="54"/>
                    </a:cxn>
                    <a:cxn ang="0">
                      <a:pos x="39" y="52"/>
                    </a:cxn>
                    <a:cxn ang="0">
                      <a:pos x="46" y="46"/>
                    </a:cxn>
                    <a:cxn ang="0">
                      <a:pos x="52" y="36"/>
                    </a:cxn>
                    <a:cxn ang="0">
                      <a:pos x="54" y="27"/>
                    </a:cxn>
                  </a:cxnLst>
                  <a:rect l="0" t="0" r="r" b="b"/>
                  <a:pathLst>
                    <a:path w="56" h="54">
                      <a:moveTo>
                        <a:pt x="56" y="27"/>
                      </a:moveTo>
                      <a:lnTo>
                        <a:pt x="54" y="21"/>
                      </a:lnTo>
                      <a:lnTo>
                        <a:pt x="52" y="15"/>
                      </a:lnTo>
                      <a:lnTo>
                        <a:pt x="50" y="11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2" y="36"/>
                      </a:lnTo>
                      <a:lnTo>
                        <a:pt x="6" y="42"/>
                      </a:lnTo>
                      <a:lnTo>
                        <a:pt x="8" y="46"/>
                      </a:lnTo>
                      <a:lnTo>
                        <a:pt x="14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33" y="54"/>
                      </a:lnTo>
                      <a:lnTo>
                        <a:pt x="39" y="52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2" y="36"/>
                      </a:lnTo>
                      <a:lnTo>
                        <a:pt x="54" y="33"/>
                      </a:lnTo>
                      <a:lnTo>
                        <a:pt x="56" y="27"/>
                      </a:lnTo>
                      <a:lnTo>
                        <a:pt x="54" y="27"/>
                      </a:lnTo>
                      <a:lnTo>
                        <a:pt x="54" y="21"/>
                      </a:lnTo>
                      <a:lnTo>
                        <a:pt x="52" y="15"/>
                      </a:lnTo>
                      <a:lnTo>
                        <a:pt x="50" y="11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6" y="11"/>
                      </a:lnTo>
                      <a:lnTo>
                        <a:pt x="4" y="15"/>
                      </a:lnTo>
                      <a:lnTo>
                        <a:pt x="2" y="21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14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33" y="54"/>
                      </a:lnTo>
                      <a:lnTo>
                        <a:pt x="39" y="52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2" y="36"/>
                      </a:lnTo>
                      <a:lnTo>
                        <a:pt x="54" y="33"/>
                      </a:lnTo>
                      <a:lnTo>
                        <a:pt x="54" y="27"/>
                      </a:lnTo>
                      <a:lnTo>
                        <a:pt x="56" y="27"/>
                      </a:lnTo>
                      <a:close/>
                    </a:path>
                  </a:pathLst>
                </a:custGeom>
                <a:solidFill>
                  <a:srgbClr val="FF7B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499" name="Freeform 907"/>
                <p:cNvSpPr>
                  <a:spLocks/>
                </p:cNvSpPr>
                <p:nvPr/>
              </p:nvSpPr>
              <p:spPr bwMode="auto">
                <a:xfrm>
                  <a:off x="1597" y="1924"/>
                  <a:ext cx="54" cy="54"/>
                </a:xfrm>
                <a:custGeom>
                  <a:avLst/>
                  <a:gdLst/>
                  <a:ahLst/>
                  <a:cxnLst>
                    <a:cxn ang="0">
                      <a:pos x="54" y="21"/>
                    </a:cxn>
                    <a:cxn ang="0">
                      <a:pos x="50" y="11"/>
                    </a:cxn>
                    <a:cxn ang="0">
                      <a:pos x="42" y="4"/>
                    </a:cxn>
                    <a:cxn ang="0">
                      <a:pos x="33" y="0"/>
                    </a:cxn>
                    <a:cxn ang="0">
                      <a:pos x="23" y="0"/>
                    </a:cxn>
                    <a:cxn ang="0">
                      <a:pos x="14" y="4"/>
                    </a:cxn>
                    <a:cxn ang="0">
                      <a:pos x="6" y="11"/>
                    </a:cxn>
                    <a:cxn ang="0">
                      <a:pos x="2" y="21"/>
                    </a:cxn>
                    <a:cxn ang="0">
                      <a:pos x="2" y="33"/>
                    </a:cxn>
                    <a:cxn ang="0">
                      <a:pos x="6" y="42"/>
                    </a:cxn>
                    <a:cxn ang="0">
                      <a:pos x="14" y="50"/>
                    </a:cxn>
                    <a:cxn ang="0">
                      <a:pos x="23" y="54"/>
                    </a:cxn>
                    <a:cxn ang="0">
                      <a:pos x="33" y="54"/>
                    </a:cxn>
                    <a:cxn ang="0">
                      <a:pos x="42" y="50"/>
                    </a:cxn>
                    <a:cxn ang="0">
                      <a:pos x="50" y="42"/>
                    </a:cxn>
                    <a:cxn ang="0">
                      <a:pos x="54" y="33"/>
                    </a:cxn>
                    <a:cxn ang="0">
                      <a:pos x="54" y="27"/>
                    </a:cxn>
                    <a:cxn ang="0">
                      <a:pos x="52" y="17"/>
                    </a:cxn>
                    <a:cxn ang="0">
                      <a:pos x="46" y="8"/>
                    </a:cxn>
                    <a:cxn ang="0">
                      <a:pos x="39" y="2"/>
                    </a:cxn>
                    <a:cxn ang="0">
                      <a:pos x="27" y="0"/>
                    </a:cxn>
                    <a:cxn ang="0">
                      <a:pos x="17" y="2"/>
                    </a:cxn>
                    <a:cxn ang="0">
                      <a:pos x="10" y="8"/>
                    </a:cxn>
                    <a:cxn ang="0">
                      <a:pos x="4" y="17"/>
                    </a:cxn>
                    <a:cxn ang="0">
                      <a:pos x="2" y="27"/>
                    </a:cxn>
                    <a:cxn ang="0">
                      <a:pos x="4" y="36"/>
                    </a:cxn>
                    <a:cxn ang="0">
                      <a:pos x="10" y="46"/>
                    </a:cxn>
                    <a:cxn ang="0">
                      <a:pos x="17" y="52"/>
                    </a:cxn>
                    <a:cxn ang="0">
                      <a:pos x="27" y="54"/>
                    </a:cxn>
                    <a:cxn ang="0">
                      <a:pos x="39" y="52"/>
                    </a:cxn>
                    <a:cxn ang="0">
                      <a:pos x="46" y="46"/>
                    </a:cxn>
                    <a:cxn ang="0">
                      <a:pos x="52" y="36"/>
                    </a:cxn>
                    <a:cxn ang="0">
                      <a:pos x="54" y="27"/>
                    </a:cxn>
                  </a:cxnLst>
                  <a:rect l="0" t="0" r="r" b="b"/>
                  <a:pathLst>
                    <a:path w="54" h="54">
                      <a:moveTo>
                        <a:pt x="54" y="27"/>
                      </a:moveTo>
                      <a:lnTo>
                        <a:pt x="54" y="21"/>
                      </a:lnTo>
                      <a:lnTo>
                        <a:pt x="52" y="15"/>
                      </a:lnTo>
                      <a:lnTo>
                        <a:pt x="50" y="11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6" y="11"/>
                      </a:lnTo>
                      <a:lnTo>
                        <a:pt x="4" y="15"/>
                      </a:lnTo>
                      <a:lnTo>
                        <a:pt x="2" y="21"/>
                      </a:lnTo>
                      <a:lnTo>
                        <a:pt x="0" y="27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14" y="50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33" y="54"/>
                      </a:lnTo>
                      <a:lnTo>
                        <a:pt x="39" y="52"/>
                      </a:lnTo>
                      <a:lnTo>
                        <a:pt x="42" y="50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2" y="36"/>
                      </a:lnTo>
                      <a:lnTo>
                        <a:pt x="54" y="33"/>
                      </a:lnTo>
                      <a:lnTo>
                        <a:pt x="54" y="27"/>
                      </a:lnTo>
                      <a:lnTo>
                        <a:pt x="54" y="27"/>
                      </a:lnTo>
                      <a:lnTo>
                        <a:pt x="54" y="21"/>
                      </a:lnTo>
                      <a:lnTo>
                        <a:pt x="52" y="17"/>
                      </a:lnTo>
                      <a:lnTo>
                        <a:pt x="50" y="11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9" y="2"/>
                      </a:lnTo>
                      <a:lnTo>
                        <a:pt x="33" y="0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7" y="2"/>
                      </a:lnTo>
                      <a:lnTo>
                        <a:pt x="14" y="4"/>
                      </a:lnTo>
                      <a:lnTo>
                        <a:pt x="10" y="8"/>
                      </a:lnTo>
                      <a:lnTo>
                        <a:pt x="6" y="11"/>
                      </a:lnTo>
                      <a:lnTo>
                        <a:pt x="4" y="17"/>
                      </a:lnTo>
                      <a:lnTo>
                        <a:pt x="2" y="21"/>
                      </a:lnTo>
                      <a:lnTo>
                        <a:pt x="2" y="27"/>
                      </a:lnTo>
                      <a:lnTo>
                        <a:pt x="2" y="33"/>
                      </a:lnTo>
                      <a:lnTo>
                        <a:pt x="4" y="36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14" y="48"/>
                      </a:lnTo>
                      <a:lnTo>
                        <a:pt x="17" y="52"/>
                      </a:lnTo>
                      <a:lnTo>
                        <a:pt x="23" y="54"/>
                      </a:lnTo>
                      <a:lnTo>
                        <a:pt x="27" y="54"/>
                      </a:lnTo>
                      <a:lnTo>
                        <a:pt x="33" y="54"/>
                      </a:lnTo>
                      <a:lnTo>
                        <a:pt x="39" y="52"/>
                      </a:lnTo>
                      <a:lnTo>
                        <a:pt x="42" y="48"/>
                      </a:lnTo>
                      <a:lnTo>
                        <a:pt x="46" y="46"/>
                      </a:lnTo>
                      <a:lnTo>
                        <a:pt x="50" y="42"/>
                      </a:lnTo>
                      <a:lnTo>
                        <a:pt x="52" y="36"/>
                      </a:lnTo>
                      <a:lnTo>
                        <a:pt x="54" y="33"/>
                      </a:lnTo>
                      <a:lnTo>
                        <a:pt x="54" y="27"/>
                      </a:lnTo>
                      <a:lnTo>
                        <a:pt x="54" y="27"/>
                      </a:lnTo>
                      <a:close/>
                    </a:path>
                  </a:pathLst>
                </a:custGeom>
                <a:solidFill>
                  <a:srgbClr val="FF7C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0" name="Freeform 908"/>
                <p:cNvSpPr>
                  <a:spLocks/>
                </p:cNvSpPr>
                <p:nvPr/>
              </p:nvSpPr>
              <p:spPr bwMode="auto">
                <a:xfrm>
                  <a:off x="1599" y="1924"/>
                  <a:ext cx="52" cy="54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0" y="4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2" y="4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3"/>
                    </a:cxn>
                    <a:cxn ang="0">
                      <a:pos x="4" y="42"/>
                    </a:cxn>
                    <a:cxn ang="0">
                      <a:pos x="12" y="48"/>
                    </a:cxn>
                    <a:cxn ang="0">
                      <a:pos x="21" y="54"/>
                    </a:cxn>
                    <a:cxn ang="0">
                      <a:pos x="31" y="54"/>
                    </a:cxn>
                    <a:cxn ang="0">
                      <a:pos x="40" y="48"/>
                    </a:cxn>
                    <a:cxn ang="0">
                      <a:pos x="48" y="42"/>
                    </a:cxn>
                    <a:cxn ang="0">
                      <a:pos x="52" y="33"/>
                    </a:cxn>
                    <a:cxn ang="0">
                      <a:pos x="52" y="27"/>
                    </a:cxn>
                    <a:cxn ang="0">
                      <a:pos x="50" y="17"/>
                    </a:cxn>
                    <a:cxn ang="0">
                      <a:pos x="44" y="8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5" y="2"/>
                    </a:cxn>
                    <a:cxn ang="0">
                      <a:pos x="8" y="8"/>
                    </a:cxn>
                    <a:cxn ang="0">
                      <a:pos x="2" y="17"/>
                    </a:cxn>
                    <a:cxn ang="0">
                      <a:pos x="0" y="27"/>
                    </a:cxn>
                    <a:cxn ang="0">
                      <a:pos x="2" y="36"/>
                    </a:cxn>
                    <a:cxn ang="0">
                      <a:pos x="8" y="46"/>
                    </a:cxn>
                    <a:cxn ang="0">
                      <a:pos x="15" y="52"/>
                    </a:cxn>
                    <a:cxn ang="0">
                      <a:pos x="25" y="54"/>
                    </a:cxn>
                    <a:cxn ang="0">
                      <a:pos x="37" y="52"/>
                    </a:cxn>
                    <a:cxn ang="0">
                      <a:pos x="44" y="46"/>
                    </a:cxn>
                    <a:cxn ang="0">
                      <a:pos x="50" y="36"/>
                    </a:cxn>
                    <a:cxn ang="0">
                      <a:pos x="52" y="27"/>
                    </a:cxn>
                  </a:cxnLst>
                  <a:rect l="0" t="0" r="r" b="b"/>
                  <a:pathLst>
                    <a:path w="52" h="54">
                      <a:moveTo>
                        <a:pt x="52" y="27"/>
                      </a:move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48"/>
                      </a:lnTo>
                      <a:lnTo>
                        <a:pt x="15" y="52"/>
                      </a:lnTo>
                      <a:lnTo>
                        <a:pt x="21" y="54"/>
                      </a:lnTo>
                      <a:lnTo>
                        <a:pt x="25" y="54"/>
                      </a:lnTo>
                      <a:lnTo>
                        <a:pt x="31" y="54"/>
                      </a:lnTo>
                      <a:lnTo>
                        <a:pt x="37" y="52"/>
                      </a:lnTo>
                      <a:lnTo>
                        <a:pt x="40" y="48"/>
                      </a:lnTo>
                      <a:lnTo>
                        <a:pt x="44" y="46"/>
                      </a:lnTo>
                      <a:lnTo>
                        <a:pt x="48" y="42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48"/>
                      </a:lnTo>
                      <a:lnTo>
                        <a:pt x="15" y="52"/>
                      </a:lnTo>
                      <a:lnTo>
                        <a:pt x="21" y="52"/>
                      </a:lnTo>
                      <a:lnTo>
                        <a:pt x="25" y="54"/>
                      </a:lnTo>
                      <a:lnTo>
                        <a:pt x="31" y="52"/>
                      </a:lnTo>
                      <a:lnTo>
                        <a:pt x="37" y="52"/>
                      </a:lnTo>
                      <a:lnTo>
                        <a:pt x="40" y="48"/>
                      </a:lnTo>
                      <a:lnTo>
                        <a:pt x="44" y="46"/>
                      </a:lnTo>
                      <a:lnTo>
                        <a:pt x="48" y="42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FF7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1" name="Freeform 909"/>
                <p:cNvSpPr>
                  <a:spLocks/>
                </p:cNvSpPr>
                <p:nvPr/>
              </p:nvSpPr>
              <p:spPr bwMode="auto">
                <a:xfrm>
                  <a:off x="1599" y="1924"/>
                  <a:ext cx="52" cy="54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0" y="6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2" y="6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3"/>
                    </a:cxn>
                    <a:cxn ang="0">
                      <a:pos x="4" y="42"/>
                    </a:cxn>
                    <a:cxn ang="0">
                      <a:pos x="12" y="48"/>
                    </a:cxn>
                    <a:cxn ang="0">
                      <a:pos x="21" y="52"/>
                    </a:cxn>
                    <a:cxn ang="0">
                      <a:pos x="31" y="52"/>
                    </a:cxn>
                    <a:cxn ang="0">
                      <a:pos x="40" y="48"/>
                    </a:cxn>
                    <a:cxn ang="0">
                      <a:pos x="48" y="42"/>
                    </a:cxn>
                    <a:cxn ang="0">
                      <a:pos x="52" y="33"/>
                    </a:cxn>
                    <a:cxn ang="0">
                      <a:pos x="52" y="27"/>
                    </a:cxn>
                    <a:cxn ang="0">
                      <a:pos x="50" y="17"/>
                    </a:cxn>
                    <a:cxn ang="0">
                      <a:pos x="44" y="8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5" y="2"/>
                    </a:cxn>
                    <a:cxn ang="0">
                      <a:pos x="8" y="8"/>
                    </a:cxn>
                    <a:cxn ang="0">
                      <a:pos x="2" y="17"/>
                    </a:cxn>
                    <a:cxn ang="0">
                      <a:pos x="0" y="27"/>
                    </a:cxn>
                    <a:cxn ang="0">
                      <a:pos x="2" y="36"/>
                    </a:cxn>
                    <a:cxn ang="0">
                      <a:pos x="8" y="46"/>
                    </a:cxn>
                    <a:cxn ang="0">
                      <a:pos x="15" y="52"/>
                    </a:cxn>
                    <a:cxn ang="0">
                      <a:pos x="25" y="54"/>
                    </a:cxn>
                    <a:cxn ang="0">
                      <a:pos x="37" y="52"/>
                    </a:cxn>
                    <a:cxn ang="0">
                      <a:pos x="44" y="46"/>
                    </a:cxn>
                    <a:cxn ang="0">
                      <a:pos x="50" y="36"/>
                    </a:cxn>
                    <a:cxn ang="0">
                      <a:pos x="52" y="27"/>
                    </a:cxn>
                  </a:cxnLst>
                  <a:rect l="0" t="0" r="r" b="b"/>
                  <a:pathLst>
                    <a:path w="52" h="54">
                      <a:moveTo>
                        <a:pt x="52" y="27"/>
                      </a:move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48"/>
                      </a:lnTo>
                      <a:lnTo>
                        <a:pt x="15" y="52"/>
                      </a:lnTo>
                      <a:lnTo>
                        <a:pt x="21" y="52"/>
                      </a:lnTo>
                      <a:lnTo>
                        <a:pt x="25" y="54"/>
                      </a:lnTo>
                      <a:lnTo>
                        <a:pt x="31" y="52"/>
                      </a:lnTo>
                      <a:lnTo>
                        <a:pt x="37" y="52"/>
                      </a:lnTo>
                      <a:lnTo>
                        <a:pt x="40" y="48"/>
                      </a:lnTo>
                      <a:lnTo>
                        <a:pt x="44" y="46"/>
                      </a:lnTo>
                      <a:lnTo>
                        <a:pt x="48" y="42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6"/>
                      </a:lnTo>
                      <a:lnTo>
                        <a:pt x="37" y="2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21" y="2"/>
                      </a:lnTo>
                      <a:lnTo>
                        <a:pt x="15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48"/>
                      </a:lnTo>
                      <a:lnTo>
                        <a:pt x="15" y="52"/>
                      </a:lnTo>
                      <a:lnTo>
                        <a:pt x="21" y="52"/>
                      </a:lnTo>
                      <a:lnTo>
                        <a:pt x="25" y="54"/>
                      </a:lnTo>
                      <a:lnTo>
                        <a:pt x="31" y="52"/>
                      </a:lnTo>
                      <a:lnTo>
                        <a:pt x="37" y="52"/>
                      </a:lnTo>
                      <a:lnTo>
                        <a:pt x="40" y="48"/>
                      </a:lnTo>
                      <a:lnTo>
                        <a:pt x="44" y="46"/>
                      </a:lnTo>
                      <a:lnTo>
                        <a:pt x="48" y="42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FF7D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2" name="Freeform 910"/>
                <p:cNvSpPr>
                  <a:spLocks/>
                </p:cNvSpPr>
                <p:nvPr/>
              </p:nvSpPr>
              <p:spPr bwMode="auto">
                <a:xfrm>
                  <a:off x="1599" y="1924"/>
                  <a:ext cx="52" cy="54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0" y="6"/>
                    </a:cxn>
                    <a:cxn ang="0">
                      <a:pos x="31" y="2"/>
                    </a:cxn>
                    <a:cxn ang="0">
                      <a:pos x="21" y="2"/>
                    </a:cxn>
                    <a:cxn ang="0">
                      <a:pos x="12" y="6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3"/>
                    </a:cxn>
                    <a:cxn ang="0">
                      <a:pos x="4" y="42"/>
                    </a:cxn>
                    <a:cxn ang="0">
                      <a:pos x="12" y="48"/>
                    </a:cxn>
                    <a:cxn ang="0">
                      <a:pos x="21" y="52"/>
                    </a:cxn>
                    <a:cxn ang="0">
                      <a:pos x="31" y="52"/>
                    </a:cxn>
                    <a:cxn ang="0">
                      <a:pos x="40" y="48"/>
                    </a:cxn>
                    <a:cxn ang="0">
                      <a:pos x="48" y="42"/>
                    </a:cxn>
                    <a:cxn ang="0">
                      <a:pos x="52" y="33"/>
                    </a:cxn>
                    <a:cxn ang="0">
                      <a:pos x="52" y="27"/>
                    </a:cxn>
                    <a:cxn ang="0">
                      <a:pos x="50" y="17"/>
                    </a:cxn>
                    <a:cxn ang="0">
                      <a:pos x="44" y="8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5" y="2"/>
                    </a:cxn>
                    <a:cxn ang="0">
                      <a:pos x="8" y="8"/>
                    </a:cxn>
                    <a:cxn ang="0">
                      <a:pos x="2" y="17"/>
                    </a:cxn>
                    <a:cxn ang="0">
                      <a:pos x="0" y="27"/>
                    </a:cxn>
                    <a:cxn ang="0">
                      <a:pos x="2" y="36"/>
                    </a:cxn>
                    <a:cxn ang="0">
                      <a:pos x="8" y="46"/>
                    </a:cxn>
                    <a:cxn ang="0">
                      <a:pos x="15" y="50"/>
                    </a:cxn>
                    <a:cxn ang="0">
                      <a:pos x="25" y="54"/>
                    </a:cxn>
                    <a:cxn ang="0">
                      <a:pos x="37" y="50"/>
                    </a:cxn>
                    <a:cxn ang="0">
                      <a:pos x="44" y="46"/>
                    </a:cxn>
                    <a:cxn ang="0">
                      <a:pos x="50" y="36"/>
                    </a:cxn>
                    <a:cxn ang="0">
                      <a:pos x="52" y="27"/>
                    </a:cxn>
                  </a:cxnLst>
                  <a:rect l="0" t="0" r="r" b="b"/>
                  <a:pathLst>
                    <a:path w="52" h="54">
                      <a:moveTo>
                        <a:pt x="52" y="27"/>
                      </a:move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6"/>
                      </a:lnTo>
                      <a:lnTo>
                        <a:pt x="37" y="2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21" y="2"/>
                      </a:lnTo>
                      <a:lnTo>
                        <a:pt x="15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48"/>
                      </a:lnTo>
                      <a:lnTo>
                        <a:pt x="15" y="52"/>
                      </a:lnTo>
                      <a:lnTo>
                        <a:pt x="21" y="52"/>
                      </a:lnTo>
                      <a:lnTo>
                        <a:pt x="25" y="54"/>
                      </a:lnTo>
                      <a:lnTo>
                        <a:pt x="31" y="52"/>
                      </a:lnTo>
                      <a:lnTo>
                        <a:pt x="37" y="52"/>
                      </a:lnTo>
                      <a:lnTo>
                        <a:pt x="40" y="48"/>
                      </a:lnTo>
                      <a:lnTo>
                        <a:pt x="44" y="46"/>
                      </a:lnTo>
                      <a:lnTo>
                        <a:pt x="48" y="42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6"/>
                      </a:lnTo>
                      <a:lnTo>
                        <a:pt x="37" y="2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21" y="2"/>
                      </a:lnTo>
                      <a:lnTo>
                        <a:pt x="15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48"/>
                      </a:lnTo>
                      <a:lnTo>
                        <a:pt x="15" y="50"/>
                      </a:lnTo>
                      <a:lnTo>
                        <a:pt x="21" y="52"/>
                      </a:lnTo>
                      <a:lnTo>
                        <a:pt x="25" y="54"/>
                      </a:lnTo>
                      <a:lnTo>
                        <a:pt x="31" y="52"/>
                      </a:lnTo>
                      <a:lnTo>
                        <a:pt x="37" y="50"/>
                      </a:lnTo>
                      <a:lnTo>
                        <a:pt x="40" y="48"/>
                      </a:lnTo>
                      <a:lnTo>
                        <a:pt x="44" y="46"/>
                      </a:lnTo>
                      <a:lnTo>
                        <a:pt x="48" y="42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FF7F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3" name="Freeform 911"/>
                <p:cNvSpPr>
                  <a:spLocks/>
                </p:cNvSpPr>
                <p:nvPr/>
              </p:nvSpPr>
              <p:spPr bwMode="auto">
                <a:xfrm>
                  <a:off x="1599" y="1924"/>
                  <a:ext cx="52" cy="54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0" y="6"/>
                    </a:cxn>
                    <a:cxn ang="0">
                      <a:pos x="31" y="2"/>
                    </a:cxn>
                    <a:cxn ang="0">
                      <a:pos x="21" y="2"/>
                    </a:cxn>
                    <a:cxn ang="0">
                      <a:pos x="12" y="6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3"/>
                    </a:cxn>
                    <a:cxn ang="0">
                      <a:pos x="4" y="42"/>
                    </a:cxn>
                    <a:cxn ang="0">
                      <a:pos x="12" y="48"/>
                    </a:cxn>
                    <a:cxn ang="0">
                      <a:pos x="21" y="52"/>
                    </a:cxn>
                    <a:cxn ang="0">
                      <a:pos x="31" y="52"/>
                    </a:cxn>
                    <a:cxn ang="0">
                      <a:pos x="40" y="48"/>
                    </a:cxn>
                    <a:cxn ang="0">
                      <a:pos x="48" y="42"/>
                    </a:cxn>
                    <a:cxn ang="0">
                      <a:pos x="52" y="33"/>
                    </a:cxn>
                    <a:cxn ang="0">
                      <a:pos x="52" y="27"/>
                    </a:cxn>
                    <a:cxn ang="0">
                      <a:pos x="50" y="17"/>
                    </a:cxn>
                    <a:cxn ang="0">
                      <a:pos x="44" y="8"/>
                    </a:cxn>
                    <a:cxn ang="0">
                      <a:pos x="37" y="4"/>
                    </a:cxn>
                    <a:cxn ang="0">
                      <a:pos x="25" y="0"/>
                    </a:cxn>
                    <a:cxn ang="0">
                      <a:pos x="15" y="4"/>
                    </a:cxn>
                    <a:cxn ang="0">
                      <a:pos x="8" y="8"/>
                    </a:cxn>
                    <a:cxn ang="0">
                      <a:pos x="2" y="17"/>
                    </a:cxn>
                    <a:cxn ang="0">
                      <a:pos x="0" y="27"/>
                    </a:cxn>
                    <a:cxn ang="0">
                      <a:pos x="2" y="36"/>
                    </a:cxn>
                    <a:cxn ang="0">
                      <a:pos x="8" y="44"/>
                    </a:cxn>
                    <a:cxn ang="0">
                      <a:pos x="15" y="50"/>
                    </a:cxn>
                    <a:cxn ang="0">
                      <a:pos x="25" y="52"/>
                    </a:cxn>
                    <a:cxn ang="0">
                      <a:pos x="37" y="50"/>
                    </a:cxn>
                    <a:cxn ang="0">
                      <a:pos x="44" y="44"/>
                    </a:cxn>
                    <a:cxn ang="0">
                      <a:pos x="50" y="36"/>
                    </a:cxn>
                    <a:cxn ang="0">
                      <a:pos x="52" y="27"/>
                    </a:cxn>
                  </a:cxnLst>
                  <a:rect l="0" t="0" r="r" b="b"/>
                  <a:pathLst>
                    <a:path w="52" h="54">
                      <a:moveTo>
                        <a:pt x="52" y="27"/>
                      </a:move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6"/>
                      </a:lnTo>
                      <a:lnTo>
                        <a:pt x="37" y="2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21" y="2"/>
                      </a:lnTo>
                      <a:lnTo>
                        <a:pt x="15" y="2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2"/>
                      </a:lnTo>
                      <a:lnTo>
                        <a:pt x="8" y="46"/>
                      </a:lnTo>
                      <a:lnTo>
                        <a:pt x="12" y="48"/>
                      </a:lnTo>
                      <a:lnTo>
                        <a:pt x="15" y="50"/>
                      </a:lnTo>
                      <a:lnTo>
                        <a:pt x="21" y="52"/>
                      </a:lnTo>
                      <a:lnTo>
                        <a:pt x="25" y="54"/>
                      </a:lnTo>
                      <a:lnTo>
                        <a:pt x="31" y="52"/>
                      </a:lnTo>
                      <a:lnTo>
                        <a:pt x="37" y="50"/>
                      </a:lnTo>
                      <a:lnTo>
                        <a:pt x="40" y="48"/>
                      </a:lnTo>
                      <a:lnTo>
                        <a:pt x="44" y="46"/>
                      </a:lnTo>
                      <a:lnTo>
                        <a:pt x="48" y="42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21" y="2"/>
                      </a:lnTo>
                      <a:lnTo>
                        <a:pt x="15" y="4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2" y="48"/>
                      </a:lnTo>
                      <a:lnTo>
                        <a:pt x="15" y="50"/>
                      </a:lnTo>
                      <a:lnTo>
                        <a:pt x="21" y="52"/>
                      </a:lnTo>
                      <a:lnTo>
                        <a:pt x="25" y="52"/>
                      </a:lnTo>
                      <a:lnTo>
                        <a:pt x="31" y="52"/>
                      </a:lnTo>
                      <a:lnTo>
                        <a:pt x="37" y="50"/>
                      </a:lnTo>
                      <a:lnTo>
                        <a:pt x="40" y="48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FF80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4" name="Freeform 912"/>
                <p:cNvSpPr>
                  <a:spLocks/>
                </p:cNvSpPr>
                <p:nvPr/>
              </p:nvSpPr>
              <p:spPr bwMode="auto">
                <a:xfrm>
                  <a:off x="1599" y="1924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52" y="21"/>
                    </a:cxn>
                    <a:cxn ang="0">
                      <a:pos x="48" y="11"/>
                    </a:cxn>
                    <a:cxn ang="0">
                      <a:pos x="40" y="6"/>
                    </a:cxn>
                    <a:cxn ang="0">
                      <a:pos x="31" y="2"/>
                    </a:cxn>
                    <a:cxn ang="0">
                      <a:pos x="21" y="2"/>
                    </a:cxn>
                    <a:cxn ang="0">
                      <a:pos x="12" y="6"/>
                    </a:cxn>
                    <a:cxn ang="0">
                      <a:pos x="4" y="11"/>
                    </a:cxn>
                    <a:cxn ang="0">
                      <a:pos x="0" y="21"/>
                    </a:cxn>
                    <a:cxn ang="0">
                      <a:pos x="0" y="33"/>
                    </a:cxn>
                    <a:cxn ang="0">
                      <a:pos x="4" y="40"/>
                    </a:cxn>
                    <a:cxn ang="0">
                      <a:pos x="12" y="48"/>
                    </a:cxn>
                    <a:cxn ang="0">
                      <a:pos x="21" y="52"/>
                    </a:cxn>
                    <a:cxn ang="0">
                      <a:pos x="31" y="52"/>
                    </a:cxn>
                    <a:cxn ang="0">
                      <a:pos x="40" y="48"/>
                    </a:cxn>
                    <a:cxn ang="0">
                      <a:pos x="48" y="40"/>
                    </a:cxn>
                    <a:cxn ang="0">
                      <a:pos x="52" y="33"/>
                    </a:cxn>
                    <a:cxn ang="0">
                      <a:pos x="52" y="27"/>
                    </a:cxn>
                    <a:cxn ang="0">
                      <a:pos x="50" y="17"/>
                    </a:cxn>
                    <a:cxn ang="0">
                      <a:pos x="44" y="8"/>
                    </a:cxn>
                    <a:cxn ang="0">
                      <a:pos x="37" y="4"/>
                    </a:cxn>
                    <a:cxn ang="0">
                      <a:pos x="25" y="2"/>
                    </a:cxn>
                    <a:cxn ang="0">
                      <a:pos x="15" y="4"/>
                    </a:cxn>
                    <a:cxn ang="0">
                      <a:pos x="8" y="8"/>
                    </a:cxn>
                    <a:cxn ang="0">
                      <a:pos x="2" y="17"/>
                    </a:cxn>
                    <a:cxn ang="0">
                      <a:pos x="0" y="27"/>
                    </a:cxn>
                    <a:cxn ang="0">
                      <a:pos x="2" y="36"/>
                    </a:cxn>
                    <a:cxn ang="0">
                      <a:pos x="8" y="44"/>
                    </a:cxn>
                    <a:cxn ang="0">
                      <a:pos x="15" y="50"/>
                    </a:cxn>
                    <a:cxn ang="0">
                      <a:pos x="25" y="52"/>
                    </a:cxn>
                    <a:cxn ang="0">
                      <a:pos x="37" y="50"/>
                    </a:cxn>
                    <a:cxn ang="0">
                      <a:pos x="44" y="44"/>
                    </a:cxn>
                    <a:cxn ang="0">
                      <a:pos x="50" y="36"/>
                    </a:cxn>
                    <a:cxn ang="0">
                      <a:pos x="52" y="27"/>
                    </a:cxn>
                  </a:cxnLst>
                  <a:rect l="0" t="0" r="r" b="b"/>
                  <a:pathLst>
                    <a:path w="52" h="52">
                      <a:moveTo>
                        <a:pt x="52" y="27"/>
                      </a:move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21" y="2"/>
                      </a:lnTo>
                      <a:lnTo>
                        <a:pt x="15" y="4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2" y="48"/>
                      </a:lnTo>
                      <a:lnTo>
                        <a:pt x="15" y="50"/>
                      </a:lnTo>
                      <a:lnTo>
                        <a:pt x="21" y="52"/>
                      </a:lnTo>
                      <a:lnTo>
                        <a:pt x="25" y="52"/>
                      </a:lnTo>
                      <a:lnTo>
                        <a:pt x="31" y="52"/>
                      </a:lnTo>
                      <a:lnTo>
                        <a:pt x="37" y="50"/>
                      </a:lnTo>
                      <a:lnTo>
                        <a:pt x="40" y="48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lnTo>
                        <a:pt x="52" y="21"/>
                      </a:lnTo>
                      <a:lnTo>
                        <a:pt x="50" y="17"/>
                      </a:lnTo>
                      <a:lnTo>
                        <a:pt x="48" y="11"/>
                      </a:lnTo>
                      <a:lnTo>
                        <a:pt x="44" y="8"/>
                      </a:lnTo>
                      <a:lnTo>
                        <a:pt x="40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5" y="4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6"/>
                      </a:lnTo>
                      <a:lnTo>
                        <a:pt x="4" y="40"/>
                      </a:lnTo>
                      <a:lnTo>
                        <a:pt x="8" y="44"/>
                      </a:lnTo>
                      <a:lnTo>
                        <a:pt x="12" y="48"/>
                      </a:lnTo>
                      <a:lnTo>
                        <a:pt x="15" y="50"/>
                      </a:lnTo>
                      <a:lnTo>
                        <a:pt x="21" y="52"/>
                      </a:lnTo>
                      <a:lnTo>
                        <a:pt x="25" y="52"/>
                      </a:lnTo>
                      <a:lnTo>
                        <a:pt x="31" y="52"/>
                      </a:lnTo>
                      <a:lnTo>
                        <a:pt x="37" y="50"/>
                      </a:lnTo>
                      <a:lnTo>
                        <a:pt x="40" y="48"/>
                      </a:lnTo>
                      <a:lnTo>
                        <a:pt x="44" y="44"/>
                      </a:lnTo>
                      <a:lnTo>
                        <a:pt x="48" y="40"/>
                      </a:lnTo>
                      <a:lnTo>
                        <a:pt x="50" y="36"/>
                      </a:lnTo>
                      <a:lnTo>
                        <a:pt x="52" y="33"/>
                      </a:lnTo>
                      <a:lnTo>
                        <a:pt x="52" y="27"/>
                      </a:lnTo>
                      <a:lnTo>
                        <a:pt x="52" y="27"/>
                      </a:lnTo>
                      <a:close/>
                    </a:path>
                  </a:pathLst>
                </a:custGeom>
                <a:solidFill>
                  <a:srgbClr val="FF81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5" name="Freeform 913"/>
                <p:cNvSpPr>
                  <a:spLocks/>
                </p:cNvSpPr>
                <p:nvPr/>
              </p:nvSpPr>
              <p:spPr bwMode="auto">
                <a:xfrm>
                  <a:off x="1599" y="1926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52" y="19"/>
                    </a:cxn>
                    <a:cxn ang="0">
                      <a:pos x="48" y="9"/>
                    </a:cxn>
                    <a:cxn ang="0">
                      <a:pos x="40" y="4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2" y="4"/>
                    </a:cxn>
                    <a:cxn ang="0">
                      <a:pos x="4" y="9"/>
                    </a:cxn>
                    <a:cxn ang="0">
                      <a:pos x="0" y="19"/>
                    </a:cxn>
                    <a:cxn ang="0">
                      <a:pos x="0" y="31"/>
                    </a:cxn>
                    <a:cxn ang="0">
                      <a:pos x="4" y="38"/>
                    </a:cxn>
                    <a:cxn ang="0">
                      <a:pos x="12" y="46"/>
                    </a:cxn>
                    <a:cxn ang="0">
                      <a:pos x="21" y="50"/>
                    </a:cxn>
                    <a:cxn ang="0">
                      <a:pos x="31" y="50"/>
                    </a:cxn>
                    <a:cxn ang="0">
                      <a:pos x="40" y="46"/>
                    </a:cxn>
                    <a:cxn ang="0">
                      <a:pos x="48" y="38"/>
                    </a:cxn>
                    <a:cxn ang="0">
                      <a:pos x="52" y="31"/>
                    </a:cxn>
                    <a:cxn ang="0">
                      <a:pos x="52" y="25"/>
                    </a:cxn>
                    <a:cxn ang="0">
                      <a:pos x="50" y="15"/>
                    </a:cxn>
                    <a:cxn ang="0">
                      <a:pos x="44" y="8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5" y="2"/>
                    </a:cxn>
                    <a:cxn ang="0">
                      <a:pos x="8" y="8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2"/>
                    </a:cxn>
                    <a:cxn ang="0">
                      <a:pos x="15" y="48"/>
                    </a:cxn>
                    <a:cxn ang="0">
                      <a:pos x="25" y="50"/>
                    </a:cxn>
                    <a:cxn ang="0">
                      <a:pos x="37" y="48"/>
                    </a:cxn>
                    <a:cxn ang="0">
                      <a:pos x="44" y="42"/>
                    </a:cxn>
                    <a:cxn ang="0">
                      <a:pos x="50" y="34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0">
                      <a:moveTo>
                        <a:pt x="52" y="25"/>
                      </a:moveTo>
                      <a:lnTo>
                        <a:pt x="52" y="19"/>
                      </a:lnTo>
                      <a:lnTo>
                        <a:pt x="50" y="15"/>
                      </a:lnTo>
                      <a:lnTo>
                        <a:pt x="48" y="9"/>
                      </a:lnTo>
                      <a:lnTo>
                        <a:pt x="44" y="6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9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5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4" y="42"/>
                      </a:lnTo>
                      <a:lnTo>
                        <a:pt x="48" y="38"/>
                      </a:lnTo>
                      <a:lnTo>
                        <a:pt x="50" y="34"/>
                      </a:lnTo>
                      <a:lnTo>
                        <a:pt x="52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0" y="19"/>
                      </a:lnTo>
                      <a:lnTo>
                        <a:pt x="50" y="15"/>
                      </a:lnTo>
                      <a:lnTo>
                        <a:pt x="46" y="11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5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4" y="42"/>
                      </a:lnTo>
                      <a:lnTo>
                        <a:pt x="46" y="38"/>
                      </a:lnTo>
                      <a:lnTo>
                        <a:pt x="50" y="34"/>
                      </a:lnTo>
                      <a:lnTo>
                        <a:pt x="50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2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6" name="Freeform 914"/>
                <p:cNvSpPr>
                  <a:spLocks/>
                </p:cNvSpPr>
                <p:nvPr/>
              </p:nvSpPr>
              <p:spPr bwMode="auto">
                <a:xfrm>
                  <a:off x="1599" y="1926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50" y="19"/>
                    </a:cxn>
                    <a:cxn ang="0">
                      <a:pos x="46" y="11"/>
                    </a:cxn>
                    <a:cxn ang="0">
                      <a:pos x="40" y="4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2" y="4"/>
                    </a:cxn>
                    <a:cxn ang="0">
                      <a:pos x="4" y="11"/>
                    </a:cxn>
                    <a:cxn ang="0">
                      <a:pos x="0" y="19"/>
                    </a:cxn>
                    <a:cxn ang="0">
                      <a:pos x="0" y="31"/>
                    </a:cxn>
                    <a:cxn ang="0">
                      <a:pos x="4" y="38"/>
                    </a:cxn>
                    <a:cxn ang="0">
                      <a:pos x="12" y="46"/>
                    </a:cxn>
                    <a:cxn ang="0">
                      <a:pos x="21" y="50"/>
                    </a:cxn>
                    <a:cxn ang="0">
                      <a:pos x="31" y="50"/>
                    </a:cxn>
                    <a:cxn ang="0">
                      <a:pos x="40" y="46"/>
                    </a:cxn>
                    <a:cxn ang="0">
                      <a:pos x="46" y="38"/>
                    </a:cxn>
                    <a:cxn ang="0">
                      <a:pos x="50" y="31"/>
                    </a:cxn>
                    <a:cxn ang="0">
                      <a:pos x="52" y="25"/>
                    </a:cxn>
                    <a:cxn ang="0">
                      <a:pos x="50" y="15"/>
                    </a:cxn>
                    <a:cxn ang="0">
                      <a:pos x="44" y="8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5" y="2"/>
                    </a:cxn>
                    <a:cxn ang="0">
                      <a:pos x="8" y="8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2"/>
                    </a:cxn>
                    <a:cxn ang="0">
                      <a:pos x="15" y="48"/>
                    </a:cxn>
                    <a:cxn ang="0">
                      <a:pos x="25" y="50"/>
                    </a:cxn>
                    <a:cxn ang="0">
                      <a:pos x="37" y="48"/>
                    </a:cxn>
                    <a:cxn ang="0">
                      <a:pos x="44" y="42"/>
                    </a:cxn>
                    <a:cxn ang="0">
                      <a:pos x="50" y="34"/>
                    </a:cxn>
                    <a:cxn ang="0">
                      <a:pos x="52" y="25"/>
                    </a:cxn>
                  </a:cxnLst>
                  <a:rect l="0" t="0" r="r" b="b"/>
                  <a:pathLst>
                    <a:path w="52" h="50">
                      <a:moveTo>
                        <a:pt x="52" y="25"/>
                      </a:moveTo>
                      <a:lnTo>
                        <a:pt x="50" y="19"/>
                      </a:lnTo>
                      <a:lnTo>
                        <a:pt x="50" y="15"/>
                      </a:lnTo>
                      <a:lnTo>
                        <a:pt x="46" y="11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5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4" y="42"/>
                      </a:lnTo>
                      <a:lnTo>
                        <a:pt x="46" y="38"/>
                      </a:lnTo>
                      <a:lnTo>
                        <a:pt x="50" y="34"/>
                      </a:lnTo>
                      <a:lnTo>
                        <a:pt x="50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lnTo>
                        <a:pt x="50" y="19"/>
                      </a:lnTo>
                      <a:lnTo>
                        <a:pt x="50" y="15"/>
                      </a:lnTo>
                      <a:lnTo>
                        <a:pt x="46" y="11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4"/>
                      </a:lnTo>
                      <a:lnTo>
                        <a:pt x="6" y="38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5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4" y="42"/>
                      </a:lnTo>
                      <a:lnTo>
                        <a:pt x="46" y="38"/>
                      </a:lnTo>
                      <a:lnTo>
                        <a:pt x="50" y="34"/>
                      </a:lnTo>
                      <a:lnTo>
                        <a:pt x="50" y="31"/>
                      </a:lnTo>
                      <a:lnTo>
                        <a:pt x="52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2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7" name="Freeform 915"/>
                <p:cNvSpPr>
                  <a:spLocks/>
                </p:cNvSpPr>
                <p:nvPr/>
              </p:nvSpPr>
              <p:spPr bwMode="auto">
                <a:xfrm>
                  <a:off x="1599" y="1926"/>
                  <a:ext cx="52" cy="50"/>
                </a:xfrm>
                <a:custGeom>
                  <a:avLst/>
                  <a:gdLst/>
                  <a:ahLst/>
                  <a:cxnLst>
                    <a:cxn ang="0">
                      <a:pos x="50" y="19"/>
                    </a:cxn>
                    <a:cxn ang="0">
                      <a:pos x="46" y="11"/>
                    </a:cxn>
                    <a:cxn ang="0">
                      <a:pos x="40" y="4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2" y="4"/>
                    </a:cxn>
                    <a:cxn ang="0">
                      <a:pos x="6" y="11"/>
                    </a:cxn>
                    <a:cxn ang="0">
                      <a:pos x="2" y="19"/>
                    </a:cxn>
                    <a:cxn ang="0">
                      <a:pos x="2" y="31"/>
                    </a:cxn>
                    <a:cxn ang="0">
                      <a:pos x="6" y="38"/>
                    </a:cxn>
                    <a:cxn ang="0">
                      <a:pos x="12" y="46"/>
                    </a:cxn>
                    <a:cxn ang="0">
                      <a:pos x="21" y="50"/>
                    </a:cxn>
                    <a:cxn ang="0">
                      <a:pos x="31" y="50"/>
                    </a:cxn>
                    <a:cxn ang="0">
                      <a:pos x="40" y="46"/>
                    </a:cxn>
                    <a:cxn ang="0">
                      <a:pos x="46" y="38"/>
                    </a:cxn>
                    <a:cxn ang="0">
                      <a:pos x="50" y="31"/>
                    </a:cxn>
                    <a:cxn ang="0">
                      <a:pos x="50" y="25"/>
                    </a:cxn>
                    <a:cxn ang="0">
                      <a:pos x="48" y="15"/>
                    </a:cxn>
                    <a:cxn ang="0">
                      <a:pos x="44" y="8"/>
                    </a:cxn>
                    <a:cxn ang="0">
                      <a:pos x="37" y="2"/>
                    </a:cxn>
                    <a:cxn ang="0">
                      <a:pos x="25" y="0"/>
                    </a:cxn>
                    <a:cxn ang="0">
                      <a:pos x="15" y="2"/>
                    </a:cxn>
                    <a:cxn ang="0">
                      <a:pos x="8" y="8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2"/>
                    </a:cxn>
                    <a:cxn ang="0">
                      <a:pos x="15" y="48"/>
                    </a:cxn>
                    <a:cxn ang="0">
                      <a:pos x="25" y="50"/>
                    </a:cxn>
                    <a:cxn ang="0">
                      <a:pos x="37" y="48"/>
                    </a:cxn>
                    <a:cxn ang="0">
                      <a:pos x="44" y="42"/>
                    </a:cxn>
                    <a:cxn ang="0">
                      <a:pos x="48" y="34"/>
                    </a:cxn>
                    <a:cxn ang="0">
                      <a:pos x="50" y="25"/>
                    </a:cxn>
                  </a:cxnLst>
                  <a:rect l="0" t="0" r="r" b="b"/>
                  <a:pathLst>
                    <a:path w="52" h="50">
                      <a:moveTo>
                        <a:pt x="52" y="25"/>
                      </a:moveTo>
                      <a:lnTo>
                        <a:pt x="50" y="19"/>
                      </a:lnTo>
                      <a:lnTo>
                        <a:pt x="50" y="15"/>
                      </a:lnTo>
                      <a:lnTo>
                        <a:pt x="46" y="11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4"/>
                      </a:lnTo>
                      <a:lnTo>
                        <a:pt x="6" y="38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5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4" y="42"/>
                      </a:lnTo>
                      <a:lnTo>
                        <a:pt x="46" y="38"/>
                      </a:lnTo>
                      <a:lnTo>
                        <a:pt x="50" y="34"/>
                      </a:lnTo>
                      <a:lnTo>
                        <a:pt x="50" y="31"/>
                      </a:lnTo>
                      <a:lnTo>
                        <a:pt x="52" y="25"/>
                      </a:lnTo>
                      <a:lnTo>
                        <a:pt x="50" y="25"/>
                      </a:lnTo>
                      <a:lnTo>
                        <a:pt x="50" y="19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4"/>
                      </a:lnTo>
                      <a:lnTo>
                        <a:pt x="6" y="38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5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4" y="42"/>
                      </a:lnTo>
                      <a:lnTo>
                        <a:pt x="46" y="38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0" y="25"/>
                      </a:lnTo>
                      <a:lnTo>
                        <a:pt x="52" y="25"/>
                      </a:lnTo>
                      <a:close/>
                    </a:path>
                  </a:pathLst>
                </a:custGeom>
                <a:solidFill>
                  <a:srgbClr val="FF83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8" name="Freeform 916"/>
                <p:cNvSpPr>
                  <a:spLocks/>
                </p:cNvSpPr>
                <p:nvPr/>
              </p:nvSpPr>
              <p:spPr bwMode="auto">
                <a:xfrm>
                  <a:off x="1599" y="1926"/>
                  <a:ext cx="50" cy="50"/>
                </a:xfrm>
                <a:custGeom>
                  <a:avLst/>
                  <a:gdLst/>
                  <a:ahLst/>
                  <a:cxnLst>
                    <a:cxn ang="0">
                      <a:pos x="50" y="19"/>
                    </a:cxn>
                    <a:cxn ang="0">
                      <a:pos x="46" y="11"/>
                    </a:cxn>
                    <a:cxn ang="0">
                      <a:pos x="40" y="4"/>
                    </a:cxn>
                    <a:cxn ang="0">
                      <a:pos x="31" y="0"/>
                    </a:cxn>
                    <a:cxn ang="0">
                      <a:pos x="21" y="0"/>
                    </a:cxn>
                    <a:cxn ang="0">
                      <a:pos x="12" y="4"/>
                    </a:cxn>
                    <a:cxn ang="0">
                      <a:pos x="6" y="11"/>
                    </a:cxn>
                    <a:cxn ang="0">
                      <a:pos x="2" y="19"/>
                    </a:cxn>
                    <a:cxn ang="0">
                      <a:pos x="2" y="31"/>
                    </a:cxn>
                    <a:cxn ang="0">
                      <a:pos x="6" y="38"/>
                    </a:cxn>
                    <a:cxn ang="0">
                      <a:pos x="12" y="46"/>
                    </a:cxn>
                    <a:cxn ang="0">
                      <a:pos x="21" y="50"/>
                    </a:cxn>
                    <a:cxn ang="0">
                      <a:pos x="31" y="50"/>
                    </a:cxn>
                    <a:cxn ang="0">
                      <a:pos x="40" y="46"/>
                    </a:cxn>
                    <a:cxn ang="0">
                      <a:pos x="46" y="38"/>
                    </a:cxn>
                    <a:cxn ang="0">
                      <a:pos x="50" y="31"/>
                    </a:cxn>
                    <a:cxn ang="0">
                      <a:pos x="50" y="25"/>
                    </a:cxn>
                    <a:cxn ang="0">
                      <a:pos x="48" y="15"/>
                    </a:cxn>
                    <a:cxn ang="0">
                      <a:pos x="44" y="8"/>
                    </a:cxn>
                    <a:cxn ang="0">
                      <a:pos x="35" y="2"/>
                    </a:cxn>
                    <a:cxn ang="0">
                      <a:pos x="25" y="0"/>
                    </a:cxn>
                    <a:cxn ang="0">
                      <a:pos x="15" y="2"/>
                    </a:cxn>
                    <a:cxn ang="0">
                      <a:pos x="8" y="8"/>
                    </a:cxn>
                    <a:cxn ang="0">
                      <a:pos x="4" y="15"/>
                    </a:cxn>
                    <a:cxn ang="0">
                      <a:pos x="2" y="25"/>
                    </a:cxn>
                    <a:cxn ang="0">
                      <a:pos x="4" y="34"/>
                    </a:cxn>
                    <a:cxn ang="0">
                      <a:pos x="8" y="42"/>
                    </a:cxn>
                    <a:cxn ang="0">
                      <a:pos x="15" y="48"/>
                    </a:cxn>
                    <a:cxn ang="0">
                      <a:pos x="25" y="50"/>
                    </a:cxn>
                    <a:cxn ang="0">
                      <a:pos x="35" y="48"/>
                    </a:cxn>
                    <a:cxn ang="0">
                      <a:pos x="44" y="42"/>
                    </a:cxn>
                    <a:cxn ang="0">
                      <a:pos x="48" y="34"/>
                    </a:cxn>
                    <a:cxn ang="0">
                      <a:pos x="50" y="25"/>
                    </a:cxn>
                  </a:cxnLst>
                  <a:rect l="0" t="0" r="r" b="b"/>
                  <a:pathLst>
                    <a:path w="50" h="50">
                      <a:moveTo>
                        <a:pt x="50" y="25"/>
                      </a:moveTo>
                      <a:lnTo>
                        <a:pt x="50" y="19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4"/>
                      </a:lnTo>
                      <a:lnTo>
                        <a:pt x="6" y="38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5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31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4" y="42"/>
                      </a:lnTo>
                      <a:lnTo>
                        <a:pt x="46" y="38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0" y="25"/>
                      </a:lnTo>
                      <a:lnTo>
                        <a:pt x="50" y="25"/>
                      </a:lnTo>
                      <a:lnTo>
                        <a:pt x="50" y="19"/>
                      </a:lnTo>
                      <a:lnTo>
                        <a:pt x="48" y="15"/>
                      </a:lnTo>
                      <a:lnTo>
                        <a:pt x="46" y="11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5" y="2"/>
                      </a:lnTo>
                      <a:lnTo>
                        <a:pt x="31" y="0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8"/>
                      </a:lnTo>
                      <a:lnTo>
                        <a:pt x="6" y="11"/>
                      </a:lnTo>
                      <a:lnTo>
                        <a:pt x="4" y="15"/>
                      </a:lnTo>
                      <a:lnTo>
                        <a:pt x="2" y="19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4" y="34"/>
                      </a:lnTo>
                      <a:lnTo>
                        <a:pt x="6" y="38"/>
                      </a:lnTo>
                      <a:lnTo>
                        <a:pt x="8" y="42"/>
                      </a:lnTo>
                      <a:lnTo>
                        <a:pt x="12" y="46"/>
                      </a:lnTo>
                      <a:lnTo>
                        <a:pt x="15" y="48"/>
                      </a:lnTo>
                      <a:lnTo>
                        <a:pt x="21" y="50"/>
                      </a:lnTo>
                      <a:lnTo>
                        <a:pt x="25" y="50"/>
                      </a:lnTo>
                      <a:lnTo>
                        <a:pt x="31" y="50"/>
                      </a:lnTo>
                      <a:lnTo>
                        <a:pt x="35" y="48"/>
                      </a:lnTo>
                      <a:lnTo>
                        <a:pt x="40" y="46"/>
                      </a:lnTo>
                      <a:lnTo>
                        <a:pt x="44" y="42"/>
                      </a:lnTo>
                      <a:lnTo>
                        <a:pt x="46" y="38"/>
                      </a:lnTo>
                      <a:lnTo>
                        <a:pt x="48" y="34"/>
                      </a:lnTo>
                      <a:lnTo>
                        <a:pt x="50" y="31"/>
                      </a:lnTo>
                      <a:lnTo>
                        <a:pt x="50" y="25"/>
                      </a:lnTo>
                      <a:lnTo>
                        <a:pt x="50" y="25"/>
                      </a:lnTo>
                      <a:close/>
                    </a:path>
                  </a:pathLst>
                </a:custGeom>
                <a:solidFill>
                  <a:srgbClr val="FF85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09" name="Freeform 917"/>
                <p:cNvSpPr>
                  <a:spLocks/>
                </p:cNvSpPr>
                <p:nvPr/>
              </p:nvSpPr>
              <p:spPr bwMode="auto">
                <a:xfrm>
                  <a:off x="1601" y="1926"/>
                  <a:ext cx="48" cy="50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38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0" y="4"/>
                    </a:cxn>
                    <a:cxn ang="0">
                      <a:pos x="4" y="11"/>
                    </a:cxn>
                    <a:cxn ang="0">
                      <a:pos x="0" y="19"/>
                    </a:cxn>
                    <a:cxn ang="0">
                      <a:pos x="0" y="31"/>
                    </a:cxn>
                    <a:cxn ang="0">
                      <a:pos x="4" y="38"/>
                    </a:cxn>
                    <a:cxn ang="0">
                      <a:pos x="10" y="46"/>
                    </a:cxn>
                    <a:cxn ang="0">
                      <a:pos x="19" y="50"/>
                    </a:cxn>
                    <a:cxn ang="0">
                      <a:pos x="29" y="50"/>
                    </a:cxn>
                    <a:cxn ang="0">
                      <a:pos x="38" y="46"/>
                    </a:cxn>
                    <a:cxn ang="0">
                      <a:pos x="44" y="38"/>
                    </a:cxn>
                    <a:cxn ang="0">
                      <a:pos x="48" y="31"/>
                    </a:cxn>
                    <a:cxn ang="0">
                      <a:pos x="48" y="25"/>
                    </a:cxn>
                    <a:cxn ang="0">
                      <a:pos x="46" y="15"/>
                    </a:cxn>
                    <a:cxn ang="0">
                      <a:pos x="42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3" y="2"/>
                    </a:cxn>
                    <a:cxn ang="0">
                      <a:pos x="6" y="8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6" y="42"/>
                    </a:cxn>
                    <a:cxn ang="0">
                      <a:pos x="13" y="48"/>
                    </a:cxn>
                    <a:cxn ang="0">
                      <a:pos x="23" y="50"/>
                    </a:cxn>
                    <a:cxn ang="0">
                      <a:pos x="33" y="48"/>
                    </a:cxn>
                    <a:cxn ang="0">
                      <a:pos x="42" y="42"/>
                    </a:cxn>
                    <a:cxn ang="0">
                      <a:pos x="46" y="34"/>
                    </a:cxn>
                    <a:cxn ang="0">
                      <a:pos x="48" y="25"/>
                    </a:cxn>
                  </a:cxnLst>
                  <a:rect l="0" t="0" r="r" b="b"/>
                  <a:pathLst>
                    <a:path w="48" h="50">
                      <a:moveTo>
                        <a:pt x="48" y="25"/>
                      </a:move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13" y="48"/>
                      </a:lnTo>
                      <a:lnTo>
                        <a:pt x="19" y="50"/>
                      </a:lnTo>
                      <a:lnTo>
                        <a:pt x="23" y="50"/>
                      </a:lnTo>
                      <a:lnTo>
                        <a:pt x="29" y="50"/>
                      </a:lnTo>
                      <a:lnTo>
                        <a:pt x="33" y="48"/>
                      </a:lnTo>
                      <a:lnTo>
                        <a:pt x="38" y="46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31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13" y="48"/>
                      </a:lnTo>
                      <a:lnTo>
                        <a:pt x="19" y="48"/>
                      </a:lnTo>
                      <a:lnTo>
                        <a:pt x="23" y="50"/>
                      </a:lnTo>
                      <a:lnTo>
                        <a:pt x="29" y="48"/>
                      </a:lnTo>
                      <a:lnTo>
                        <a:pt x="33" y="48"/>
                      </a:lnTo>
                      <a:lnTo>
                        <a:pt x="38" y="46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31"/>
                      </a:lnTo>
                      <a:lnTo>
                        <a:pt x="48" y="25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FF86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0" name="Freeform 918"/>
                <p:cNvSpPr>
                  <a:spLocks/>
                </p:cNvSpPr>
                <p:nvPr/>
              </p:nvSpPr>
              <p:spPr bwMode="auto">
                <a:xfrm>
                  <a:off x="1601" y="1926"/>
                  <a:ext cx="48" cy="50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38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0" y="4"/>
                    </a:cxn>
                    <a:cxn ang="0">
                      <a:pos x="4" y="11"/>
                    </a:cxn>
                    <a:cxn ang="0">
                      <a:pos x="0" y="19"/>
                    </a:cxn>
                    <a:cxn ang="0">
                      <a:pos x="0" y="31"/>
                    </a:cxn>
                    <a:cxn ang="0">
                      <a:pos x="4" y="38"/>
                    </a:cxn>
                    <a:cxn ang="0">
                      <a:pos x="10" y="46"/>
                    </a:cxn>
                    <a:cxn ang="0">
                      <a:pos x="19" y="48"/>
                    </a:cxn>
                    <a:cxn ang="0">
                      <a:pos x="29" y="48"/>
                    </a:cxn>
                    <a:cxn ang="0">
                      <a:pos x="38" y="46"/>
                    </a:cxn>
                    <a:cxn ang="0">
                      <a:pos x="44" y="38"/>
                    </a:cxn>
                    <a:cxn ang="0">
                      <a:pos x="48" y="31"/>
                    </a:cxn>
                    <a:cxn ang="0">
                      <a:pos x="48" y="25"/>
                    </a:cxn>
                    <a:cxn ang="0">
                      <a:pos x="46" y="15"/>
                    </a:cxn>
                    <a:cxn ang="0">
                      <a:pos x="40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3" y="2"/>
                    </a:cxn>
                    <a:cxn ang="0">
                      <a:pos x="6" y="8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6" y="42"/>
                    </a:cxn>
                    <a:cxn ang="0">
                      <a:pos x="13" y="48"/>
                    </a:cxn>
                    <a:cxn ang="0">
                      <a:pos x="23" y="50"/>
                    </a:cxn>
                    <a:cxn ang="0">
                      <a:pos x="33" y="48"/>
                    </a:cxn>
                    <a:cxn ang="0">
                      <a:pos x="40" y="42"/>
                    </a:cxn>
                    <a:cxn ang="0">
                      <a:pos x="46" y="34"/>
                    </a:cxn>
                    <a:cxn ang="0">
                      <a:pos x="48" y="25"/>
                    </a:cxn>
                  </a:cxnLst>
                  <a:rect l="0" t="0" r="r" b="b"/>
                  <a:pathLst>
                    <a:path w="48" h="50">
                      <a:moveTo>
                        <a:pt x="48" y="25"/>
                      </a:move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0" y="46"/>
                      </a:lnTo>
                      <a:lnTo>
                        <a:pt x="13" y="48"/>
                      </a:lnTo>
                      <a:lnTo>
                        <a:pt x="19" y="48"/>
                      </a:lnTo>
                      <a:lnTo>
                        <a:pt x="23" y="50"/>
                      </a:lnTo>
                      <a:lnTo>
                        <a:pt x="29" y="48"/>
                      </a:lnTo>
                      <a:lnTo>
                        <a:pt x="33" y="48"/>
                      </a:lnTo>
                      <a:lnTo>
                        <a:pt x="38" y="46"/>
                      </a:lnTo>
                      <a:lnTo>
                        <a:pt x="42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31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0" y="8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0" y="44"/>
                      </a:lnTo>
                      <a:lnTo>
                        <a:pt x="13" y="48"/>
                      </a:lnTo>
                      <a:lnTo>
                        <a:pt x="19" y="48"/>
                      </a:lnTo>
                      <a:lnTo>
                        <a:pt x="23" y="50"/>
                      </a:lnTo>
                      <a:lnTo>
                        <a:pt x="29" y="48"/>
                      </a:lnTo>
                      <a:lnTo>
                        <a:pt x="33" y="48"/>
                      </a:lnTo>
                      <a:lnTo>
                        <a:pt x="38" y="44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29"/>
                      </a:lnTo>
                      <a:lnTo>
                        <a:pt x="48" y="25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FF87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1" name="Freeform 919"/>
                <p:cNvSpPr>
                  <a:spLocks/>
                </p:cNvSpPr>
                <p:nvPr/>
              </p:nvSpPr>
              <p:spPr bwMode="auto">
                <a:xfrm>
                  <a:off x="1601" y="1926"/>
                  <a:ext cx="48" cy="50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38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0" y="4"/>
                    </a:cxn>
                    <a:cxn ang="0">
                      <a:pos x="4" y="11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8"/>
                    </a:cxn>
                    <a:cxn ang="0">
                      <a:pos x="10" y="44"/>
                    </a:cxn>
                    <a:cxn ang="0">
                      <a:pos x="19" y="48"/>
                    </a:cxn>
                    <a:cxn ang="0">
                      <a:pos x="29" y="48"/>
                    </a:cxn>
                    <a:cxn ang="0">
                      <a:pos x="38" y="44"/>
                    </a:cxn>
                    <a:cxn ang="0">
                      <a:pos x="44" y="38"/>
                    </a:cxn>
                    <a:cxn ang="0">
                      <a:pos x="48" y="29"/>
                    </a:cxn>
                    <a:cxn ang="0">
                      <a:pos x="48" y="25"/>
                    </a:cxn>
                    <a:cxn ang="0">
                      <a:pos x="46" y="15"/>
                    </a:cxn>
                    <a:cxn ang="0">
                      <a:pos x="40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5" y="2"/>
                    </a:cxn>
                    <a:cxn ang="0">
                      <a:pos x="8" y="8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2"/>
                    </a:cxn>
                    <a:cxn ang="0">
                      <a:pos x="15" y="48"/>
                    </a:cxn>
                    <a:cxn ang="0">
                      <a:pos x="23" y="50"/>
                    </a:cxn>
                    <a:cxn ang="0">
                      <a:pos x="33" y="48"/>
                    </a:cxn>
                    <a:cxn ang="0">
                      <a:pos x="40" y="42"/>
                    </a:cxn>
                    <a:cxn ang="0">
                      <a:pos x="46" y="34"/>
                    </a:cxn>
                    <a:cxn ang="0">
                      <a:pos x="48" y="25"/>
                    </a:cxn>
                  </a:cxnLst>
                  <a:rect l="0" t="0" r="r" b="b"/>
                  <a:pathLst>
                    <a:path w="48" h="50">
                      <a:moveTo>
                        <a:pt x="48" y="25"/>
                      </a:move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0" y="8"/>
                      </a:lnTo>
                      <a:lnTo>
                        <a:pt x="38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6" y="42"/>
                      </a:lnTo>
                      <a:lnTo>
                        <a:pt x="10" y="44"/>
                      </a:lnTo>
                      <a:lnTo>
                        <a:pt x="13" y="48"/>
                      </a:lnTo>
                      <a:lnTo>
                        <a:pt x="19" y="48"/>
                      </a:lnTo>
                      <a:lnTo>
                        <a:pt x="23" y="50"/>
                      </a:lnTo>
                      <a:lnTo>
                        <a:pt x="29" y="48"/>
                      </a:lnTo>
                      <a:lnTo>
                        <a:pt x="33" y="48"/>
                      </a:lnTo>
                      <a:lnTo>
                        <a:pt x="38" y="44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29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0" y="8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0" y="44"/>
                      </a:lnTo>
                      <a:lnTo>
                        <a:pt x="15" y="48"/>
                      </a:lnTo>
                      <a:lnTo>
                        <a:pt x="19" y="48"/>
                      </a:lnTo>
                      <a:lnTo>
                        <a:pt x="23" y="50"/>
                      </a:lnTo>
                      <a:lnTo>
                        <a:pt x="29" y="48"/>
                      </a:lnTo>
                      <a:lnTo>
                        <a:pt x="33" y="48"/>
                      </a:lnTo>
                      <a:lnTo>
                        <a:pt x="36" y="44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29"/>
                      </a:lnTo>
                      <a:lnTo>
                        <a:pt x="48" y="25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FF88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2" name="Freeform 920"/>
                <p:cNvSpPr>
                  <a:spLocks/>
                </p:cNvSpPr>
                <p:nvPr/>
              </p:nvSpPr>
              <p:spPr bwMode="auto">
                <a:xfrm>
                  <a:off x="1601" y="1926"/>
                  <a:ext cx="48" cy="50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36" y="4"/>
                    </a:cxn>
                    <a:cxn ang="0">
                      <a:pos x="29" y="2"/>
                    </a:cxn>
                    <a:cxn ang="0">
                      <a:pos x="19" y="2"/>
                    </a:cxn>
                    <a:cxn ang="0">
                      <a:pos x="10" y="4"/>
                    </a:cxn>
                    <a:cxn ang="0">
                      <a:pos x="4" y="11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8"/>
                    </a:cxn>
                    <a:cxn ang="0">
                      <a:pos x="10" y="44"/>
                    </a:cxn>
                    <a:cxn ang="0">
                      <a:pos x="19" y="48"/>
                    </a:cxn>
                    <a:cxn ang="0">
                      <a:pos x="29" y="48"/>
                    </a:cxn>
                    <a:cxn ang="0">
                      <a:pos x="36" y="44"/>
                    </a:cxn>
                    <a:cxn ang="0">
                      <a:pos x="44" y="38"/>
                    </a:cxn>
                    <a:cxn ang="0">
                      <a:pos x="48" y="29"/>
                    </a:cxn>
                    <a:cxn ang="0">
                      <a:pos x="48" y="25"/>
                    </a:cxn>
                    <a:cxn ang="0">
                      <a:pos x="46" y="15"/>
                    </a:cxn>
                    <a:cxn ang="0">
                      <a:pos x="40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5" y="2"/>
                    </a:cxn>
                    <a:cxn ang="0">
                      <a:pos x="8" y="8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2"/>
                    </a:cxn>
                    <a:cxn ang="0">
                      <a:pos x="15" y="46"/>
                    </a:cxn>
                    <a:cxn ang="0">
                      <a:pos x="23" y="48"/>
                    </a:cxn>
                    <a:cxn ang="0">
                      <a:pos x="33" y="46"/>
                    </a:cxn>
                    <a:cxn ang="0">
                      <a:pos x="40" y="42"/>
                    </a:cxn>
                    <a:cxn ang="0">
                      <a:pos x="46" y="34"/>
                    </a:cxn>
                    <a:cxn ang="0">
                      <a:pos x="48" y="25"/>
                    </a:cxn>
                  </a:cxnLst>
                  <a:rect l="0" t="0" r="r" b="b"/>
                  <a:pathLst>
                    <a:path w="48" h="50">
                      <a:moveTo>
                        <a:pt x="48" y="25"/>
                      </a:move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0" y="8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0" y="44"/>
                      </a:lnTo>
                      <a:lnTo>
                        <a:pt x="15" y="48"/>
                      </a:lnTo>
                      <a:lnTo>
                        <a:pt x="19" y="48"/>
                      </a:lnTo>
                      <a:lnTo>
                        <a:pt x="23" y="50"/>
                      </a:lnTo>
                      <a:lnTo>
                        <a:pt x="29" y="48"/>
                      </a:lnTo>
                      <a:lnTo>
                        <a:pt x="33" y="48"/>
                      </a:lnTo>
                      <a:lnTo>
                        <a:pt x="36" y="44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29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0" y="8"/>
                      </a:lnTo>
                      <a:lnTo>
                        <a:pt x="36" y="6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0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3" y="48"/>
                      </a:lnTo>
                      <a:lnTo>
                        <a:pt x="29" y="48"/>
                      </a:lnTo>
                      <a:lnTo>
                        <a:pt x="33" y="46"/>
                      </a:lnTo>
                      <a:lnTo>
                        <a:pt x="36" y="44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29"/>
                      </a:lnTo>
                      <a:lnTo>
                        <a:pt x="48" y="25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FF88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3" name="Freeform 921"/>
                <p:cNvSpPr>
                  <a:spLocks/>
                </p:cNvSpPr>
                <p:nvPr/>
              </p:nvSpPr>
              <p:spPr bwMode="auto">
                <a:xfrm>
                  <a:off x="1601" y="1926"/>
                  <a:ext cx="48" cy="48"/>
                </a:xfrm>
                <a:custGeom>
                  <a:avLst/>
                  <a:gdLst/>
                  <a:ahLst/>
                  <a:cxnLst>
                    <a:cxn ang="0">
                      <a:pos x="48" y="19"/>
                    </a:cxn>
                    <a:cxn ang="0">
                      <a:pos x="44" y="11"/>
                    </a:cxn>
                    <a:cxn ang="0">
                      <a:pos x="36" y="6"/>
                    </a:cxn>
                    <a:cxn ang="0">
                      <a:pos x="29" y="2"/>
                    </a:cxn>
                    <a:cxn ang="0">
                      <a:pos x="19" y="2"/>
                    </a:cxn>
                    <a:cxn ang="0">
                      <a:pos x="10" y="6"/>
                    </a:cxn>
                    <a:cxn ang="0">
                      <a:pos x="4" y="11"/>
                    </a:cxn>
                    <a:cxn ang="0">
                      <a:pos x="0" y="19"/>
                    </a:cxn>
                    <a:cxn ang="0">
                      <a:pos x="0" y="29"/>
                    </a:cxn>
                    <a:cxn ang="0">
                      <a:pos x="4" y="38"/>
                    </a:cxn>
                    <a:cxn ang="0">
                      <a:pos x="10" y="44"/>
                    </a:cxn>
                    <a:cxn ang="0">
                      <a:pos x="19" y="48"/>
                    </a:cxn>
                    <a:cxn ang="0">
                      <a:pos x="29" y="48"/>
                    </a:cxn>
                    <a:cxn ang="0">
                      <a:pos x="36" y="44"/>
                    </a:cxn>
                    <a:cxn ang="0">
                      <a:pos x="44" y="38"/>
                    </a:cxn>
                    <a:cxn ang="0">
                      <a:pos x="48" y="29"/>
                    </a:cxn>
                    <a:cxn ang="0">
                      <a:pos x="48" y="25"/>
                    </a:cxn>
                    <a:cxn ang="0">
                      <a:pos x="46" y="15"/>
                    </a:cxn>
                    <a:cxn ang="0">
                      <a:pos x="40" y="8"/>
                    </a:cxn>
                    <a:cxn ang="0">
                      <a:pos x="33" y="4"/>
                    </a:cxn>
                    <a:cxn ang="0">
                      <a:pos x="23" y="2"/>
                    </a:cxn>
                    <a:cxn ang="0">
                      <a:pos x="15" y="4"/>
                    </a:cxn>
                    <a:cxn ang="0">
                      <a:pos x="8" y="8"/>
                    </a:cxn>
                    <a:cxn ang="0">
                      <a:pos x="2" y="15"/>
                    </a:cxn>
                    <a:cxn ang="0">
                      <a:pos x="0" y="25"/>
                    </a:cxn>
                    <a:cxn ang="0">
                      <a:pos x="2" y="34"/>
                    </a:cxn>
                    <a:cxn ang="0">
                      <a:pos x="8" y="42"/>
                    </a:cxn>
                    <a:cxn ang="0">
                      <a:pos x="15" y="46"/>
                    </a:cxn>
                    <a:cxn ang="0">
                      <a:pos x="23" y="48"/>
                    </a:cxn>
                    <a:cxn ang="0">
                      <a:pos x="33" y="46"/>
                    </a:cxn>
                    <a:cxn ang="0">
                      <a:pos x="40" y="42"/>
                    </a:cxn>
                    <a:cxn ang="0">
                      <a:pos x="46" y="34"/>
                    </a:cxn>
                    <a:cxn ang="0">
                      <a:pos x="48" y="25"/>
                    </a:cxn>
                  </a:cxnLst>
                  <a:rect l="0" t="0" r="r" b="b"/>
                  <a:pathLst>
                    <a:path w="48" h="48">
                      <a:moveTo>
                        <a:pt x="48" y="25"/>
                      </a:move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0" y="8"/>
                      </a:lnTo>
                      <a:lnTo>
                        <a:pt x="36" y="6"/>
                      </a:lnTo>
                      <a:lnTo>
                        <a:pt x="33" y="2"/>
                      </a:lnTo>
                      <a:lnTo>
                        <a:pt x="29" y="2"/>
                      </a:lnTo>
                      <a:lnTo>
                        <a:pt x="23" y="0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0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3" y="48"/>
                      </a:lnTo>
                      <a:lnTo>
                        <a:pt x="29" y="48"/>
                      </a:lnTo>
                      <a:lnTo>
                        <a:pt x="33" y="46"/>
                      </a:lnTo>
                      <a:lnTo>
                        <a:pt x="36" y="44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29"/>
                      </a:lnTo>
                      <a:lnTo>
                        <a:pt x="48" y="25"/>
                      </a:lnTo>
                      <a:lnTo>
                        <a:pt x="48" y="25"/>
                      </a:lnTo>
                      <a:lnTo>
                        <a:pt x="48" y="19"/>
                      </a:lnTo>
                      <a:lnTo>
                        <a:pt x="46" y="15"/>
                      </a:lnTo>
                      <a:lnTo>
                        <a:pt x="44" y="11"/>
                      </a:lnTo>
                      <a:lnTo>
                        <a:pt x="40" y="8"/>
                      </a:lnTo>
                      <a:lnTo>
                        <a:pt x="36" y="6"/>
                      </a:lnTo>
                      <a:lnTo>
                        <a:pt x="33" y="4"/>
                      </a:lnTo>
                      <a:lnTo>
                        <a:pt x="29" y="2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5" y="4"/>
                      </a:lnTo>
                      <a:lnTo>
                        <a:pt x="12" y="6"/>
                      </a:lnTo>
                      <a:lnTo>
                        <a:pt x="8" y="8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5"/>
                      </a:lnTo>
                      <a:lnTo>
                        <a:pt x="0" y="29"/>
                      </a:lnTo>
                      <a:lnTo>
                        <a:pt x="2" y="34"/>
                      </a:lnTo>
                      <a:lnTo>
                        <a:pt x="4" y="38"/>
                      </a:lnTo>
                      <a:lnTo>
                        <a:pt x="8" y="42"/>
                      </a:lnTo>
                      <a:lnTo>
                        <a:pt x="12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3" y="48"/>
                      </a:lnTo>
                      <a:lnTo>
                        <a:pt x="29" y="48"/>
                      </a:lnTo>
                      <a:lnTo>
                        <a:pt x="33" y="46"/>
                      </a:lnTo>
                      <a:lnTo>
                        <a:pt x="36" y="44"/>
                      </a:lnTo>
                      <a:lnTo>
                        <a:pt x="40" y="42"/>
                      </a:lnTo>
                      <a:lnTo>
                        <a:pt x="44" y="38"/>
                      </a:lnTo>
                      <a:lnTo>
                        <a:pt x="46" y="34"/>
                      </a:lnTo>
                      <a:lnTo>
                        <a:pt x="48" y="29"/>
                      </a:lnTo>
                      <a:lnTo>
                        <a:pt x="48" y="25"/>
                      </a:lnTo>
                      <a:lnTo>
                        <a:pt x="48" y="25"/>
                      </a:lnTo>
                      <a:close/>
                    </a:path>
                  </a:pathLst>
                </a:custGeom>
                <a:solidFill>
                  <a:srgbClr val="FF89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4" name="Freeform 922"/>
                <p:cNvSpPr>
                  <a:spLocks/>
                </p:cNvSpPr>
                <p:nvPr/>
              </p:nvSpPr>
              <p:spPr bwMode="auto">
                <a:xfrm>
                  <a:off x="1601" y="1928"/>
                  <a:ext cx="48" cy="46"/>
                </a:xfrm>
                <a:custGeom>
                  <a:avLst/>
                  <a:gdLst/>
                  <a:ahLst/>
                  <a:cxnLst>
                    <a:cxn ang="0">
                      <a:pos x="48" y="17"/>
                    </a:cxn>
                    <a:cxn ang="0">
                      <a:pos x="44" y="9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4" y="9"/>
                    </a:cxn>
                    <a:cxn ang="0">
                      <a:pos x="0" y="17"/>
                    </a:cxn>
                    <a:cxn ang="0">
                      <a:pos x="0" y="27"/>
                    </a:cxn>
                    <a:cxn ang="0">
                      <a:pos x="4" y="36"/>
                    </a:cxn>
                    <a:cxn ang="0">
                      <a:pos x="12" y="42"/>
                    </a:cxn>
                    <a:cxn ang="0">
                      <a:pos x="19" y="46"/>
                    </a:cxn>
                    <a:cxn ang="0">
                      <a:pos x="29" y="46"/>
                    </a:cxn>
                    <a:cxn ang="0">
                      <a:pos x="36" y="42"/>
                    </a:cxn>
                    <a:cxn ang="0">
                      <a:pos x="44" y="36"/>
                    </a:cxn>
                    <a:cxn ang="0">
                      <a:pos x="48" y="27"/>
                    </a:cxn>
                    <a:cxn ang="0">
                      <a:pos x="48" y="23"/>
                    </a:cxn>
                    <a:cxn ang="0">
                      <a:pos x="46" y="13"/>
                    </a:cxn>
                    <a:cxn ang="0">
                      <a:pos x="40" y="6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5" y="2"/>
                    </a:cxn>
                    <a:cxn ang="0">
                      <a:pos x="8" y="6"/>
                    </a:cxn>
                    <a:cxn ang="0">
                      <a:pos x="2" y="13"/>
                    </a:cxn>
                    <a:cxn ang="0">
                      <a:pos x="0" y="23"/>
                    </a:cxn>
                    <a:cxn ang="0">
                      <a:pos x="2" y="32"/>
                    </a:cxn>
                    <a:cxn ang="0">
                      <a:pos x="8" y="40"/>
                    </a:cxn>
                    <a:cxn ang="0">
                      <a:pos x="15" y="44"/>
                    </a:cxn>
                    <a:cxn ang="0">
                      <a:pos x="23" y="46"/>
                    </a:cxn>
                    <a:cxn ang="0">
                      <a:pos x="33" y="44"/>
                    </a:cxn>
                    <a:cxn ang="0">
                      <a:pos x="40" y="40"/>
                    </a:cxn>
                    <a:cxn ang="0">
                      <a:pos x="46" y="32"/>
                    </a:cxn>
                    <a:cxn ang="0">
                      <a:pos x="48" y="23"/>
                    </a:cxn>
                  </a:cxnLst>
                  <a:rect l="0" t="0" r="r" b="b"/>
                  <a:pathLst>
                    <a:path w="48" h="46">
                      <a:moveTo>
                        <a:pt x="48" y="23"/>
                      </a:moveTo>
                      <a:lnTo>
                        <a:pt x="48" y="17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40"/>
                      </a:lnTo>
                      <a:lnTo>
                        <a:pt x="44" y="36"/>
                      </a:lnTo>
                      <a:lnTo>
                        <a:pt x="46" y="32"/>
                      </a:lnTo>
                      <a:lnTo>
                        <a:pt x="48" y="27"/>
                      </a:lnTo>
                      <a:lnTo>
                        <a:pt x="48" y="23"/>
                      </a:lnTo>
                      <a:lnTo>
                        <a:pt x="48" y="23"/>
                      </a:lnTo>
                      <a:lnTo>
                        <a:pt x="46" y="17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40"/>
                      </a:lnTo>
                      <a:lnTo>
                        <a:pt x="44" y="36"/>
                      </a:lnTo>
                      <a:lnTo>
                        <a:pt x="46" y="32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B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5" name="Freeform 923"/>
                <p:cNvSpPr>
                  <a:spLocks/>
                </p:cNvSpPr>
                <p:nvPr/>
              </p:nvSpPr>
              <p:spPr bwMode="auto">
                <a:xfrm>
                  <a:off x="1601" y="1928"/>
                  <a:ext cx="48" cy="46"/>
                </a:xfrm>
                <a:custGeom>
                  <a:avLst/>
                  <a:gdLst/>
                  <a:ahLst/>
                  <a:cxnLst>
                    <a:cxn ang="0">
                      <a:pos x="46" y="17"/>
                    </a:cxn>
                    <a:cxn ang="0">
                      <a:pos x="44" y="9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4" y="9"/>
                    </a:cxn>
                    <a:cxn ang="0">
                      <a:pos x="0" y="17"/>
                    </a:cxn>
                    <a:cxn ang="0">
                      <a:pos x="0" y="27"/>
                    </a:cxn>
                    <a:cxn ang="0">
                      <a:pos x="4" y="36"/>
                    </a:cxn>
                    <a:cxn ang="0">
                      <a:pos x="12" y="42"/>
                    </a:cxn>
                    <a:cxn ang="0">
                      <a:pos x="19" y="46"/>
                    </a:cxn>
                    <a:cxn ang="0">
                      <a:pos x="29" y="46"/>
                    </a:cxn>
                    <a:cxn ang="0">
                      <a:pos x="36" y="42"/>
                    </a:cxn>
                    <a:cxn ang="0">
                      <a:pos x="44" y="36"/>
                    </a:cxn>
                    <a:cxn ang="0">
                      <a:pos x="46" y="27"/>
                    </a:cxn>
                    <a:cxn ang="0">
                      <a:pos x="48" y="23"/>
                    </a:cxn>
                    <a:cxn ang="0">
                      <a:pos x="46" y="13"/>
                    </a:cxn>
                    <a:cxn ang="0">
                      <a:pos x="40" y="6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5" y="2"/>
                    </a:cxn>
                    <a:cxn ang="0">
                      <a:pos x="8" y="6"/>
                    </a:cxn>
                    <a:cxn ang="0">
                      <a:pos x="2" y="13"/>
                    </a:cxn>
                    <a:cxn ang="0">
                      <a:pos x="0" y="23"/>
                    </a:cxn>
                    <a:cxn ang="0">
                      <a:pos x="2" y="32"/>
                    </a:cxn>
                    <a:cxn ang="0">
                      <a:pos x="8" y="40"/>
                    </a:cxn>
                    <a:cxn ang="0">
                      <a:pos x="15" y="44"/>
                    </a:cxn>
                    <a:cxn ang="0">
                      <a:pos x="23" y="46"/>
                    </a:cxn>
                    <a:cxn ang="0">
                      <a:pos x="33" y="44"/>
                    </a:cxn>
                    <a:cxn ang="0">
                      <a:pos x="40" y="40"/>
                    </a:cxn>
                    <a:cxn ang="0">
                      <a:pos x="46" y="32"/>
                    </a:cxn>
                    <a:cxn ang="0">
                      <a:pos x="48" y="23"/>
                    </a:cxn>
                  </a:cxnLst>
                  <a:rect l="0" t="0" r="r" b="b"/>
                  <a:pathLst>
                    <a:path w="48" h="46">
                      <a:moveTo>
                        <a:pt x="48" y="23"/>
                      </a:moveTo>
                      <a:lnTo>
                        <a:pt x="46" y="17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40"/>
                      </a:lnTo>
                      <a:lnTo>
                        <a:pt x="44" y="36"/>
                      </a:lnTo>
                      <a:lnTo>
                        <a:pt x="46" y="32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8" y="23"/>
                      </a:lnTo>
                      <a:lnTo>
                        <a:pt x="46" y="17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40"/>
                      </a:lnTo>
                      <a:lnTo>
                        <a:pt x="44" y="36"/>
                      </a:lnTo>
                      <a:lnTo>
                        <a:pt x="46" y="32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C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6" name="Freeform 924"/>
                <p:cNvSpPr>
                  <a:spLocks/>
                </p:cNvSpPr>
                <p:nvPr/>
              </p:nvSpPr>
              <p:spPr bwMode="auto">
                <a:xfrm>
                  <a:off x="1601" y="1928"/>
                  <a:ext cx="48" cy="46"/>
                </a:xfrm>
                <a:custGeom>
                  <a:avLst/>
                  <a:gdLst/>
                  <a:ahLst/>
                  <a:cxnLst>
                    <a:cxn ang="0">
                      <a:pos x="46" y="17"/>
                    </a:cxn>
                    <a:cxn ang="0">
                      <a:pos x="44" y="9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4" y="9"/>
                    </a:cxn>
                    <a:cxn ang="0">
                      <a:pos x="2" y="17"/>
                    </a:cxn>
                    <a:cxn ang="0">
                      <a:pos x="2" y="27"/>
                    </a:cxn>
                    <a:cxn ang="0">
                      <a:pos x="4" y="36"/>
                    </a:cxn>
                    <a:cxn ang="0">
                      <a:pos x="12" y="42"/>
                    </a:cxn>
                    <a:cxn ang="0">
                      <a:pos x="19" y="46"/>
                    </a:cxn>
                    <a:cxn ang="0">
                      <a:pos x="29" y="46"/>
                    </a:cxn>
                    <a:cxn ang="0">
                      <a:pos x="36" y="42"/>
                    </a:cxn>
                    <a:cxn ang="0">
                      <a:pos x="44" y="36"/>
                    </a:cxn>
                    <a:cxn ang="0">
                      <a:pos x="46" y="27"/>
                    </a:cxn>
                    <a:cxn ang="0">
                      <a:pos x="48" y="23"/>
                    </a:cxn>
                    <a:cxn ang="0">
                      <a:pos x="46" y="13"/>
                    </a:cxn>
                    <a:cxn ang="0">
                      <a:pos x="40" y="6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5" y="2"/>
                    </a:cxn>
                    <a:cxn ang="0">
                      <a:pos x="8" y="6"/>
                    </a:cxn>
                    <a:cxn ang="0">
                      <a:pos x="2" y="13"/>
                    </a:cxn>
                    <a:cxn ang="0">
                      <a:pos x="0" y="23"/>
                    </a:cxn>
                    <a:cxn ang="0">
                      <a:pos x="2" y="32"/>
                    </a:cxn>
                    <a:cxn ang="0">
                      <a:pos x="8" y="38"/>
                    </a:cxn>
                    <a:cxn ang="0">
                      <a:pos x="15" y="44"/>
                    </a:cxn>
                    <a:cxn ang="0">
                      <a:pos x="23" y="46"/>
                    </a:cxn>
                    <a:cxn ang="0">
                      <a:pos x="33" y="44"/>
                    </a:cxn>
                    <a:cxn ang="0">
                      <a:pos x="40" y="38"/>
                    </a:cxn>
                    <a:cxn ang="0">
                      <a:pos x="46" y="32"/>
                    </a:cxn>
                    <a:cxn ang="0">
                      <a:pos x="48" y="23"/>
                    </a:cxn>
                  </a:cxnLst>
                  <a:rect l="0" t="0" r="r" b="b"/>
                  <a:pathLst>
                    <a:path w="48" h="46">
                      <a:moveTo>
                        <a:pt x="48" y="23"/>
                      </a:moveTo>
                      <a:lnTo>
                        <a:pt x="46" y="17"/>
                      </a:lnTo>
                      <a:lnTo>
                        <a:pt x="46" y="13"/>
                      </a:lnTo>
                      <a:lnTo>
                        <a:pt x="44" y="9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40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40"/>
                      </a:lnTo>
                      <a:lnTo>
                        <a:pt x="44" y="36"/>
                      </a:lnTo>
                      <a:lnTo>
                        <a:pt x="46" y="32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8" y="23"/>
                      </a:lnTo>
                      <a:lnTo>
                        <a:pt x="46" y="17"/>
                      </a:lnTo>
                      <a:lnTo>
                        <a:pt x="46" y="13"/>
                      </a:lnTo>
                      <a:lnTo>
                        <a:pt x="42" y="9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38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38"/>
                      </a:lnTo>
                      <a:lnTo>
                        <a:pt x="42" y="36"/>
                      </a:lnTo>
                      <a:lnTo>
                        <a:pt x="46" y="32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D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7" name="Freeform 925"/>
                <p:cNvSpPr>
                  <a:spLocks/>
                </p:cNvSpPr>
                <p:nvPr/>
              </p:nvSpPr>
              <p:spPr bwMode="auto">
                <a:xfrm>
                  <a:off x="1601" y="1928"/>
                  <a:ext cx="48" cy="46"/>
                </a:xfrm>
                <a:custGeom>
                  <a:avLst/>
                  <a:gdLst/>
                  <a:ahLst/>
                  <a:cxnLst>
                    <a:cxn ang="0">
                      <a:pos x="46" y="17"/>
                    </a:cxn>
                    <a:cxn ang="0">
                      <a:pos x="42" y="9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4" y="9"/>
                    </a:cxn>
                    <a:cxn ang="0">
                      <a:pos x="2" y="17"/>
                    </a:cxn>
                    <a:cxn ang="0">
                      <a:pos x="2" y="27"/>
                    </a:cxn>
                    <a:cxn ang="0">
                      <a:pos x="4" y="36"/>
                    </a:cxn>
                    <a:cxn ang="0">
                      <a:pos x="12" y="42"/>
                    </a:cxn>
                    <a:cxn ang="0">
                      <a:pos x="19" y="46"/>
                    </a:cxn>
                    <a:cxn ang="0">
                      <a:pos x="29" y="46"/>
                    </a:cxn>
                    <a:cxn ang="0">
                      <a:pos x="36" y="42"/>
                    </a:cxn>
                    <a:cxn ang="0">
                      <a:pos x="42" y="36"/>
                    </a:cxn>
                    <a:cxn ang="0">
                      <a:pos x="46" y="27"/>
                    </a:cxn>
                    <a:cxn ang="0">
                      <a:pos x="46" y="23"/>
                    </a:cxn>
                    <a:cxn ang="0">
                      <a:pos x="44" y="13"/>
                    </a:cxn>
                    <a:cxn ang="0">
                      <a:pos x="40" y="6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5" y="2"/>
                    </a:cxn>
                    <a:cxn ang="0">
                      <a:pos x="8" y="6"/>
                    </a:cxn>
                    <a:cxn ang="0">
                      <a:pos x="2" y="13"/>
                    </a:cxn>
                    <a:cxn ang="0">
                      <a:pos x="0" y="23"/>
                    </a:cxn>
                    <a:cxn ang="0">
                      <a:pos x="2" y="32"/>
                    </a:cxn>
                    <a:cxn ang="0">
                      <a:pos x="8" y="38"/>
                    </a:cxn>
                    <a:cxn ang="0">
                      <a:pos x="15" y="44"/>
                    </a:cxn>
                    <a:cxn ang="0">
                      <a:pos x="23" y="46"/>
                    </a:cxn>
                    <a:cxn ang="0">
                      <a:pos x="33" y="44"/>
                    </a:cxn>
                    <a:cxn ang="0">
                      <a:pos x="40" y="38"/>
                    </a:cxn>
                    <a:cxn ang="0">
                      <a:pos x="44" y="32"/>
                    </a:cxn>
                    <a:cxn ang="0">
                      <a:pos x="46" y="23"/>
                    </a:cxn>
                  </a:cxnLst>
                  <a:rect l="0" t="0" r="r" b="b"/>
                  <a:pathLst>
                    <a:path w="48" h="46">
                      <a:moveTo>
                        <a:pt x="48" y="23"/>
                      </a:moveTo>
                      <a:lnTo>
                        <a:pt x="46" y="17"/>
                      </a:lnTo>
                      <a:lnTo>
                        <a:pt x="46" y="13"/>
                      </a:lnTo>
                      <a:lnTo>
                        <a:pt x="42" y="9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8" y="38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38"/>
                      </a:lnTo>
                      <a:lnTo>
                        <a:pt x="42" y="36"/>
                      </a:lnTo>
                      <a:lnTo>
                        <a:pt x="46" y="32"/>
                      </a:lnTo>
                      <a:lnTo>
                        <a:pt x="46" y="27"/>
                      </a:lnTo>
                      <a:lnTo>
                        <a:pt x="48" y="23"/>
                      </a:lnTo>
                      <a:lnTo>
                        <a:pt x="46" y="23"/>
                      </a:lnTo>
                      <a:lnTo>
                        <a:pt x="46" y="19"/>
                      </a:lnTo>
                      <a:lnTo>
                        <a:pt x="44" y="13"/>
                      </a:lnTo>
                      <a:lnTo>
                        <a:pt x="42" y="9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2"/>
                      </a:lnTo>
                      <a:lnTo>
                        <a:pt x="6" y="36"/>
                      </a:lnTo>
                      <a:lnTo>
                        <a:pt x="8" y="38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38"/>
                      </a:lnTo>
                      <a:lnTo>
                        <a:pt x="42" y="36"/>
                      </a:lnTo>
                      <a:lnTo>
                        <a:pt x="44" y="32"/>
                      </a:lnTo>
                      <a:lnTo>
                        <a:pt x="46" y="27"/>
                      </a:lnTo>
                      <a:lnTo>
                        <a:pt x="46" y="23"/>
                      </a:lnTo>
                      <a:lnTo>
                        <a:pt x="48" y="23"/>
                      </a:lnTo>
                      <a:close/>
                    </a:path>
                  </a:pathLst>
                </a:custGeom>
                <a:solidFill>
                  <a:srgbClr val="FF8D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8" name="Freeform 926"/>
                <p:cNvSpPr>
                  <a:spLocks/>
                </p:cNvSpPr>
                <p:nvPr/>
              </p:nvSpPr>
              <p:spPr bwMode="auto">
                <a:xfrm>
                  <a:off x="1601" y="1928"/>
                  <a:ext cx="46" cy="46"/>
                </a:xfrm>
                <a:custGeom>
                  <a:avLst/>
                  <a:gdLst/>
                  <a:ahLst/>
                  <a:cxnLst>
                    <a:cxn ang="0">
                      <a:pos x="46" y="19"/>
                    </a:cxn>
                    <a:cxn ang="0">
                      <a:pos x="42" y="9"/>
                    </a:cxn>
                    <a:cxn ang="0">
                      <a:pos x="36" y="4"/>
                    </a:cxn>
                    <a:cxn ang="0">
                      <a:pos x="29" y="0"/>
                    </a:cxn>
                    <a:cxn ang="0">
                      <a:pos x="19" y="0"/>
                    </a:cxn>
                    <a:cxn ang="0">
                      <a:pos x="12" y="4"/>
                    </a:cxn>
                    <a:cxn ang="0">
                      <a:pos x="6" y="9"/>
                    </a:cxn>
                    <a:cxn ang="0">
                      <a:pos x="2" y="19"/>
                    </a:cxn>
                    <a:cxn ang="0">
                      <a:pos x="2" y="27"/>
                    </a:cxn>
                    <a:cxn ang="0">
                      <a:pos x="6" y="36"/>
                    </a:cxn>
                    <a:cxn ang="0">
                      <a:pos x="12" y="42"/>
                    </a:cxn>
                    <a:cxn ang="0">
                      <a:pos x="19" y="46"/>
                    </a:cxn>
                    <a:cxn ang="0">
                      <a:pos x="29" y="46"/>
                    </a:cxn>
                    <a:cxn ang="0">
                      <a:pos x="36" y="42"/>
                    </a:cxn>
                    <a:cxn ang="0">
                      <a:pos x="42" y="36"/>
                    </a:cxn>
                    <a:cxn ang="0">
                      <a:pos x="46" y="27"/>
                    </a:cxn>
                    <a:cxn ang="0">
                      <a:pos x="46" y="23"/>
                    </a:cxn>
                    <a:cxn ang="0">
                      <a:pos x="44" y="13"/>
                    </a:cxn>
                    <a:cxn ang="0">
                      <a:pos x="40" y="7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5" y="2"/>
                    </a:cxn>
                    <a:cxn ang="0">
                      <a:pos x="8" y="7"/>
                    </a:cxn>
                    <a:cxn ang="0">
                      <a:pos x="4" y="13"/>
                    </a:cxn>
                    <a:cxn ang="0">
                      <a:pos x="2" y="23"/>
                    </a:cxn>
                    <a:cxn ang="0">
                      <a:pos x="4" y="32"/>
                    </a:cxn>
                    <a:cxn ang="0">
                      <a:pos x="8" y="38"/>
                    </a:cxn>
                    <a:cxn ang="0">
                      <a:pos x="15" y="44"/>
                    </a:cxn>
                    <a:cxn ang="0">
                      <a:pos x="23" y="46"/>
                    </a:cxn>
                    <a:cxn ang="0">
                      <a:pos x="33" y="44"/>
                    </a:cxn>
                    <a:cxn ang="0">
                      <a:pos x="40" y="38"/>
                    </a:cxn>
                    <a:cxn ang="0">
                      <a:pos x="44" y="32"/>
                    </a:cxn>
                    <a:cxn ang="0">
                      <a:pos x="46" y="23"/>
                    </a:cxn>
                  </a:cxnLst>
                  <a:rect l="0" t="0" r="r" b="b"/>
                  <a:pathLst>
                    <a:path w="46" h="46">
                      <a:moveTo>
                        <a:pt x="46" y="23"/>
                      </a:moveTo>
                      <a:lnTo>
                        <a:pt x="46" y="19"/>
                      </a:lnTo>
                      <a:lnTo>
                        <a:pt x="44" y="13"/>
                      </a:lnTo>
                      <a:lnTo>
                        <a:pt x="42" y="9"/>
                      </a:lnTo>
                      <a:lnTo>
                        <a:pt x="40" y="6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6"/>
                      </a:lnTo>
                      <a:lnTo>
                        <a:pt x="6" y="9"/>
                      </a:lnTo>
                      <a:lnTo>
                        <a:pt x="2" y="13"/>
                      </a:lnTo>
                      <a:lnTo>
                        <a:pt x="2" y="19"/>
                      </a:lnTo>
                      <a:lnTo>
                        <a:pt x="0" y="23"/>
                      </a:lnTo>
                      <a:lnTo>
                        <a:pt x="2" y="27"/>
                      </a:lnTo>
                      <a:lnTo>
                        <a:pt x="2" y="32"/>
                      </a:lnTo>
                      <a:lnTo>
                        <a:pt x="6" y="36"/>
                      </a:lnTo>
                      <a:lnTo>
                        <a:pt x="8" y="38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38"/>
                      </a:lnTo>
                      <a:lnTo>
                        <a:pt x="42" y="36"/>
                      </a:lnTo>
                      <a:lnTo>
                        <a:pt x="44" y="32"/>
                      </a:lnTo>
                      <a:lnTo>
                        <a:pt x="46" y="27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46" y="19"/>
                      </a:lnTo>
                      <a:lnTo>
                        <a:pt x="44" y="13"/>
                      </a:lnTo>
                      <a:lnTo>
                        <a:pt x="42" y="9"/>
                      </a:lnTo>
                      <a:lnTo>
                        <a:pt x="40" y="7"/>
                      </a:lnTo>
                      <a:lnTo>
                        <a:pt x="36" y="4"/>
                      </a:lnTo>
                      <a:lnTo>
                        <a:pt x="33" y="2"/>
                      </a:lnTo>
                      <a:lnTo>
                        <a:pt x="29" y="0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2" y="4"/>
                      </a:lnTo>
                      <a:lnTo>
                        <a:pt x="8" y="7"/>
                      </a:lnTo>
                      <a:lnTo>
                        <a:pt x="6" y="9"/>
                      </a:lnTo>
                      <a:lnTo>
                        <a:pt x="4" y="13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2" y="27"/>
                      </a:lnTo>
                      <a:lnTo>
                        <a:pt x="4" y="32"/>
                      </a:lnTo>
                      <a:lnTo>
                        <a:pt x="6" y="36"/>
                      </a:lnTo>
                      <a:lnTo>
                        <a:pt x="8" y="38"/>
                      </a:lnTo>
                      <a:lnTo>
                        <a:pt x="12" y="42"/>
                      </a:lnTo>
                      <a:lnTo>
                        <a:pt x="15" y="44"/>
                      </a:lnTo>
                      <a:lnTo>
                        <a:pt x="19" y="46"/>
                      </a:lnTo>
                      <a:lnTo>
                        <a:pt x="23" y="46"/>
                      </a:lnTo>
                      <a:lnTo>
                        <a:pt x="29" y="46"/>
                      </a:lnTo>
                      <a:lnTo>
                        <a:pt x="33" y="44"/>
                      </a:lnTo>
                      <a:lnTo>
                        <a:pt x="36" y="42"/>
                      </a:lnTo>
                      <a:lnTo>
                        <a:pt x="40" y="38"/>
                      </a:lnTo>
                      <a:lnTo>
                        <a:pt x="42" y="36"/>
                      </a:lnTo>
                      <a:lnTo>
                        <a:pt x="44" y="32"/>
                      </a:lnTo>
                      <a:lnTo>
                        <a:pt x="46" y="27"/>
                      </a:lnTo>
                      <a:lnTo>
                        <a:pt x="46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FF8E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19" name="Freeform 927"/>
                <p:cNvSpPr>
                  <a:spLocks/>
                </p:cNvSpPr>
                <p:nvPr/>
              </p:nvSpPr>
              <p:spPr bwMode="auto">
                <a:xfrm>
                  <a:off x="1603" y="1928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0" y="9"/>
                    </a:cxn>
                    <a:cxn ang="0">
                      <a:pos x="34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9"/>
                    </a:cxn>
                    <a:cxn ang="0">
                      <a:pos x="0" y="19"/>
                    </a:cxn>
                    <a:cxn ang="0">
                      <a:pos x="0" y="27"/>
                    </a:cxn>
                    <a:cxn ang="0">
                      <a:pos x="4" y="36"/>
                    </a:cxn>
                    <a:cxn ang="0">
                      <a:pos x="10" y="42"/>
                    </a:cxn>
                    <a:cxn ang="0">
                      <a:pos x="17" y="46"/>
                    </a:cxn>
                    <a:cxn ang="0">
                      <a:pos x="27" y="46"/>
                    </a:cxn>
                    <a:cxn ang="0">
                      <a:pos x="34" y="42"/>
                    </a:cxn>
                    <a:cxn ang="0">
                      <a:pos x="40" y="36"/>
                    </a:cxn>
                    <a:cxn ang="0">
                      <a:pos x="44" y="27"/>
                    </a:cxn>
                    <a:cxn ang="0">
                      <a:pos x="44" y="23"/>
                    </a:cxn>
                    <a:cxn ang="0">
                      <a:pos x="42" y="13"/>
                    </a:cxn>
                    <a:cxn ang="0">
                      <a:pos x="38" y="7"/>
                    </a:cxn>
                    <a:cxn ang="0">
                      <a:pos x="31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7"/>
                    </a:cxn>
                    <a:cxn ang="0">
                      <a:pos x="2" y="13"/>
                    </a:cxn>
                    <a:cxn ang="0">
                      <a:pos x="0" y="23"/>
                    </a:cxn>
                    <a:cxn ang="0">
                      <a:pos x="2" y="32"/>
                    </a:cxn>
                    <a:cxn ang="0">
                      <a:pos x="6" y="38"/>
                    </a:cxn>
                    <a:cxn ang="0">
                      <a:pos x="13" y="44"/>
                    </a:cxn>
                    <a:cxn ang="0">
                      <a:pos x="21" y="46"/>
                    </a:cxn>
                    <a:cxn ang="0">
                      <a:pos x="31" y="44"/>
                    </a:cxn>
                    <a:cxn ang="0">
                      <a:pos x="38" y="38"/>
                    </a:cxn>
                    <a:cxn ang="0">
                      <a:pos x="42" y="32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44" h="46">
                      <a:moveTo>
                        <a:pt x="44" y="23"/>
                      </a:moveTo>
                      <a:lnTo>
                        <a:pt x="44" y="19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6" y="38"/>
                      </a:lnTo>
                      <a:lnTo>
                        <a:pt x="10" y="42"/>
                      </a:lnTo>
                      <a:lnTo>
                        <a:pt x="13" y="44"/>
                      </a:lnTo>
                      <a:lnTo>
                        <a:pt x="17" y="46"/>
                      </a:lnTo>
                      <a:lnTo>
                        <a:pt x="21" y="46"/>
                      </a:lnTo>
                      <a:lnTo>
                        <a:pt x="27" y="46"/>
                      </a:lnTo>
                      <a:lnTo>
                        <a:pt x="31" y="44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0" y="36"/>
                      </a:lnTo>
                      <a:lnTo>
                        <a:pt x="42" y="32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6" y="38"/>
                      </a:lnTo>
                      <a:lnTo>
                        <a:pt x="10" y="42"/>
                      </a:lnTo>
                      <a:lnTo>
                        <a:pt x="13" y="44"/>
                      </a:lnTo>
                      <a:lnTo>
                        <a:pt x="17" y="44"/>
                      </a:lnTo>
                      <a:lnTo>
                        <a:pt x="21" y="46"/>
                      </a:lnTo>
                      <a:lnTo>
                        <a:pt x="27" y="44"/>
                      </a:lnTo>
                      <a:lnTo>
                        <a:pt x="31" y="44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0" y="36"/>
                      </a:lnTo>
                      <a:lnTo>
                        <a:pt x="42" y="32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8F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0" name="Freeform 928"/>
                <p:cNvSpPr>
                  <a:spLocks/>
                </p:cNvSpPr>
                <p:nvPr/>
              </p:nvSpPr>
              <p:spPr bwMode="auto">
                <a:xfrm>
                  <a:off x="1603" y="1928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0" y="9"/>
                    </a:cxn>
                    <a:cxn ang="0">
                      <a:pos x="34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9"/>
                    </a:cxn>
                    <a:cxn ang="0">
                      <a:pos x="0" y="19"/>
                    </a:cxn>
                    <a:cxn ang="0">
                      <a:pos x="0" y="27"/>
                    </a:cxn>
                    <a:cxn ang="0">
                      <a:pos x="4" y="36"/>
                    </a:cxn>
                    <a:cxn ang="0">
                      <a:pos x="10" y="42"/>
                    </a:cxn>
                    <a:cxn ang="0">
                      <a:pos x="17" y="44"/>
                    </a:cxn>
                    <a:cxn ang="0">
                      <a:pos x="27" y="44"/>
                    </a:cxn>
                    <a:cxn ang="0">
                      <a:pos x="34" y="42"/>
                    </a:cxn>
                    <a:cxn ang="0">
                      <a:pos x="40" y="36"/>
                    </a:cxn>
                    <a:cxn ang="0">
                      <a:pos x="44" y="27"/>
                    </a:cxn>
                    <a:cxn ang="0">
                      <a:pos x="44" y="23"/>
                    </a:cxn>
                    <a:cxn ang="0">
                      <a:pos x="42" y="13"/>
                    </a:cxn>
                    <a:cxn ang="0">
                      <a:pos x="38" y="7"/>
                    </a:cxn>
                    <a:cxn ang="0">
                      <a:pos x="31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7"/>
                    </a:cxn>
                    <a:cxn ang="0">
                      <a:pos x="2" y="13"/>
                    </a:cxn>
                    <a:cxn ang="0">
                      <a:pos x="0" y="23"/>
                    </a:cxn>
                    <a:cxn ang="0">
                      <a:pos x="2" y="30"/>
                    </a:cxn>
                    <a:cxn ang="0">
                      <a:pos x="6" y="38"/>
                    </a:cxn>
                    <a:cxn ang="0">
                      <a:pos x="13" y="44"/>
                    </a:cxn>
                    <a:cxn ang="0">
                      <a:pos x="21" y="46"/>
                    </a:cxn>
                    <a:cxn ang="0">
                      <a:pos x="31" y="44"/>
                    </a:cxn>
                    <a:cxn ang="0">
                      <a:pos x="38" y="38"/>
                    </a:cxn>
                    <a:cxn ang="0">
                      <a:pos x="42" y="30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44" h="46">
                      <a:moveTo>
                        <a:pt x="44" y="23"/>
                      </a:moveTo>
                      <a:lnTo>
                        <a:pt x="44" y="19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2"/>
                      </a:lnTo>
                      <a:lnTo>
                        <a:pt x="4" y="36"/>
                      </a:lnTo>
                      <a:lnTo>
                        <a:pt x="6" y="38"/>
                      </a:lnTo>
                      <a:lnTo>
                        <a:pt x="10" y="42"/>
                      </a:lnTo>
                      <a:lnTo>
                        <a:pt x="13" y="44"/>
                      </a:lnTo>
                      <a:lnTo>
                        <a:pt x="17" y="44"/>
                      </a:lnTo>
                      <a:lnTo>
                        <a:pt x="21" y="46"/>
                      </a:lnTo>
                      <a:lnTo>
                        <a:pt x="27" y="44"/>
                      </a:lnTo>
                      <a:lnTo>
                        <a:pt x="31" y="44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0" y="36"/>
                      </a:lnTo>
                      <a:lnTo>
                        <a:pt x="42" y="32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6" y="38"/>
                      </a:lnTo>
                      <a:lnTo>
                        <a:pt x="10" y="42"/>
                      </a:lnTo>
                      <a:lnTo>
                        <a:pt x="13" y="44"/>
                      </a:lnTo>
                      <a:lnTo>
                        <a:pt x="17" y="44"/>
                      </a:lnTo>
                      <a:lnTo>
                        <a:pt x="21" y="46"/>
                      </a:lnTo>
                      <a:lnTo>
                        <a:pt x="27" y="44"/>
                      </a:lnTo>
                      <a:lnTo>
                        <a:pt x="31" y="44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919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1" name="Freeform 929"/>
                <p:cNvSpPr>
                  <a:spLocks/>
                </p:cNvSpPr>
                <p:nvPr/>
              </p:nvSpPr>
              <p:spPr bwMode="auto">
                <a:xfrm>
                  <a:off x="1603" y="1928"/>
                  <a:ext cx="44" cy="46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0" y="9"/>
                    </a:cxn>
                    <a:cxn ang="0">
                      <a:pos x="34" y="4"/>
                    </a:cxn>
                    <a:cxn ang="0">
                      <a:pos x="27" y="2"/>
                    </a:cxn>
                    <a:cxn ang="0">
                      <a:pos x="17" y="2"/>
                    </a:cxn>
                    <a:cxn ang="0">
                      <a:pos x="10" y="4"/>
                    </a:cxn>
                    <a:cxn ang="0">
                      <a:pos x="4" y="9"/>
                    </a:cxn>
                    <a:cxn ang="0">
                      <a:pos x="0" y="19"/>
                    </a:cxn>
                    <a:cxn ang="0">
                      <a:pos x="0" y="27"/>
                    </a:cxn>
                    <a:cxn ang="0">
                      <a:pos x="4" y="34"/>
                    </a:cxn>
                    <a:cxn ang="0">
                      <a:pos x="10" y="42"/>
                    </a:cxn>
                    <a:cxn ang="0">
                      <a:pos x="17" y="44"/>
                    </a:cxn>
                    <a:cxn ang="0">
                      <a:pos x="27" y="44"/>
                    </a:cxn>
                    <a:cxn ang="0">
                      <a:pos x="34" y="42"/>
                    </a:cxn>
                    <a:cxn ang="0">
                      <a:pos x="40" y="34"/>
                    </a:cxn>
                    <a:cxn ang="0">
                      <a:pos x="44" y="27"/>
                    </a:cxn>
                    <a:cxn ang="0">
                      <a:pos x="44" y="23"/>
                    </a:cxn>
                    <a:cxn ang="0">
                      <a:pos x="42" y="13"/>
                    </a:cxn>
                    <a:cxn ang="0">
                      <a:pos x="38" y="7"/>
                    </a:cxn>
                    <a:cxn ang="0">
                      <a:pos x="31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7"/>
                    </a:cxn>
                    <a:cxn ang="0">
                      <a:pos x="2" y="13"/>
                    </a:cxn>
                    <a:cxn ang="0">
                      <a:pos x="0" y="23"/>
                    </a:cxn>
                    <a:cxn ang="0">
                      <a:pos x="2" y="30"/>
                    </a:cxn>
                    <a:cxn ang="0">
                      <a:pos x="6" y="38"/>
                    </a:cxn>
                    <a:cxn ang="0">
                      <a:pos x="13" y="44"/>
                    </a:cxn>
                    <a:cxn ang="0">
                      <a:pos x="21" y="44"/>
                    </a:cxn>
                    <a:cxn ang="0">
                      <a:pos x="31" y="44"/>
                    </a:cxn>
                    <a:cxn ang="0">
                      <a:pos x="38" y="38"/>
                    </a:cxn>
                    <a:cxn ang="0">
                      <a:pos x="42" y="30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44" h="46">
                      <a:moveTo>
                        <a:pt x="44" y="23"/>
                      </a:moveTo>
                      <a:lnTo>
                        <a:pt x="44" y="19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6" y="38"/>
                      </a:lnTo>
                      <a:lnTo>
                        <a:pt x="10" y="42"/>
                      </a:lnTo>
                      <a:lnTo>
                        <a:pt x="13" y="44"/>
                      </a:lnTo>
                      <a:lnTo>
                        <a:pt x="17" y="44"/>
                      </a:lnTo>
                      <a:lnTo>
                        <a:pt x="21" y="46"/>
                      </a:lnTo>
                      <a:lnTo>
                        <a:pt x="27" y="44"/>
                      </a:lnTo>
                      <a:lnTo>
                        <a:pt x="31" y="44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6" y="38"/>
                      </a:lnTo>
                      <a:lnTo>
                        <a:pt x="10" y="42"/>
                      </a:lnTo>
                      <a:lnTo>
                        <a:pt x="13" y="44"/>
                      </a:lnTo>
                      <a:lnTo>
                        <a:pt x="17" y="44"/>
                      </a:lnTo>
                      <a:lnTo>
                        <a:pt x="21" y="44"/>
                      </a:lnTo>
                      <a:lnTo>
                        <a:pt x="27" y="44"/>
                      </a:lnTo>
                      <a:lnTo>
                        <a:pt x="31" y="44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929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2" name="Freeform 930"/>
                <p:cNvSpPr>
                  <a:spLocks/>
                </p:cNvSpPr>
                <p:nvPr/>
              </p:nvSpPr>
              <p:spPr bwMode="auto">
                <a:xfrm>
                  <a:off x="1603" y="1928"/>
                  <a:ext cx="44" cy="44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0" y="9"/>
                    </a:cxn>
                    <a:cxn ang="0">
                      <a:pos x="34" y="4"/>
                    </a:cxn>
                    <a:cxn ang="0">
                      <a:pos x="27" y="2"/>
                    </a:cxn>
                    <a:cxn ang="0">
                      <a:pos x="17" y="2"/>
                    </a:cxn>
                    <a:cxn ang="0">
                      <a:pos x="10" y="4"/>
                    </a:cxn>
                    <a:cxn ang="0">
                      <a:pos x="4" y="9"/>
                    </a:cxn>
                    <a:cxn ang="0">
                      <a:pos x="0" y="19"/>
                    </a:cxn>
                    <a:cxn ang="0">
                      <a:pos x="0" y="27"/>
                    </a:cxn>
                    <a:cxn ang="0">
                      <a:pos x="4" y="34"/>
                    </a:cxn>
                    <a:cxn ang="0">
                      <a:pos x="10" y="42"/>
                    </a:cxn>
                    <a:cxn ang="0">
                      <a:pos x="17" y="44"/>
                    </a:cxn>
                    <a:cxn ang="0">
                      <a:pos x="27" y="44"/>
                    </a:cxn>
                    <a:cxn ang="0">
                      <a:pos x="34" y="42"/>
                    </a:cxn>
                    <a:cxn ang="0">
                      <a:pos x="40" y="34"/>
                    </a:cxn>
                    <a:cxn ang="0">
                      <a:pos x="44" y="27"/>
                    </a:cxn>
                    <a:cxn ang="0">
                      <a:pos x="44" y="23"/>
                    </a:cxn>
                    <a:cxn ang="0">
                      <a:pos x="42" y="13"/>
                    </a:cxn>
                    <a:cxn ang="0">
                      <a:pos x="38" y="7"/>
                    </a:cxn>
                    <a:cxn ang="0">
                      <a:pos x="31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6" y="7"/>
                    </a:cxn>
                    <a:cxn ang="0">
                      <a:pos x="2" y="13"/>
                    </a:cxn>
                    <a:cxn ang="0">
                      <a:pos x="0" y="23"/>
                    </a:cxn>
                    <a:cxn ang="0">
                      <a:pos x="2" y="30"/>
                    </a:cxn>
                    <a:cxn ang="0">
                      <a:pos x="6" y="38"/>
                    </a:cxn>
                    <a:cxn ang="0">
                      <a:pos x="13" y="42"/>
                    </a:cxn>
                    <a:cxn ang="0">
                      <a:pos x="21" y="44"/>
                    </a:cxn>
                    <a:cxn ang="0">
                      <a:pos x="31" y="42"/>
                    </a:cxn>
                    <a:cxn ang="0">
                      <a:pos x="38" y="38"/>
                    </a:cxn>
                    <a:cxn ang="0">
                      <a:pos x="42" y="30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44" h="44">
                      <a:moveTo>
                        <a:pt x="44" y="23"/>
                      </a:moveTo>
                      <a:lnTo>
                        <a:pt x="44" y="19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6" y="38"/>
                      </a:lnTo>
                      <a:lnTo>
                        <a:pt x="10" y="42"/>
                      </a:lnTo>
                      <a:lnTo>
                        <a:pt x="13" y="44"/>
                      </a:lnTo>
                      <a:lnTo>
                        <a:pt x="17" y="44"/>
                      </a:lnTo>
                      <a:lnTo>
                        <a:pt x="21" y="44"/>
                      </a:lnTo>
                      <a:lnTo>
                        <a:pt x="27" y="44"/>
                      </a:lnTo>
                      <a:lnTo>
                        <a:pt x="31" y="44"/>
                      </a:lnTo>
                      <a:lnTo>
                        <a:pt x="34" y="42"/>
                      </a:lnTo>
                      <a:lnTo>
                        <a:pt x="38" y="38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2" y="13"/>
                      </a:lnTo>
                      <a:lnTo>
                        <a:pt x="40" y="11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6" y="38"/>
                      </a:lnTo>
                      <a:lnTo>
                        <a:pt x="10" y="40"/>
                      </a:lnTo>
                      <a:lnTo>
                        <a:pt x="13" y="42"/>
                      </a:lnTo>
                      <a:lnTo>
                        <a:pt x="17" y="44"/>
                      </a:lnTo>
                      <a:lnTo>
                        <a:pt x="21" y="44"/>
                      </a:lnTo>
                      <a:lnTo>
                        <a:pt x="27" y="44"/>
                      </a:lnTo>
                      <a:lnTo>
                        <a:pt x="31" y="42"/>
                      </a:lnTo>
                      <a:lnTo>
                        <a:pt x="34" y="40"/>
                      </a:lnTo>
                      <a:lnTo>
                        <a:pt x="38" y="38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939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3" name="Freeform 931"/>
                <p:cNvSpPr>
                  <a:spLocks/>
                </p:cNvSpPr>
                <p:nvPr/>
              </p:nvSpPr>
              <p:spPr bwMode="auto">
                <a:xfrm>
                  <a:off x="1603" y="1928"/>
                  <a:ext cx="44" cy="44"/>
                </a:xfrm>
                <a:custGeom>
                  <a:avLst/>
                  <a:gdLst/>
                  <a:ahLst/>
                  <a:cxnLst>
                    <a:cxn ang="0">
                      <a:pos x="44" y="19"/>
                    </a:cxn>
                    <a:cxn ang="0">
                      <a:pos x="40" y="11"/>
                    </a:cxn>
                    <a:cxn ang="0">
                      <a:pos x="34" y="4"/>
                    </a:cxn>
                    <a:cxn ang="0">
                      <a:pos x="27" y="2"/>
                    </a:cxn>
                    <a:cxn ang="0">
                      <a:pos x="17" y="2"/>
                    </a:cxn>
                    <a:cxn ang="0">
                      <a:pos x="10" y="4"/>
                    </a:cxn>
                    <a:cxn ang="0">
                      <a:pos x="4" y="11"/>
                    </a:cxn>
                    <a:cxn ang="0">
                      <a:pos x="0" y="19"/>
                    </a:cxn>
                    <a:cxn ang="0">
                      <a:pos x="0" y="27"/>
                    </a:cxn>
                    <a:cxn ang="0">
                      <a:pos x="4" y="34"/>
                    </a:cxn>
                    <a:cxn ang="0">
                      <a:pos x="10" y="40"/>
                    </a:cxn>
                    <a:cxn ang="0">
                      <a:pos x="17" y="44"/>
                    </a:cxn>
                    <a:cxn ang="0">
                      <a:pos x="27" y="44"/>
                    </a:cxn>
                    <a:cxn ang="0">
                      <a:pos x="34" y="40"/>
                    </a:cxn>
                    <a:cxn ang="0">
                      <a:pos x="40" y="34"/>
                    </a:cxn>
                    <a:cxn ang="0">
                      <a:pos x="44" y="27"/>
                    </a:cxn>
                    <a:cxn ang="0">
                      <a:pos x="44" y="23"/>
                    </a:cxn>
                    <a:cxn ang="0">
                      <a:pos x="42" y="15"/>
                    </a:cxn>
                    <a:cxn ang="0">
                      <a:pos x="36" y="7"/>
                    </a:cxn>
                    <a:cxn ang="0">
                      <a:pos x="31" y="2"/>
                    </a:cxn>
                    <a:cxn ang="0">
                      <a:pos x="21" y="2"/>
                    </a:cxn>
                    <a:cxn ang="0">
                      <a:pos x="13" y="2"/>
                    </a:cxn>
                    <a:cxn ang="0">
                      <a:pos x="6" y="7"/>
                    </a:cxn>
                    <a:cxn ang="0">
                      <a:pos x="2" y="15"/>
                    </a:cxn>
                    <a:cxn ang="0">
                      <a:pos x="0" y="23"/>
                    </a:cxn>
                    <a:cxn ang="0">
                      <a:pos x="2" y="30"/>
                    </a:cxn>
                    <a:cxn ang="0">
                      <a:pos x="6" y="38"/>
                    </a:cxn>
                    <a:cxn ang="0">
                      <a:pos x="13" y="42"/>
                    </a:cxn>
                    <a:cxn ang="0">
                      <a:pos x="21" y="44"/>
                    </a:cxn>
                    <a:cxn ang="0">
                      <a:pos x="31" y="42"/>
                    </a:cxn>
                    <a:cxn ang="0">
                      <a:pos x="36" y="38"/>
                    </a:cxn>
                    <a:cxn ang="0">
                      <a:pos x="42" y="30"/>
                    </a:cxn>
                    <a:cxn ang="0">
                      <a:pos x="44" y="23"/>
                    </a:cxn>
                  </a:cxnLst>
                  <a:rect l="0" t="0" r="r" b="b"/>
                  <a:pathLst>
                    <a:path w="44" h="44">
                      <a:moveTo>
                        <a:pt x="44" y="23"/>
                      </a:moveTo>
                      <a:lnTo>
                        <a:pt x="44" y="19"/>
                      </a:lnTo>
                      <a:lnTo>
                        <a:pt x="42" y="13"/>
                      </a:lnTo>
                      <a:lnTo>
                        <a:pt x="40" y="11"/>
                      </a:lnTo>
                      <a:lnTo>
                        <a:pt x="38" y="7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6" y="7"/>
                      </a:lnTo>
                      <a:lnTo>
                        <a:pt x="4" y="11"/>
                      </a:lnTo>
                      <a:lnTo>
                        <a:pt x="2" y="13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6" y="38"/>
                      </a:lnTo>
                      <a:lnTo>
                        <a:pt x="10" y="40"/>
                      </a:lnTo>
                      <a:lnTo>
                        <a:pt x="13" y="42"/>
                      </a:lnTo>
                      <a:lnTo>
                        <a:pt x="17" y="44"/>
                      </a:lnTo>
                      <a:lnTo>
                        <a:pt x="21" y="44"/>
                      </a:lnTo>
                      <a:lnTo>
                        <a:pt x="27" y="44"/>
                      </a:lnTo>
                      <a:lnTo>
                        <a:pt x="31" y="42"/>
                      </a:lnTo>
                      <a:lnTo>
                        <a:pt x="34" y="40"/>
                      </a:lnTo>
                      <a:lnTo>
                        <a:pt x="38" y="38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lnTo>
                        <a:pt x="44" y="19"/>
                      </a:lnTo>
                      <a:lnTo>
                        <a:pt x="42" y="15"/>
                      </a:lnTo>
                      <a:lnTo>
                        <a:pt x="40" y="11"/>
                      </a:ln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1" y="2"/>
                      </a:lnTo>
                      <a:lnTo>
                        <a:pt x="27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0" y="6"/>
                      </a:lnTo>
                      <a:lnTo>
                        <a:pt x="6" y="7"/>
                      </a:lnTo>
                      <a:lnTo>
                        <a:pt x="4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7"/>
                      </a:lnTo>
                      <a:lnTo>
                        <a:pt x="2" y="30"/>
                      </a:lnTo>
                      <a:lnTo>
                        <a:pt x="4" y="34"/>
                      </a:lnTo>
                      <a:lnTo>
                        <a:pt x="6" y="38"/>
                      </a:lnTo>
                      <a:lnTo>
                        <a:pt x="10" y="40"/>
                      </a:lnTo>
                      <a:lnTo>
                        <a:pt x="13" y="42"/>
                      </a:lnTo>
                      <a:lnTo>
                        <a:pt x="17" y="44"/>
                      </a:lnTo>
                      <a:lnTo>
                        <a:pt x="21" y="44"/>
                      </a:lnTo>
                      <a:lnTo>
                        <a:pt x="27" y="44"/>
                      </a:lnTo>
                      <a:lnTo>
                        <a:pt x="31" y="42"/>
                      </a:lnTo>
                      <a:lnTo>
                        <a:pt x="34" y="40"/>
                      </a:lnTo>
                      <a:lnTo>
                        <a:pt x="36" y="38"/>
                      </a:lnTo>
                      <a:lnTo>
                        <a:pt x="40" y="34"/>
                      </a:lnTo>
                      <a:lnTo>
                        <a:pt x="42" y="30"/>
                      </a:lnTo>
                      <a:lnTo>
                        <a:pt x="44" y="27"/>
                      </a:lnTo>
                      <a:lnTo>
                        <a:pt x="44" y="23"/>
                      </a:lnTo>
                      <a:lnTo>
                        <a:pt x="44" y="23"/>
                      </a:lnTo>
                      <a:close/>
                    </a:path>
                  </a:pathLst>
                </a:custGeom>
                <a:solidFill>
                  <a:srgbClr val="FF93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4" name="Freeform 932"/>
                <p:cNvSpPr>
                  <a:spLocks/>
                </p:cNvSpPr>
                <p:nvPr/>
              </p:nvSpPr>
              <p:spPr bwMode="auto">
                <a:xfrm>
                  <a:off x="1603" y="1930"/>
                  <a:ext cx="44" cy="42"/>
                </a:xfrm>
                <a:custGeom>
                  <a:avLst/>
                  <a:gdLst/>
                  <a:ahLst/>
                  <a:cxnLst>
                    <a:cxn ang="0">
                      <a:pos x="44" y="17"/>
                    </a:cxn>
                    <a:cxn ang="0">
                      <a:pos x="40" y="9"/>
                    </a:cxn>
                    <a:cxn ang="0">
                      <a:pos x="34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9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4" y="32"/>
                    </a:cxn>
                    <a:cxn ang="0">
                      <a:pos x="10" y="38"/>
                    </a:cxn>
                    <a:cxn ang="0">
                      <a:pos x="17" y="42"/>
                    </a:cxn>
                    <a:cxn ang="0">
                      <a:pos x="27" y="42"/>
                    </a:cxn>
                    <a:cxn ang="0">
                      <a:pos x="34" y="38"/>
                    </a:cxn>
                    <a:cxn ang="0">
                      <a:pos x="40" y="32"/>
                    </a:cxn>
                    <a:cxn ang="0">
                      <a:pos x="44" y="25"/>
                    </a:cxn>
                    <a:cxn ang="0">
                      <a:pos x="44" y="21"/>
                    </a:cxn>
                    <a:cxn ang="0">
                      <a:pos x="42" y="13"/>
                    </a:cxn>
                    <a:cxn ang="0">
                      <a:pos x="36" y="5"/>
                    </a:cxn>
                    <a:cxn ang="0">
                      <a:pos x="31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8" y="5"/>
                    </a:cxn>
                    <a:cxn ang="0">
                      <a:pos x="2" y="13"/>
                    </a:cxn>
                    <a:cxn ang="0">
                      <a:pos x="0" y="21"/>
                    </a:cxn>
                    <a:cxn ang="0">
                      <a:pos x="2" y="28"/>
                    </a:cxn>
                    <a:cxn ang="0">
                      <a:pos x="8" y="36"/>
                    </a:cxn>
                    <a:cxn ang="0">
                      <a:pos x="13" y="40"/>
                    </a:cxn>
                    <a:cxn ang="0">
                      <a:pos x="21" y="42"/>
                    </a:cxn>
                    <a:cxn ang="0">
                      <a:pos x="31" y="40"/>
                    </a:cxn>
                    <a:cxn ang="0">
                      <a:pos x="36" y="36"/>
                    </a:cxn>
                    <a:cxn ang="0">
                      <a:pos x="42" y="28"/>
                    </a:cxn>
                    <a:cxn ang="0">
                      <a:pos x="44" y="21"/>
                    </a:cxn>
                  </a:cxnLst>
                  <a:rect l="0" t="0" r="r" b="b"/>
                  <a:pathLst>
                    <a:path w="44" h="42">
                      <a:moveTo>
                        <a:pt x="44" y="21"/>
                      </a:moveTo>
                      <a:lnTo>
                        <a:pt x="44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6" y="5"/>
                      </a:lnTo>
                      <a:lnTo>
                        <a:pt x="34" y="4"/>
                      </a:lnTo>
                      <a:lnTo>
                        <a:pt x="31" y="0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0" y="4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6" y="36"/>
                      </a:lnTo>
                      <a:lnTo>
                        <a:pt x="10" y="38"/>
                      </a:lnTo>
                      <a:lnTo>
                        <a:pt x="13" y="40"/>
                      </a:lnTo>
                      <a:lnTo>
                        <a:pt x="17" y="42"/>
                      </a:lnTo>
                      <a:lnTo>
                        <a:pt x="21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40" y="32"/>
                      </a:lnTo>
                      <a:lnTo>
                        <a:pt x="42" y="28"/>
                      </a:lnTo>
                      <a:lnTo>
                        <a:pt x="44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2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6" y="5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8" y="36"/>
                      </a:lnTo>
                      <a:lnTo>
                        <a:pt x="10" y="38"/>
                      </a:lnTo>
                      <a:lnTo>
                        <a:pt x="13" y="40"/>
                      </a:lnTo>
                      <a:lnTo>
                        <a:pt x="17" y="42"/>
                      </a:lnTo>
                      <a:lnTo>
                        <a:pt x="21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40" y="32"/>
                      </a:lnTo>
                      <a:lnTo>
                        <a:pt x="42" y="28"/>
                      </a:lnTo>
                      <a:lnTo>
                        <a:pt x="42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solidFill>
                  <a:srgbClr val="FF949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5" name="Freeform 933"/>
                <p:cNvSpPr>
                  <a:spLocks/>
                </p:cNvSpPr>
                <p:nvPr/>
              </p:nvSpPr>
              <p:spPr bwMode="auto">
                <a:xfrm>
                  <a:off x="1603" y="1930"/>
                  <a:ext cx="44" cy="42"/>
                </a:xfrm>
                <a:custGeom>
                  <a:avLst/>
                  <a:gdLst/>
                  <a:ahLst/>
                  <a:cxnLst>
                    <a:cxn ang="0">
                      <a:pos x="42" y="17"/>
                    </a:cxn>
                    <a:cxn ang="0">
                      <a:pos x="40" y="9"/>
                    </a:cxn>
                    <a:cxn ang="0">
                      <a:pos x="34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9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4" y="32"/>
                    </a:cxn>
                    <a:cxn ang="0">
                      <a:pos x="10" y="38"/>
                    </a:cxn>
                    <a:cxn ang="0">
                      <a:pos x="17" y="42"/>
                    </a:cxn>
                    <a:cxn ang="0">
                      <a:pos x="27" y="42"/>
                    </a:cxn>
                    <a:cxn ang="0">
                      <a:pos x="34" y="38"/>
                    </a:cxn>
                    <a:cxn ang="0">
                      <a:pos x="40" y="32"/>
                    </a:cxn>
                    <a:cxn ang="0">
                      <a:pos x="42" y="25"/>
                    </a:cxn>
                    <a:cxn ang="0">
                      <a:pos x="44" y="21"/>
                    </a:cxn>
                    <a:cxn ang="0">
                      <a:pos x="42" y="13"/>
                    </a:cxn>
                    <a:cxn ang="0">
                      <a:pos x="36" y="5"/>
                    </a:cxn>
                    <a:cxn ang="0">
                      <a:pos x="31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8" y="5"/>
                    </a:cxn>
                    <a:cxn ang="0">
                      <a:pos x="2" y="13"/>
                    </a:cxn>
                    <a:cxn ang="0">
                      <a:pos x="0" y="21"/>
                    </a:cxn>
                    <a:cxn ang="0">
                      <a:pos x="2" y="28"/>
                    </a:cxn>
                    <a:cxn ang="0">
                      <a:pos x="8" y="36"/>
                    </a:cxn>
                    <a:cxn ang="0">
                      <a:pos x="13" y="40"/>
                    </a:cxn>
                    <a:cxn ang="0">
                      <a:pos x="21" y="42"/>
                    </a:cxn>
                    <a:cxn ang="0">
                      <a:pos x="31" y="40"/>
                    </a:cxn>
                    <a:cxn ang="0">
                      <a:pos x="36" y="36"/>
                    </a:cxn>
                    <a:cxn ang="0">
                      <a:pos x="42" y="28"/>
                    </a:cxn>
                    <a:cxn ang="0">
                      <a:pos x="44" y="21"/>
                    </a:cxn>
                  </a:cxnLst>
                  <a:rect l="0" t="0" r="r" b="b"/>
                  <a:pathLst>
                    <a:path w="44" h="42">
                      <a:moveTo>
                        <a:pt x="44" y="21"/>
                      </a:moveTo>
                      <a:lnTo>
                        <a:pt x="42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6" y="5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8" y="36"/>
                      </a:lnTo>
                      <a:lnTo>
                        <a:pt x="10" y="38"/>
                      </a:lnTo>
                      <a:lnTo>
                        <a:pt x="13" y="40"/>
                      </a:lnTo>
                      <a:lnTo>
                        <a:pt x="17" y="42"/>
                      </a:lnTo>
                      <a:lnTo>
                        <a:pt x="21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40" y="32"/>
                      </a:lnTo>
                      <a:lnTo>
                        <a:pt x="42" y="28"/>
                      </a:lnTo>
                      <a:lnTo>
                        <a:pt x="42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lnTo>
                        <a:pt x="42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6" y="5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8" y="36"/>
                      </a:lnTo>
                      <a:lnTo>
                        <a:pt x="10" y="38"/>
                      </a:lnTo>
                      <a:lnTo>
                        <a:pt x="13" y="40"/>
                      </a:lnTo>
                      <a:lnTo>
                        <a:pt x="17" y="42"/>
                      </a:lnTo>
                      <a:lnTo>
                        <a:pt x="21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40" y="32"/>
                      </a:lnTo>
                      <a:lnTo>
                        <a:pt x="42" y="28"/>
                      </a:lnTo>
                      <a:lnTo>
                        <a:pt x="42" y="25"/>
                      </a:lnTo>
                      <a:lnTo>
                        <a:pt x="44" y="21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solidFill>
                  <a:srgbClr val="FF959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6" name="Freeform 934"/>
                <p:cNvSpPr>
                  <a:spLocks/>
                </p:cNvSpPr>
                <p:nvPr/>
              </p:nvSpPr>
              <p:spPr bwMode="auto">
                <a:xfrm>
                  <a:off x="1603" y="1930"/>
                  <a:ext cx="44" cy="42"/>
                </a:xfrm>
                <a:custGeom>
                  <a:avLst/>
                  <a:gdLst/>
                  <a:ahLst/>
                  <a:cxnLst>
                    <a:cxn ang="0">
                      <a:pos x="42" y="17"/>
                    </a:cxn>
                    <a:cxn ang="0">
                      <a:pos x="40" y="9"/>
                    </a:cxn>
                    <a:cxn ang="0">
                      <a:pos x="34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9"/>
                    </a:cxn>
                    <a:cxn ang="0">
                      <a:pos x="2" y="17"/>
                    </a:cxn>
                    <a:cxn ang="0">
                      <a:pos x="2" y="25"/>
                    </a:cxn>
                    <a:cxn ang="0">
                      <a:pos x="4" y="32"/>
                    </a:cxn>
                    <a:cxn ang="0">
                      <a:pos x="10" y="38"/>
                    </a:cxn>
                    <a:cxn ang="0">
                      <a:pos x="17" y="42"/>
                    </a:cxn>
                    <a:cxn ang="0">
                      <a:pos x="27" y="42"/>
                    </a:cxn>
                    <a:cxn ang="0">
                      <a:pos x="34" y="38"/>
                    </a:cxn>
                    <a:cxn ang="0">
                      <a:pos x="40" y="32"/>
                    </a:cxn>
                    <a:cxn ang="0">
                      <a:pos x="42" y="25"/>
                    </a:cxn>
                    <a:cxn ang="0">
                      <a:pos x="42" y="21"/>
                    </a:cxn>
                    <a:cxn ang="0">
                      <a:pos x="42" y="13"/>
                    </a:cxn>
                    <a:cxn ang="0">
                      <a:pos x="36" y="5"/>
                    </a:cxn>
                    <a:cxn ang="0">
                      <a:pos x="31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8" y="5"/>
                    </a:cxn>
                    <a:cxn ang="0">
                      <a:pos x="2" y="13"/>
                    </a:cxn>
                    <a:cxn ang="0">
                      <a:pos x="0" y="21"/>
                    </a:cxn>
                    <a:cxn ang="0">
                      <a:pos x="2" y="28"/>
                    </a:cxn>
                    <a:cxn ang="0">
                      <a:pos x="8" y="36"/>
                    </a:cxn>
                    <a:cxn ang="0">
                      <a:pos x="13" y="40"/>
                    </a:cxn>
                    <a:cxn ang="0">
                      <a:pos x="21" y="42"/>
                    </a:cxn>
                    <a:cxn ang="0">
                      <a:pos x="31" y="40"/>
                    </a:cxn>
                    <a:cxn ang="0">
                      <a:pos x="36" y="36"/>
                    </a:cxn>
                    <a:cxn ang="0">
                      <a:pos x="42" y="28"/>
                    </a:cxn>
                    <a:cxn ang="0">
                      <a:pos x="42" y="21"/>
                    </a:cxn>
                  </a:cxnLst>
                  <a:rect l="0" t="0" r="r" b="b"/>
                  <a:pathLst>
                    <a:path w="44" h="42">
                      <a:moveTo>
                        <a:pt x="44" y="21"/>
                      </a:moveTo>
                      <a:lnTo>
                        <a:pt x="42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6" y="5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8" y="36"/>
                      </a:lnTo>
                      <a:lnTo>
                        <a:pt x="10" y="38"/>
                      </a:lnTo>
                      <a:lnTo>
                        <a:pt x="13" y="40"/>
                      </a:lnTo>
                      <a:lnTo>
                        <a:pt x="17" y="42"/>
                      </a:lnTo>
                      <a:lnTo>
                        <a:pt x="21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40" y="32"/>
                      </a:lnTo>
                      <a:lnTo>
                        <a:pt x="42" y="28"/>
                      </a:lnTo>
                      <a:lnTo>
                        <a:pt x="42" y="25"/>
                      </a:lnTo>
                      <a:lnTo>
                        <a:pt x="44" y="21"/>
                      </a:lnTo>
                      <a:lnTo>
                        <a:pt x="42" y="21"/>
                      </a:lnTo>
                      <a:lnTo>
                        <a:pt x="42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6" y="5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8" y="36"/>
                      </a:lnTo>
                      <a:lnTo>
                        <a:pt x="10" y="38"/>
                      </a:lnTo>
                      <a:lnTo>
                        <a:pt x="13" y="40"/>
                      </a:lnTo>
                      <a:lnTo>
                        <a:pt x="17" y="42"/>
                      </a:lnTo>
                      <a:lnTo>
                        <a:pt x="21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40" y="32"/>
                      </a:lnTo>
                      <a:lnTo>
                        <a:pt x="42" y="28"/>
                      </a:lnTo>
                      <a:lnTo>
                        <a:pt x="42" y="25"/>
                      </a:lnTo>
                      <a:lnTo>
                        <a:pt x="42" y="21"/>
                      </a:lnTo>
                      <a:lnTo>
                        <a:pt x="44" y="21"/>
                      </a:lnTo>
                      <a:close/>
                    </a:path>
                  </a:pathLst>
                </a:custGeom>
                <a:solidFill>
                  <a:srgbClr val="FF97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7" name="Freeform 935"/>
                <p:cNvSpPr>
                  <a:spLocks/>
                </p:cNvSpPr>
                <p:nvPr/>
              </p:nvSpPr>
              <p:spPr bwMode="auto">
                <a:xfrm>
                  <a:off x="1603" y="1930"/>
                  <a:ext cx="42" cy="42"/>
                </a:xfrm>
                <a:custGeom>
                  <a:avLst/>
                  <a:gdLst/>
                  <a:ahLst/>
                  <a:cxnLst>
                    <a:cxn ang="0">
                      <a:pos x="42" y="17"/>
                    </a:cxn>
                    <a:cxn ang="0">
                      <a:pos x="40" y="9"/>
                    </a:cxn>
                    <a:cxn ang="0">
                      <a:pos x="34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10" y="4"/>
                    </a:cxn>
                    <a:cxn ang="0">
                      <a:pos x="4" y="9"/>
                    </a:cxn>
                    <a:cxn ang="0">
                      <a:pos x="2" y="17"/>
                    </a:cxn>
                    <a:cxn ang="0">
                      <a:pos x="2" y="25"/>
                    </a:cxn>
                    <a:cxn ang="0">
                      <a:pos x="4" y="32"/>
                    </a:cxn>
                    <a:cxn ang="0">
                      <a:pos x="10" y="38"/>
                    </a:cxn>
                    <a:cxn ang="0">
                      <a:pos x="17" y="42"/>
                    </a:cxn>
                    <a:cxn ang="0">
                      <a:pos x="27" y="42"/>
                    </a:cxn>
                    <a:cxn ang="0">
                      <a:pos x="34" y="38"/>
                    </a:cxn>
                    <a:cxn ang="0">
                      <a:pos x="40" y="32"/>
                    </a:cxn>
                    <a:cxn ang="0">
                      <a:pos x="42" y="25"/>
                    </a:cxn>
                    <a:cxn ang="0">
                      <a:pos x="42" y="21"/>
                    </a:cxn>
                    <a:cxn ang="0">
                      <a:pos x="40" y="13"/>
                    </a:cxn>
                    <a:cxn ang="0">
                      <a:pos x="36" y="5"/>
                    </a:cxn>
                    <a:cxn ang="0">
                      <a:pos x="31" y="2"/>
                    </a:cxn>
                    <a:cxn ang="0">
                      <a:pos x="21" y="0"/>
                    </a:cxn>
                    <a:cxn ang="0">
                      <a:pos x="13" y="2"/>
                    </a:cxn>
                    <a:cxn ang="0">
                      <a:pos x="8" y="5"/>
                    </a:cxn>
                    <a:cxn ang="0">
                      <a:pos x="2" y="13"/>
                    </a:cxn>
                    <a:cxn ang="0">
                      <a:pos x="2" y="21"/>
                    </a:cxn>
                    <a:cxn ang="0">
                      <a:pos x="2" y="28"/>
                    </a:cxn>
                    <a:cxn ang="0">
                      <a:pos x="8" y="36"/>
                    </a:cxn>
                    <a:cxn ang="0">
                      <a:pos x="13" y="40"/>
                    </a:cxn>
                    <a:cxn ang="0">
                      <a:pos x="21" y="42"/>
                    </a:cxn>
                    <a:cxn ang="0">
                      <a:pos x="31" y="40"/>
                    </a:cxn>
                    <a:cxn ang="0">
                      <a:pos x="36" y="36"/>
                    </a:cxn>
                    <a:cxn ang="0">
                      <a:pos x="40" y="28"/>
                    </a:cxn>
                    <a:cxn ang="0">
                      <a:pos x="42" y="21"/>
                    </a:cxn>
                  </a:cxnLst>
                  <a:rect l="0" t="0" r="r" b="b"/>
                  <a:pathLst>
                    <a:path w="42" h="42">
                      <a:moveTo>
                        <a:pt x="42" y="21"/>
                      </a:moveTo>
                      <a:lnTo>
                        <a:pt x="42" y="17"/>
                      </a:lnTo>
                      <a:lnTo>
                        <a:pt x="42" y="13"/>
                      </a:lnTo>
                      <a:lnTo>
                        <a:pt x="40" y="9"/>
                      </a:lnTo>
                      <a:lnTo>
                        <a:pt x="36" y="5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0" y="21"/>
                      </a:lnTo>
                      <a:lnTo>
                        <a:pt x="2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8" y="36"/>
                      </a:lnTo>
                      <a:lnTo>
                        <a:pt x="10" y="38"/>
                      </a:lnTo>
                      <a:lnTo>
                        <a:pt x="13" y="40"/>
                      </a:lnTo>
                      <a:lnTo>
                        <a:pt x="17" y="42"/>
                      </a:lnTo>
                      <a:lnTo>
                        <a:pt x="21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40" y="32"/>
                      </a:lnTo>
                      <a:lnTo>
                        <a:pt x="42" y="28"/>
                      </a:lnTo>
                      <a:lnTo>
                        <a:pt x="42" y="25"/>
                      </a:lnTo>
                      <a:lnTo>
                        <a:pt x="42" y="21"/>
                      </a:lnTo>
                      <a:lnTo>
                        <a:pt x="42" y="21"/>
                      </a:lnTo>
                      <a:lnTo>
                        <a:pt x="42" y="17"/>
                      </a:lnTo>
                      <a:lnTo>
                        <a:pt x="40" y="13"/>
                      </a:lnTo>
                      <a:lnTo>
                        <a:pt x="38" y="9"/>
                      </a:lnTo>
                      <a:lnTo>
                        <a:pt x="36" y="5"/>
                      </a:lnTo>
                      <a:lnTo>
                        <a:pt x="34" y="4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2"/>
                      </a:lnTo>
                      <a:lnTo>
                        <a:pt x="10" y="4"/>
                      </a:lnTo>
                      <a:lnTo>
                        <a:pt x="8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8" y="36"/>
                      </a:lnTo>
                      <a:lnTo>
                        <a:pt x="10" y="38"/>
                      </a:lnTo>
                      <a:lnTo>
                        <a:pt x="13" y="40"/>
                      </a:lnTo>
                      <a:lnTo>
                        <a:pt x="17" y="42"/>
                      </a:lnTo>
                      <a:lnTo>
                        <a:pt x="21" y="42"/>
                      </a:lnTo>
                      <a:lnTo>
                        <a:pt x="27" y="42"/>
                      </a:lnTo>
                      <a:lnTo>
                        <a:pt x="31" y="40"/>
                      </a:lnTo>
                      <a:lnTo>
                        <a:pt x="34" y="38"/>
                      </a:lnTo>
                      <a:lnTo>
                        <a:pt x="36" y="36"/>
                      </a:lnTo>
                      <a:lnTo>
                        <a:pt x="38" y="32"/>
                      </a:lnTo>
                      <a:lnTo>
                        <a:pt x="40" y="28"/>
                      </a:lnTo>
                      <a:lnTo>
                        <a:pt x="42" y="25"/>
                      </a:lnTo>
                      <a:lnTo>
                        <a:pt x="42" y="21"/>
                      </a:lnTo>
                      <a:lnTo>
                        <a:pt x="42" y="21"/>
                      </a:lnTo>
                      <a:close/>
                    </a:path>
                  </a:pathLst>
                </a:custGeom>
                <a:solidFill>
                  <a:srgbClr val="FF989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8" name="Freeform 936"/>
                <p:cNvSpPr>
                  <a:spLocks/>
                </p:cNvSpPr>
                <p:nvPr/>
              </p:nvSpPr>
              <p:spPr bwMode="auto">
                <a:xfrm>
                  <a:off x="1605" y="1930"/>
                  <a:ext cx="40" cy="42"/>
                </a:xfrm>
                <a:custGeom>
                  <a:avLst/>
                  <a:gdLst/>
                  <a:ahLst/>
                  <a:cxnLst>
                    <a:cxn ang="0">
                      <a:pos x="40" y="17"/>
                    </a:cxn>
                    <a:cxn ang="0">
                      <a:pos x="36" y="9"/>
                    </a:cxn>
                    <a:cxn ang="0">
                      <a:pos x="32" y="4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2" y="32"/>
                    </a:cxn>
                    <a:cxn ang="0">
                      <a:pos x="8" y="38"/>
                    </a:cxn>
                    <a:cxn ang="0">
                      <a:pos x="15" y="42"/>
                    </a:cxn>
                    <a:cxn ang="0">
                      <a:pos x="25" y="42"/>
                    </a:cxn>
                    <a:cxn ang="0">
                      <a:pos x="32" y="38"/>
                    </a:cxn>
                    <a:cxn ang="0">
                      <a:pos x="36" y="32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38" y="13"/>
                    </a:cxn>
                    <a:cxn ang="0">
                      <a:pos x="34" y="5"/>
                    </a:cxn>
                    <a:cxn ang="0">
                      <a:pos x="29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0" y="28"/>
                    </a:cxn>
                    <a:cxn ang="0">
                      <a:pos x="6" y="36"/>
                    </a:cxn>
                    <a:cxn ang="0">
                      <a:pos x="11" y="40"/>
                    </a:cxn>
                    <a:cxn ang="0">
                      <a:pos x="19" y="42"/>
                    </a:cxn>
                    <a:cxn ang="0">
                      <a:pos x="29" y="40"/>
                    </a:cxn>
                    <a:cxn ang="0">
                      <a:pos x="34" y="36"/>
                    </a:cxn>
                    <a:cxn ang="0">
                      <a:pos x="38" y="28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2">
                      <a:moveTo>
                        <a:pt x="40" y="21"/>
                      </a:move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5"/>
                      </a:lnTo>
                      <a:lnTo>
                        <a:pt x="32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2" y="32"/>
                      </a:lnTo>
                      <a:lnTo>
                        <a:pt x="6" y="36"/>
                      </a:lnTo>
                      <a:lnTo>
                        <a:pt x="8" y="38"/>
                      </a:lnTo>
                      <a:lnTo>
                        <a:pt x="11" y="40"/>
                      </a:lnTo>
                      <a:lnTo>
                        <a:pt x="15" y="42"/>
                      </a:lnTo>
                      <a:lnTo>
                        <a:pt x="19" y="42"/>
                      </a:lnTo>
                      <a:lnTo>
                        <a:pt x="25" y="42"/>
                      </a:lnTo>
                      <a:lnTo>
                        <a:pt x="29" y="40"/>
                      </a:lnTo>
                      <a:lnTo>
                        <a:pt x="32" y="38"/>
                      </a:lnTo>
                      <a:lnTo>
                        <a:pt x="34" y="36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5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2" y="32"/>
                      </a:lnTo>
                      <a:lnTo>
                        <a:pt x="6" y="36"/>
                      </a:lnTo>
                      <a:lnTo>
                        <a:pt x="8" y="38"/>
                      </a:lnTo>
                      <a:lnTo>
                        <a:pt x="11" y="40"/>
                      </a:lnTo>
                      <a:lnTo>
                        <a:pt x="15" y="42"/>
                      </a:lnTo>
                      <a:lnTo>
                        <a:pt x="19" y="42"/>
                      </a:lnTo>
                      <a:lnTo>
                        <a:pt x="25" y="42"/>
                      </a:lnTo>
                      <a:lnTo>
                        <a:pt x="29" y="40"/>
                      </a:lnTo>
                      <a:lnTo>
                        <a:pt x="31" y="38"/>
                      </a:lnTo>
                      <a:lnTo>
                        <a:pt x="34" y="36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9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29" name="Freeform 937"/>
                <p:cNvSpPr>
                  <a:spLocks/>
                </p:cNvSpPr>
                <p:nvPr/>
              </p:nvSpPr>
              <p:spPr bwMode="auto">
                <a:xfrm>
                  <a:off x="1605" y="1930"/>
                  <a:ext cx="40" cy="42"/>
                </a:xfrm>
                <a:custGeom>
                  <a:avLst/>
                  <a:gdLst/>
                  <a:ahLst/>
                  <a:cxnLst>
                    <a:cxn ang="0">
                      <a:pos x="40" y="17"/>
                    </a:cxn>
                    <a:cxn ang="0">
                      <a:pos x="36" y="9"/>
                    </a:cxn>
                    <a:cxn ang="0">
                      <a:pos x="31" y="4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2" y="32"/>
                    </a:cxn>
                    <a:cxn ang="0">
                      <a:pos x="8" y="38"/>
                    </a:cxn>
                    <a:cxn ang="0">
                      <a:pos x="15" y="42"/>
                    </a:cxn>
                    <a:cxn ang="0">
                      <a:pos x="25" y="42"/>
                    </a:cxn>
                    <a:cxn ang="0">
                      <a:pos x="31" y="38"/>
                    </a:cxn>
                    <a:cxn ang="0">
                      <a:pos x="36" y="32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38" y="13"/>
                    </a:cxn>
                    <a:cxn ang="0">
                      <a:pos x="34" y="5"/>
                    </a:cxn>
                    <a:cxn ang="0">
                      <a:pos x="29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3"/>
                    </a:cxn>
                    <a:cxn ang="0">
                      <a:pos x="0" y="21"/>
                    </a:cxn>
                    <a:cxn ang="0">
                      <a:pos x="2" y="28"/>
                    </a:cxn>
                    <a:cxn ang="0">
                      <a:pos x="6" y="34"/>
                    </a:cxn>
                    <a:cxn ang="0">
                      <a:pos x="11" y="40"/>
                    </a:cxn>
                    <a:cxn ang="0">
                      <a:pos x="19" y="42"/>
                    </a:cxn>
                    <a:cxn ang="0">
                      <a:pos x="29" y="40"/>
                    </a:cxn>
                    <a:cxn ang="0">
                      <a:pos x="34" y="34"/>
                    </a:cxn>
                    <a:cxn ang="0">
                      <a:pos x="38" y="28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2">
                      <a:moveTo>
                        <a:pt x="40" y="21"/>
                      </a:move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5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0" y="28"/>
                      </a:lnTo>
                      <a:lnTo>
                        <a:pt x="2" y="32"/>
                      </a:lnTo>
                      <a:lnTo>
                        <a:pt x="6" y="36"/>
                      </a:lnTo>
                      <a:lnTo>
                        <a:pt x="8" y="38"/>
                      </a:lnTo>
                      <a:lnTo>
                        <a:pt x="11" y="40"/>
                      </a:lnTo>
                      <a:lnTo>
                        <a:pt x="15" y="42"/>
                      </a:lnTo>
                      <a:lnTo>
                        <a:pt x="19" y="42"/>
                      </a:lnTo>
                      <a:lnTo>
                        <a:pt x="25" y="42"/>
                      </a:lnTo>
                      <a:lnTo>
                        <a:pt x="29" y="40"/>
                      </a:lnTo>
                      <a:lnTo>
                        <a:pt x="31" y="38"/>
                      </a:lnTo>
                      <a:lnTo>
                        <a:pt x="34" y="36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5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8" y="38"/>
                      </a:lnTo>
                      <a:lnTo>
                        <a:pt x="11" y="40"/>
                      </a:lnTo>
                      <a:lnTo>
                        <a:pt x="15" y="40"/>
                      </a:lnTo>
                      <a:lnTo>
                        <a:pt x="19" y="42"/>
                      </a:lnTo>
                      <a:lnTo>
                        <a:pt x="25" y="40"/>
                      </a:lnTo>
                      <a:lnTo>
                        <a:pt x="29" y="40"/>
                      </a:lnTo>
                      <a:lnTo>
                        <a:pt x="31" y="38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99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0" name="Freeform 938"/>
                <p:cNvSpPr>
                  <a:spLocks/>
                </p:cNvSpPr>
                <p:nvPr/>
              </p:nvSpPr>
              <p:spPr bwMode="auto">
                <a:xfrm>
                  <a:off x="1605" y="1930"/>
                  <a:ext cx="40" cy="42"/>
                </a:xfrm>
                <a:custGeom>
                  <a:avLst/>
                  <a:gdLst/>
                  <a:ahLst/>
                  <a:cxnLst>
                    <a:cxn ang="0">
                      <a:pos x="40" y="17"/>
                    </a:cxn>
                    <a:cxn ang="0">
                      <a:pos x="36" y="9"/>
                    </a:cxn>
                    <a:cxn ang="0">
                      <a:pos x="31" y="4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8" y="4"/>
                    </a:cxn>
                    <a:cxn ang="0">
                      <a:pos x="4" y="9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4" y="32"/>
                    </a:cxn>
                    <a:cxn ang="0">
                      <a:pos x="8" y="38"/>
                    </a:cxn>
                    <a:cxn ang="0">
                      <a:pos x="15" y="40"/>
                    </a:cxn>
                    <a:cxn ang="0">
                      <a:pos x="25" y="40"/>
                    </a:cxn>
                    <a:cxn ang="0">
                      <a:pos x="31" y="38"/>
                    </a:cxn>
                    <a:cxn ang="0">
                      <a:pos x="36" y="32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38" y="13"/>
                    </a:cxn>
                    <a:cxn ang="0">
                      <a:pos x="34" y="5"/>
                    </a:cxn>
                    <a:cxn ang="0">
                      <a:pos x="29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3"/>
                    </a:cxn>
                    <a:cxn ang="0">
                      <a:pos x="0" y="21"/>
                    </a:cxn>
                    <a:cxn ang="0">
                      <a:pos x="2" y="28"/>
                    </a:cxn>
                    <a:cxn ang="0">
                      <a:pos x="6" y="34"/>
                    </a:cxn>
                    <a:cxn ang="0">
                      <a:pos x="11" y="40"/>
                    </a:cxn>
                    <a:cxn ang="0">
                      <a:pos x="19" y="42"/>
                    </a:cxn>
                    <a:cxn ang="0">
                      <a:pos x="29" y="40"/>
                    </a:cxn>
                    <a:cxn ang="0">
                      <a:pos x="34" y="34"/>
                    </a:cxn>
                    <a:cxn ang="0">
                      <a:pos x="38" y="28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2">
                      <a:moveTo>
                        <a:pt x="40" y="21"/>
                      </a:move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5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8" y="4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8" y="38"/>
                      </a:lnTo>
                      <a:lnTo>
                        <a:pt x="11" y="40"/>
                      </a:lnTo>
                      <a:lnTo>
                        <a:pt x="15" y="40"/>
                      </a:lnTo>
                      <a:lnTo>
                        <a:pt x="19" y="42"/>
                      </a:lnTo>
                      <a:lnTo>
                        <a:pt x="25" y="40"/>
                      </a:lnTo>
                      <a:lnTo>
                        <a:pt x="29" y="40"/>
                      </a:lnTo>
                      <a:lnTo>
                        <a:pt x="31" y="38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5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9" y="38"/>
                      </a:lnTo>
                      <a:lnTo>
                        <a:pt x="11" y="40"/>
                      </a:lnTo>
                      <a:lnTo>
                        <a:pt x="15" y="40"/>
                      </a:lnTo>
                      <a:lnTo>
                        <a:pt x="19" y="42"/>
                      </a:lnTo>
                      <a:lnTo>
                        <a:pt x="25" y="40"/>
                      </a:lnTo>
                      <a:lnTo>
                        <a:pt x="29" y="40"/>
                      </a:lnTo>
                      <a:lnTo>
                        <a:pt x="31" y="38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A9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1" name="Freeform 939"/>
                <p:cNvSpPr>
                  <a:spLocks/>
                </p:cNvSpPr>
                <p:nvPr/>
              </p:nvSpPr>
              <p:spPr bwMode="auto">
                <a:xfrm>
                  <a:off x="1605" y="1930"/>
                  <a:ext cx="40" cy="42"/>
                </a:xfrm>
                <a:custGeom>
                  <a:avLst/>
                  <a:gdLst/>
                  <a:ahLst/>
                  <a:cxnLst>
                    <a:cxn ang="0">
                      <a:pos x="40" y="17"/>
                    </a:cxn>
                    <a:cxn ang="0">
                      <a:pos x="36" y="9"/>
                    </a:cxn>
                    <a:cxn ang="0">
                      <a:pos x="31" y="4"/>
                    </a:cxn>
                    <a:cxn ang="0">
                      <a:pos x="25" y="2"/>
                    </a:cxn>
                    <a:cxn ang="0">
                      <a:pos x="15" y="2"/>
                    </a:cxn>
                    <a:cxn ang="0">
                      <a:pos x="9" y="4"/>
                    </a:cxn>
                    <a:cxn ang="0">
                      <a:pos x="4" y="9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4" y="32"/>
                    </a:cxn>
                    <a:cxn ang="0">
                      <a:pos x="9" y="38"/>
                    </a:cxn>
                    <a:cxn ang="0">
                      <a:pos x="15" y="40"/>
                    </a:cxn>
                    <a:cxn ang="0">
                      <a:pos x="25" y="40"/>
                    </a:cxn>
                    <a:cxn ang="0">
                      <a:pos x="31" y="38"/>
                    </a:cxn>
                    <a:cxn ang="0">
                      <a:pos x="36" y="32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38" y="13"/>
                    </a:cxn>
                    <a:cxn ang="0">
                      <a:pos x="34" y="7"/>
                    </a:cxn>
                    <a:cxn ang="0">
                      <a:pos x="29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7"/>
                    </a:cxn>
                    <a:cxn ang="0">
                      <a:pos x="2" y="13"/>
                    </a:cxn>
                    <a:cxn ang="0">
                      <a:pos x="0" y="21"/>
                    </a:cxn>
                    <a:cxn ang="0">
                      <a:pos x="2" y="28"/>
                    </a:cxn>
                    <a:cxn ang="0">
                      <a:pos x="6" y="34"/>
                    </a:cxn>
                    <a:cxn ang="0">
                      <a:pos x="11" y="40"/>
                    </a:cxn>
                    <a:cxn ang="0">
                      <a:pos x="19" y="40"/>
                    </a:cxn>
                    <a:cxn ang="0">
                      <a:pos x="29" y="40"/>
                    </a:cxn>
                    <a:cxn ang="0">
                      <a:pos x="34" y="34"/>
                    </a:cxn>
                    <a:cxn ang="0">
                      <a:pos x="38" y="28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2">
                      <a:moveTo>
                        <a:pt x="40" y="21"/>
                      </a:move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5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9" y="38"/>
                      </a:lnTo>
                      <a:lnTo>
                        <a:pt x="11" y="40"/>
                      </a:lnTo>
                      <a:lnTo>
                        <a:pt x="15" y="40"/>
                      </a:lnTo>
                      <a:lnTo>
                        <a:pt x="19" y="42"/>
                      </a:lnTo>
                      <a:lnTo>
                        <a:pt x="25" y="40"/>
                      </a:lnTo>
                      <a:lnTo>
                        <a:pt x="29" y="40"/>
                      </a:lnTo>
                      <a:lnTo>
                        <a:pt x="31" y="38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9" y="38"/>
                      </a:lnTo>
                      <a:lnTo>
                        <a:pt x="11" y="40"/>
                      </a:lnTo>
                      <a:lnTo>
                        <a:pt x="15" y="40"/>
                      </a:lnTo>
                      <a:lnTo>
                        <a:pt x="19" y="40"/>
                      </a:lnTo>
                      <a:lnTo>
                        <a:pt x="25" y="40"/>
                      </a:lnTo>
                      <a:lnTo>
                        <a:pt x="29" y="40"/>
                      </a:lnTo>
                      <a:lnTo>
                        <a:pt x="31" y="38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B9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2" name="Freeform 940"/>
                <p:cNvSpPr>
                  <a:spLocks/>
                </p:cNvSpPr>
                <p:nvPr/>
              </p:nvSpPr>
              <p:spPr bwMode="auto">
                <a:xfrm>
                  <a:off x="1605" y="1930"/>
                  <a:ext cx="40" cy="40"/>
                </a:xfrm>
                <a:custGeom>
                  <a:avLst/>
                  <a:gdLst/>
                  <a:ahLst/>
                  <a:cxnLst>
                    <a:cxn ang="0">
                      <a:pos x="40" y="17"/>
                    </a:cxn>
                    <a:cxn ang="0">
                      <a:pos x="36" y="9"/>
                    </a:cxn>
                    <a:cxn ang="0">
                      <a:pos x="31" y="4"/>
                    </a:cxn>
                    <a:cxn ang="0">
                      <a:pos x="25" y="2"/>
                    </a:cxn>
                    <a:cxn ang="0">
                      <a:pos x="15" y="2"/>
                    </a:cxn>
                    <a:cxn ang="0">
                      <a:pos x="9" y="4"/>
                    </a:cxn>
                    <a:cxn ang="0">
                      <a:pos x="4" y="9"/>
                    </a:cxn>
                    <a:cxn ang="0">
                      <a:pos x="0" y="17"/>
                    </a:cxn>
                    <a:cxn ang="0">
                      <a:pos x="0" y="25"/>
                    </a:cxn>
                    <a:cxn ang="0">
                      <a:pos x="4" y="32"/>
                    </a:cxn>
                    <a:cxn ang="0">
                      <a:pos x="9" y="38"/>
                    </a:cxn>
                    <a:cxn ang="0">
                      <a:pos x="15" y="40"/>
                    </a:cxn>
                    <a:cxn ang="0">
                      <a:pos x="25" y="40"/>
                    </a:cxn>
                    <a:cxn ang="0">
                      <a:pos x="31" y="38"/>
                    </a:cxn>
                    <a:cxn ang="0">
                      <a:pos x="36" y="32"/>
                    </a:cxn>
                    <a:cxn ang="0">
                      <a:pos x="40" y="25"/>
                    </a:cxn>
                    <a:cxn ang="0">
                      <a:pos x="40" y="21"/>
                    </a:cxn>
                    <a:cxn ang="0">
                      <a:pos x="38" y="13"/>
                    </a:cxn>
                    <a:cxn ang="0">
                      <a:pos x="34" y="7"/>
                    </a:cxn>
                    <a:cxn ang="0">
                      <a:pos x="27" y="2"/>
                    </a:cxn>
                    <a:cxn ang="0">
                      <a:pos x="19" y="2"/>
                    </a:cxn>
                    <a:cxn ang="0">
                      <a:pos x="11" y="2"/>
                    </a:cxn>
                    <a:cxn ang="0">
                      <a:pos x="6" y="7"/>
                    </a:cxn>
                    <a:cxn ang="0">
                      <a:pos x="2" y="13"/>
                    </a:cxn>
                    <a:cxn ang="0">
                      <a:pos x="0" y="21"/>
                    </a:cxn>
                    <a:cxn ang="0">
                      <a:pos x="2" y="28"/>
                    </a:cxn>
                    <a:cxn ang="0">
                      <a:pos x="6" y="34"/>
                    </a:cxn>
                    <a:cxn ang="0">
                      <a:pos x="11" y="38"/>
                    </a:cxn>
                    <a:cxn ang="0">
                      <a:pos x="19" y="40"/>
                    </a:cxn>
                    <a:cxn ang="0">
                      <a:pos x="27" y="38"/>
                    </a:cxn>
                    <a:cxn ang="0">
                      <a:pos x="34" y="34"/>
                    </a:cxn>
                    <a:cxn ang="0">
                      <a:pos x="38" y="28"/>
                    </a:cxn>
                    <a:cxn ang="0">
                      <a:pos x="40" y="21"/>
                    </a:cxn>
                  </a:cxnLst>
                  <a:rect l="0" t="0" r="r" b="b"/>
                  <a:pathLst>
                    <a:path w="40" h="40">
                      <a:moveTo>
                        <a:pt x="40" y="21"/>
                      </a:move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31" y="4"/>
                      </a:lnTo>
                      <a:lnTo>
                        <a:pt x="29" y="2"/>
                      </a:lnTo>
                      <a:lnTo>
                        <a:pt x="25" y="2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9" y="38"/>
                      </a:lnTo>
                      <a:lnTo>
                        <a:pt x="11" y="40"/>
                      </a:lnTo>
                      <a:lnTo>
                        <a:pt x="15" y="40"/>
                      </a:lnTo>
                      <a:lnTo>
                        <a:pt x="19" y="40"/>
                      </a:lnTo>
                      <a:lnTo>
                        <a:pt x="25" y="40"/>
                      </a:lnTo>
                      <a:lnTo>
                        <a:pt x="29" y="40"/>
                      </a:lnTo>
                      <a:lnTo>
                        <a:pt x="31" y="38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lnTo>
                        <a:pt x="40" y="17"/>
                      </a:lnTo>
                      <a:lnTo>
                        <a:pt x="38" y="13"/>
                      </a:ln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31" y="4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4"/>
                      </a:lnTo>
                      <a:lnTo>
                        <a:pt x="6" y="7"/>
                      </a:lnTo>
                      <a:lnTo>
                        <a:pt x="4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5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6" y="34"/>
                      </a:lnTo>
                      <a:lnTo>
                        <a:pt x="9" y="38"/>
                      </a:lnTo>
                      <a:lnTo>
                        <a:pt x="11" y="38"/>
                      </a:lnTo>
                      <a:lnTo>
                        <a:pt x="15" y="40"/>
                      </a:lnTo>
                      <a:lnTo>
                        <a:pt x="19" y="40"/>
                      </a:lnTo>
                      <a:lnTo>
                        <a:pt x="25" y="40"/>
                      </a:lnTo>
                      <a:lnTo>
                        <a:pt x="27" y="38"/>
                      </a:lnTo>
                      <a:lnTo>
                        <a:pt x="31" y="38"/>
                      </a:lnTo>
                      <a:lnTo>
                        <a:pt x="34" y="34"/>
                      </a:lnTo>
                      <a:lnTo>
                        <a:pt x="36" y="32"/>
                      </a:lnTo>
                      <a:lnTo>
                        <a:pt x="38" y="28"/>
                      </a:lnTo>
                      <a:lnTo>
                        <a:pt x="40" y="25"/>
                      </a:lnTo>
                      <a:lnTo>
                        <a:pt x="40" y="21"/>
                      </a:lnTo>
                      <a:lnTo>
                        <a:pt x="40" y="21"/>
                      </a:lnTo>
                      <a:close/>
                    </a:path>
                  </a:pathLst>
                </a:custGeom>
                <a:solidFill>
                  <a:srgbClr val="FF9D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3" name="Freeform 941"/>
                <p:cNvSpPr>
                  <a:spLocks/>
                </p:cNvSpPr>
                <p:nvPr/>
              </p:nvSpPr>
              <p:spPr bwMode="auto">
                <a:xfrm>
                  <a:off x="1605" y="1932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40" y="15"/>
                    </a:cxn>
                    <a:cxn ang="0">
                      <a:pos x="36" y="7"/>
                    </a:cxn>
                    <a:cxn ang="0">
                      <a:pos x="31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7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4" y="30"/>
                    </a:cxn>
                    <a:cxn ang="0">
                      <a:pos x="9" y="36"/>
                    </a:cxn>
                    <a:cxn ang="0">
                      <a:pos x="15" y="38"/>
                    </a:cxn>
                    <a:cxn ang="0">
                      <a:pos x="25" y="38"/>
                    </a:cxn>
                    <a:cxn ang="0">
                      <a:pos x="31" y="36"/>
                    </a:cxn>
                    <a:cxn ang="0">
                      <a:pos x="36" y="30"/>
                    </a:cxn>
                    <a:cxn ang="0">
                      <a:pos x="40" y="23"/>
                    </a:cxn>
                    <a:cxn ang="0">
                      <a:pos x="40" y="19"/>
                    </a:cxn>
                    <a:cxn ang="0">
                      <a:pos x="38" y="11"/>
                    </a:cxn>
                    <a:cxn ang="0">
                      <a:pos x="34" y="5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9"/>
                    </a:cxn>
                    <a:cxn ang="0">
                      <a:pos x="2" y="26"/>
                    </a:cxn>
                    <a:cxn ang="0">
                      <a:pos x="6" y="32"/>
                    </a:cxn>
                    <a:cxn ang="0">
                      <a:pos x="11" y="36"/>
                    </a:cxn>
                    <a:cxn ang="0">
                      <a:pos x="19" y="38"/>
                    </a:cxn>
                    <a:cxn ang="0">
                      <a:pos x="27" y="36"/>
                    </a:cxn>
                    <a:cxn ang="0">
                      <a:pos x="34" y="32"/>
                    </a:cxn>
                    <a:cxn ang="0">
                      <a:pos x="38" y="26"/>
                    </a:cxn>
                    <a:cxn ang="0">
                      <a:pos x="40" y="19"/>
                    </a:cxn>
                  </a:cxnLst>
                  <a:rect l="0" t="0" r="r" b="b"/>
                  <a:pathLst>
                    <a:path w="40" h="38">
                      <a:moveTo>
                        <a:pt x="40" y="19"/>
                      </a:moveTo>
                      <a:lnTo>
                        <a:pt x="40" y="15"/>
                      </a:lnTo>
                      <a:lnTo>
                        <a:pt x="38" y="11"/>
                      </a:lnTo>
                      <a:lnTo>
                        <a:pt x="36" y="7"/>
                      </a:lnTo>
                      <a:lnTo>
                        <a:pt x="34" y="5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9" y="36"/>
                      </a:lnTo>
                      <a:lnTo>
                        <a:pt x="11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31" y="36"/>
                      </a:lnTo>
                      <a:lnTo>
                        <a:pt x="34" y="32"/>
                      </a:lnTo>
                      <a:lnTo>
                        <a:pt x="36" y="30"/>
                      </a:lnTo>
                      <a:lnTo>
                        <a:pt x="38" y="26"/>
                      </a:lnTo>
                      <a:lnTo>
                        <a:pt x="40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6" y="7"/>
                      </a:lnTo>
                      <a:lnTo>
                        <a:pt x="34" y="5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9" y="34"/>
                      </a:lnTo>
                      <a:lnTo>
                        <a:pt x="11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31" y="34"/>
                      </a:lnTo>
                      <a:lnTo>
                        <a:pt x="34" y="32"/>
                      </a:lnTo>
                      <a:lnTo>
                        <a:pt x="36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E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4" name="Freeform 942"/>
                <p:cNvSpPr>
                  <a:spLocks/>
                </p:cNvSpPr>
                <p:nvPr/>
              </p:nvSpPr>
              <p:spPr bwMode="auto">
                <a:xfrm>
                  <a:off x="1605" y="1932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6" y="7"/>
                    </a:cxn>
                    <a:cxn ang="0">
                      <a:pos x="31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7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4" y="30"/>
                    </a:cxn>
                    <a:cxn ang="0">
                      <a:pos x="9" y="34"/>
                    </a:cxn>
                    <a:cxn ang="0">
                      <a:pos x="15" y="38"/>
                    </a:cxn>
                    <a:cxn ang="0">
                      <a:pos x="25" y="38"/>
                    </a:cxn>
                    <a:cxn ang="0">
                      <a:pos x="31" y="34"/>
                    </a:cxn>
                    <a:cxn ang="0">
                      <a:pos x="36" y="30"/>
                    </a:cxn>
                    <a:cxn ang="0">
                      <a:pos x="38" y="23"/>
                    </a:cxn>
                    <a:cxn ang="0">
                      <a:pos x="40" y="19"/>
                    </a:cxn>
                    <a:cxn ang="0">
                      <a:pos x="38" y="11"/>
                    </a:cxn>
                    <a:cxn ang="0">
                      <a:pos x="34" y="5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9"/>
                    </a:cxn>
                    <a:cxn ang="0">
                      <a:pos x="2" y="26"/>
                    </a:cxn>
                    <a:cxn ang="0">
                      <a:pos x="6" y="32"/>
                    </a:cxn>
                    <a:cxn ang="0">
                      <a:pos x="11" y="36"/>
                    </a:cxn>
                    <a:cxn ang="0">
                      <a:pos x="19" y="38"/>
                    </a:cxn>
                    <a:cxn ang="0">
                      <a:pos x="27" y="36"/>
                    </a:cxn>
                    <a:cxn ang="0">
                      <a:pos x="34" y="32"/>
                    </a:cxn>
                    <a:cxn ang="0">
                      <a:pos x="38" y="26"/>
                    </a:cxn>
                    <a:cxn ang="0">
                      <a:pos x="40" y="19"/>
                    </a:cxn>
                  </a:cxnLst>
                  <a:rect l="0" t="0" r="r" b="b"/>
                  <a:pathLst>
                    <a:path w="40" h="38">
                      <a:moveTo>
                        <a:pt x="40" y="19"/>
                      </a:move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6" y="7"/>
                      </a:lnTo>
                      <a:lnTo>
                        <a:pt x="34" y="5"/>
                      </a:lnTo>
                      <a:lnTo>
                        <a:pt x="31" y="2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9" y="34"/>
                      </a:lnTo>
                      <a:lnTo>
                        <a:pt x="11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5" y="38"/>
                      </a:lnTo>
                      <a:lnTo>
                        <a:pt x="27" y="36"/>
                      </a:lnTo>
                      <a:lnTo>
                        <a:pt x="31" y="34"/>
                      </a:lnTo>
                      <a:lnTo>
                        <a:pt x="34" y="32"/>
                      </a:lnTo>
                      <a:lnTo>
                        <a:pt x="36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6" y="7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9" y="34"/>
                      </a:lnTo>
                      <a:lnTo>
                        <a:pt x="11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1" y="34"/>
                      </a:lnTo>
                      <a:lnTo>
                        <a:pt x="34" y="32"/>
                      </a:lnTo>
                      <a:lnTo>
                        <a:pt x="36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40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EA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5" name="Freeform 943"/>
                <p:cNvSpPr>
                  <a:spLocks/>
                </p:cNvSpPr>
                <p:nvPr/>
              </p:nvSpPr>
              <p:spPr bwMode="auto">
                <a:xfrm>
                  <a:off x="1605" y="1932"/>
                  <a:ext cx="40" cy="38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6" y="7"/>
                    </a:cxn>
                    <a:cxn ang="0">
                      <a:pos x="31" y="3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9" y="3"/>
                    </a:cxn>
                    <a:cxn ang="0">
                      <a:pos x="4" y="7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4" y="30"/>
                    </a:cxn>
                    <a:cxn ang="0">
                      <a:pos x="9" y="34"/>
                    </a:cxn>
                    <a:cxn ang="0">
                      <a:pos x="15" y="38"/>
                    </a:cxn>
                    <a:cxn ang="0">
                      <a:pos x="23" y="38"/>
                    </a:cxn>
                    <a:cxn ang="0">
                      <a:pos x="31" y="34"/>
                    </a:cxn>
                    <a:cxn ang="0">
                      <a:pos x="36" y="30"/>
                    </a:cxn>
                    <a:cxn ang="0">
                      <a:pos x="38" y="23"/>
                    </a:cxn>
                    <a:cxn ang="0">
                      <a:pos x="38" y="19"/>
                    </a:cxn>
                    <a:cxn ang="0">
                      <a:pos x="38" y="11"/>
                    </a:cxn>
                    <a:cxn ang="0">
                      <a:pos x="34" y="5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3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9"/>
                    </a:cxn>
                    <a:cxn ang="0">
                      <a:pos x="2" y="26"/>
                    </a:cxn>
                    <a:cxn ang="0">
                      <a:pos x="6" y="32"/>
                    </a:cxn>
                    <a:cxn ang="0">
                      <a:pos x="13" y="36"/>
                    </a:cxn>
                    <a:cxn ang="0">
                      <a:pos x="19" y="38"/>
                    </a:cxn>
                    <a:cxn ang="0">
                      <a:pos x="27" y="36"/>
                    </a:cxn>
                    <a:cxn ang="0">
                      <a:pos x="34" y="32"/>
                    </a:cxn>
                    <a:cxn ang="0">
                      <a:pos x="38" y="26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40" h="38">
                      <a:moveTo>
                        <a:pt x="40" y="19"/>
                      </a:move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6" y="7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9" y="34"/>
                      </a:lnTo>
                      <a:lnTo>
                        <a:pt x="11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1" y="34"/>
                      </a:lnTo>
                      <a:lnTo>
                        <a:pt x="34" y="32"/>
                      </a:lnTo>
                      <a:lnTo>
                        <a:pt x="36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40" y="19"/>
                      </a:lnTo>
                      <a:lnTo>
                        <a:pt x="38" y="19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6" y="7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9" y="34"/>
                      </a:lnTo>
                      <a:lnTo>
                        <a:pt x="13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1" y="34"/>
                      </a:lnTo>
                      <a:lnTo>
                        <a:pt x="34" y="32"/>
                      </a:lnTo>
                      <a:lnTo>
                        <a:pt x="36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40" y="19"/>
                      </a:lnTo>
                      <a:close/>
                    </a:path>
                  </a:pathLst>
                </a:custGeom>
                <a:solidFill>
                  <a:srgbClr val="FF9FA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6" name="Freeform 944"/>
                <p:cNvSpPr>
                  <a:spLocks/>
                </p:cNvSpPr>
                <p:nvPr/>
              </p:nvSpPr>
              <p:spPr bwMode="auto">
                <a:xfrm>
                  <a:off x="1605" y="1932"/>
                  <a:ext cx="38" cy="38"/>
                </a:xfrm>
                <a:custGeom>
                  <a:avLst/>
                  <a:gdLst/>
                  <a:ahLst/>
                  <a:cxnLst>
                    <a:cxn ang="0">
                      <a:pos x="38" y="15"/>
                    </a:cxn>
                    <a:cxn ang="0">
                      <a:pos x="36" y="7"/>
                    </a:cxn>
                    <a:cxn ang="0">
                      <a:pos x="31" y="3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9" y="3"/>
                    </a:cxn>
                    <a:cxn ang="0">
                      <a:pos x="4" y="7"/>
                    </a:cxn>
                    <a:cxn ang="0">
                      <a:pos x="2" y="15"/>
                    </a:cxn>
                    <a:cxn ang="0">
                      <a:pos x="2" y="23"/>
                    </a:cxn>
                    <a:cxn ang="0">
                      <a:pos x="4" y="30"/>
                    </a:cxn>
                    <a:cxn ang="0">
                      <a:pos x="9" y="34"/>
                    </a:cxn>
                    <a:cxn ang="0">
                      <a:pos x="15" y="38"/>
                    </a:cxn>
                    <a:cxn ang="0">
                      <a:pos x="23" y="38"/>
                    </a:cxn>
                    <a:cxn ang="0">
                      <a:pos x="31" y="34"/>
                    </a:cxn>
                    <a:cxn ang="0">
                      <a:pos x="36" y="30"/>
                    </a:cxn>
                    <a:cxn ang="0">
                      <a:pos x="38" y="23"/>
                    </a:cxn>
                    <a:cxn ang="0">
                      <a:pos x="38" y="19"/>
                    </a:cxn>
                    <a:cxn ang="0">
                      <a:pos x="38" y="11"/>
                    </a:cxn>
                    <a:cxn ang="0">
                      <a:pos x="32" y="5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3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2" y="19"/>
                    </a:cxn>
                    <a:cxn ang="0">
                      <a:pos x="2" y="26"/>
                    </a:cxn>
                    <a:cxn ang="0">
                      <a:pos x="6" y="32"/>
                    </a:cxn>
                    <a:cxn ang="0">
                      <a:pos x="13" y="36"/>
                    </a:cxn>
                    <a:cxn ang="0">
                      <a:pos x="19" y="38"/>
                    </a:cxn>
                    <a:cxn ang="0">
                      <a:pos x="27" y="36"/>
                    </a:cxn>
                    <a:cxn ang="0">
                      <a:pos x="32" y="32"/>
                    </a:cxn>
                    <a:cxn ang="0">
                      <a:pos x="38" y="26"/>
                    </a:cxn>
                    <a:cxn ang="0">
                      <a:pos x="38" y="19"/>
                    </a:cxn>
                  </a:cxnLst>
                  <a:rect l="0" t="0" r="r" b="b"/>
                  <a:pathLst>
                    <a:path w="38" h="38">
                      <a:moveTo>
                        <a:pt x="38" y="19"/>
                      </a:move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6" y="7"/>
                      </a:lnTo>
                      <a:lnTo>
                        <a:pt x="34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0" y="19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4" y="30"/>
                      </a:lnTo>
                      <a:lnTo>
                        <a:pt x="6" y="32"/>
                      </a:lnTo>
                      <a:lnTo>
                        <a:pt x="9" y="34"/>
                      </a:lnTo>
                      <a:lnTo>
                        <a:pt x="13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1" y="34"/>
                      </a:lnTo>
                      <a:lnTo>
                        <a:pt x="34" y="32"/>
                      </a:lnTo>
                      <a:lnTo>
                        <a:pt x="36" y="30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9"/>
                      </a:lnTo>
                      <a:lnTo>
                        <a:pt x="38" y="15"/>
                      </a:lnTo>
                      <a:lnTo>
                        <a:pt x="38" y="11"/>
                      </a:lnTo>
                      <a:lnTo>
                        <a:pt x="36" y="7"/>
                      </a:lnTo>
                      <a:lnTo>
                        <a:pt x="32" y="5"/>
                      </a:lnTo>
                      <a:lnTo>
                        <a:pt x="31" y="3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2"/>
                      </a:lnTo>
                      <a:lnTo>
                        <a:pt x="9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2" y="15"/>
                      </a:lnTo>
                      <a:lnTo>
                        <a:pt x="2" y="19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6" y="32"/>
                      </a:lnTo>
                      <a:lnTo>
                        <a:pt x="9" y="34"/>
                      </a:lnTo>
                      <a:lnTo>
                        <a:pt x="13" y="36"/>
                      </a:lnTo>
                      <a:lnTo>
                        <a:pt x="15" y="38"/>
                      </a:lnTo>
                      <a:lnTo>
                        <a:pt x="19" y="38"/>
                      </a:lnTo>
                      <a:lnTo>
                        <a:pt x="23" y="38"/>
                      </a:lnTo>
                      <a:lnTo>
                        <a:pt x="27" y="36"/>
                      </a:lnTo>
                      <a:lnTo>
                        <a:pt x="31" y="34"/>
                      </a:lnTo>
                      <a:lnTo>
                        <a:pt x="32" y="32"/>
                      </a:lnTo>
                      <a:lnTo>
                        <a:pt x="36" y="28"/>
                      </a:lnTo>
                      <a:lnTo>
                        <a:pt x="38" y="26"/>
                      </a:lnTo>
                      <a:lnTo>
                        <a:pt x="38" y="23"/>
                      </a:lnTo>
                      <a:lnTo>
                        <a:pt x="38" y="19"/>
                      </a:lnTo>
                      <a:lnTo>
                        <a:pt x="38" y="19"/>
                      </a:lnTo>
                      <a:close/>
                    </a:path>
                  </a:pathLst>
                </a:custGeom>
                <a:solidFill>
                  <a:srgbClr val="FFA0A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7" name="Freeform 945"/>
                <p:cNvSpPr>
                  <a:spLocks/>
                </p:cNvSpPr>
                <p:nvPr/>
              </p:nvSpPr>
              <p:spPr bwMode="auto">
                <a:xfrm>
                  <a:off x="1607" y="1932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36" y="15"/>
                    </a:cxn>
                    <a:cxn ang="0">
                      <a:pos x="34" y="7"/>
                    </a:cxn>
                    <a:cxn ang="0">
                      <a:pos x="29" y="3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7" y="3"/>
                    </a:cxn>
                    <a:cxn ang="0">
                      <a:pos x="2" y="7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2" y="28"/>
                    </a:cxn>
                    <a:cxn ang="0">
                      <a:pos x="7" y="34"/>
                    </a:cxn>
                    <a:cxn ang="0">
                      <a:pos x="13" y="38"/>
                    </a:cxn>
                    <a:cxn ang="0">
                      <a:pos x="21" y="38"/>
                    </a:cxn>
                    <a:cxn ang="0">
                      <a:pos x="29" y="34"/>
                    </a:cxn>
                    <a:cxn ang="0">
                      <a:pos x="34" y="28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1"/>
                    </a:cxn>
                    <a:cxn ang="0">
                      <a:pos x="30" y="5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4" y="5"/>
                    </a:cxn>
                    <a:cxn ang="0">
                      <a:pos x="0" y="11"/>
                    </a:cxn>
                    <a:cxn ang="0">
                      <a:pos x="0" y="19"/>
                    </a:cxn>
                    <a:cxn ang="0">
                      <a:pos x="0" y="26"/>
                    </a:cxn>
                    <a:cxn ang="0">
                      <a:pos x="4" y="32"/>
                    </a:cxn>
                    <a:cxn ang="0">
                      <a:pos x="11" y="36"/>
                    </a:cxn>
                    <a:cxn ang="0">
                      <a:pos x="17" y="38"/>
                    </a:cxn>
                    <a:cxn ang="0">
                      <a:pos x="25" y="36"/>
                    </a:cxn>
                    <a:cxn ang="0">
                      <a:pos x="30" y="32"/>
                    </a:cxn>
                    <a:cxn ang="0">
                      <a:pos x="34" y="26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8">
                      <a:moveTo>
                        <a:pt x="36" y="19"/>
                      </a:moveTo>
                      <a:lnTo>
                        <a:pt x="36" y="15"/>
                      </a:lnTo>
                      <a:lnTo>
                        <a:pt x="36" y="11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3" y="38"/>
                      </a:lnTo>
                      <a:lnTo>
                        <a:pt x="17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4" y="28"/>
                      </a:lnTo>
                      <a:lnTo>
                        <a:pt x="36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3" y="38"/>
                      </a:lnTo>
                      <a:lnTo>
                        <a:pt x="17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4" y="28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2A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8" name="Freeform 946"/>
                <p:cNvSpPr>
                  <a:spLocks/>
                </p:cNvSpPr>
                <p:nvPr/>
              </p:nvSpPr>
              <p:spPr bwMode="auto">
                <a:xfrm>
                  <a:off x="1607" y="1932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36" y="15"/>
                    </a:cxn>
                    <a:cxn ang="0">
                      <a:pos x="34" y="7"/>
                    </a:cxn>
                    <a:cxn ang="0">
                      <a:pos x="29" y="3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7" y="3"/>
                    </a:cxn>
                    <a:cxn ang="0">
                      <a:pos x="2" y="7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2" y="28"/>
                    </a:cxn>
                    <a:cxn ang="0">
                      <a:pos x="7" y="34"/>
                    </a:cxn>
                    <a:cxn ang="0">
                      <a:pos x="13" y="38"/>
                    </a:cxn>
                    <a:cxn ang="0">
                      <a:pos x="21" y="38"/>
                    </a:cxn>
                    <a:cxn ang="0">
                      <a:pos x="29" y="34"/>
                    </a:cxn>
                    <a:cxn ang="0">
                      <a:pos x="34" y="28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1"/>
                    </a:cxn>
                    <a:cxn ang="0">
                      <a:pos x="30" y="5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0" y="11"/>
                    </a:cxn>
                    <a:cxn ang="0">
                      <a:pos x="0" y="19"/>
                    </a:cxn>
                    <a:cxn ang="0">
                      <a:pos x="0" y="26"/>
                    </a:cxn>
                    <a:cxn ang="0">
                      <a:pos x="6" y="32"/>
                    </a:cxn>
                    <a:cxn ang="0">
                      <a:pos x="11" y="36"/>
                    </a:cxn>
                    <a:cxn ang="0">
                      <a:pos x="17" y="38"/>
                    </a:cxn>
                    <a:cxn ang="0">
                      <a:pos x="25" y="36"/>
                    </a:cxn>
                    <a:cxn ang="0">
                      <a:pos x="30" y="32"/>
                    </a:cxn>
                    <a:cxn ang="0">
                      <a:pos x="34" y="26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8">
                      <a:moveTo>
                        <a:pt x="36" y="19"/>
                      </a:move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4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3" y="38"/>
                      </a:lnTo>
                      <a:lnTo>
                        <a:pt x="17" y="38"/>
                      </a:lnTo>
                      <a:lnTo>
                        <a:pt x="21" y="38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4" y="28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6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7" y="38"/>
                      </a:lnTo>
                      <a:lnTo>
                        <a:pt x="21" y="36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4" y="28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3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39" name="Freeform 947"/>
                <p:cNvSpPr>
                  <a:spLocks/>
                </p:cNvSpPr>
                <p:nvPr/>
              </p:nvSpPr>
              <p:spPr bwMode="auto">
                <a:xfrm>
                  <a:off x="1607" y="1932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36" y="15"/>
                    </a:cxn>
                    <a:cxn ang="0">
                      <a:pos x="34" y="7"/>
                    </a:cxn>
                    <a:cxn ang="0">
                      <a:pos x="29" y="3"/>
                    </a:cxn>
                    <a:cxn ang="0">
                      <a:pos x="21" y="0"/>
                    </a:cxn>
                    <a:cxn ang="0">
                      <a:pos x="13" y="0"/>
                    </a:cxn>
                    <a:cxn ang="0">
                      <a:pos x="7" y="3"/>
                    </a:cxn>
                    <a:cxn ang="0">
                      <a:pos x="2" y="7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2" y="28"/>
                    </a:cxn>
                    <a:cxn ang="0">
                      <a:pos x="7" y="34"/>
                    </a:cxn>
                    <a:cxn ang="0">
                      <a:pos x="13" y="36"/>
                    </a:cxn>
                    <a:cxn ang="0">
                      <a:pos x="21" y="36"/>
                    </a:cxn>
                    <a:cxn ang="0">
                      <a:pos x="29" y="34"/>
                    </a:cxn>
                    <a:cxn ang="0">
                      <a:pos x="34" y="28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1"/>
                    </a:cxn>
                    <a:cxn ang="0">
                      <a:pos x="30" y="5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9"/>
                    </a:cxn>
                    <a:cxn ang="0">
                      <a:pos x="2" y="26"/>
                    </a:cxn>
                    <a:cxn ang="0">
                      <a:pos x="6" y="32"/>
                    </a:cxn>
                    <a:cxn ang="0">
                      <a:pos x="11" y="36"/>
                    </a:cxn>
                    <a:cxn ang="0">
                      <a:pos x="17" y="38"/>
                    </a:cxn>
                    <a:cxn ang="0">
                      <a:pos x="25" y="36"/>
                    </a:cxn>
                    <a:cxn ang="0">
                      <a:pos x="30" y="32"/>
                    </a:cxn>
                    <a:cxn ang="0">
                      <a:pos x="34" y="26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8">
                      <a:moveTo>
                        <a:pt x="36" y="19"/>
                      </a:move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4" y="7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2" y="28"/>
                      </a:lnTo>
                      <a:lnTo>
                        <a:pt x="6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3" y="36"/>
                      </a:lnTo>
                      <a:lnTo>
                        <a:pt x="17" y="38"/>
                      </a:lnTo>
                      <a:lnTo>
                        <a:pt x="21" y="36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4" y="28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6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5" y="36"/>
                      </a:lnTo>
                      <a:lnTo>
                        <a:pt x="17" y="38"/>
                      </a:lnTo>
                      <a:lnTo>
                        <a:pt x="21" y="36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2" y="28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4A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0" name="Freeform 948"/>
                <p:cNvSpPr>
                  <a:spLocks/>
                </p:cNvSpPr>
                <p:nvPr/>
              </p:nvSpPr>
              <p:spPr bwMode="auto">
                <a:xfrm>
                  <a:off x="1607" y="1932"/>
                  <a:ext cx="36" cy="38"/>
                </a:xfrm>
                <a:custGeom>
                  <a:avLst/>
                  <a:gdLst/>
                  <a:ahLst/>
                  <a:cxnLst>
                    <a:cxn ang="0">
                      <a:pos x="36" y="15"/>
                    </a:cxn>
                    <a:cxn ang="0">
                      <a:pos x="32" y="9"/>
                    </a:cxn>
                    <a:cxn ang="0">
                      <a:pos x="29" y="3"/>
                    </a:cxn>
                    <a:cxn ang="0">
                      <a:pos x="21" y="2"/>
                    </a:cxn>
                    <a:cxn ang="0">
                      <a:pos x="15" y="2"/>
                    </a:cxn>
                    <a:cxn ang="0">
                      <a:pos x="7" y="3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2" y="28"/>
                    </a:cxn>
                    <a:cxn ang="0">
                      <a:pos x="7" y="34"/>
                    </a:cxn>
                    <a:cxn ang="0">
                      <a:pos x="15" y="36"/>
                    </a:cxn>
                    <a:cxn ang="0">
                      <a:pos x="21" y="36"/>
                    </a:cxn>
                    <a:cxn ang="0">
                      <a:pos x="29" y="34"/>
                    </a:cxn>
                    <a:cxn ang="0">
                      <a:pos x="32" y="28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1"/>
                    </a:cxn>
                    <a:cxn ang="0">
                      <a:pos x="30" y="5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9"/>
                    </a:cxn>
                    <a:cxn ang="0">
                      <a:pos x="2" y="26"/>
                    </a:cxn>
                    <a:cxn ang="0">
                      <a:pos x="6" y="32"/>
                    </a:cxn>
                    <a:cxn ang="0">
                      <a:pos x="11" y="36"/>
                    </a:cxn>
                    <a:cxn ang="0">
                      <a:pos x="17" y="36"/>
                    </a:cxn>
                    <a:cxn ang="0">
                      <a:pos x="25" y="36"/>
                    </a:cxn>
                    <a:cxn ang="0">
                      <a:pos x="30" y="32"/>
                    </a:cxn>
                    <a:cxn ang="0">
                      <a:pos x="34" y="26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8">
                      <a:moveTo>
                        <a:pt x="36" y="19"/>
                      </a:move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2" y="9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2" y="28"/>
                      </a:lnTo>
                      <a:lnTo>
                        <a:pt x="6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5" y="36"/>
                      </a:lnTo>
                      <a:lnTo>
                        <a:pt x="17" y="38"/>
                      </a:lnTo>
                      <a:lnTo>
                        <a:pt x="21" y="36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2" y="28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6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1" y="36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2" y="28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4A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1" name="Freeform 949"/>
                <p:cNvSpPr>
                  <a:spLocks/>
                </p:cNvSpPr>
                <p:nvPr/>
              </p:nvSpPr>
              <p:spPr bwMode="auto">
                <a:xfrm>
                  <a:off x="1607" y="1932"/>
                  <a:ext cx="36" cy="36"/>
                </a:xfrm>
                <a:custGeom>
                  <a:avLst/>
                  <a:gdLst/>
                  <a:ahLst/>
                  <a:cxnLst>
                    <a:cxn ang="0">
                      <a:pos x="36" y="15"/>
                    </a:cxn>
                    <a:cxn ang="0">
                      <a:pos x="32" y="9"/>
                    </a:cxn>
                    <a:cxn ang="0">
                      <a:pos x="29" y="3"/>
                    </a:cxn>
                    <a:cxn ang="0">
                      <a:pos x="21" y="2"/>
                    </a:cxn>
                    <a:cxn ang="0">
                      <a:pos x="15" y="2"/>
                    </a:cxn>
                    <a:cxn ang="0">
                      <a:pos x="7" y="3"/>
                    </a:cxn>
                    <a:cxn ang="0">
                      <a:pos x="4" y="9"/>
                    </a:cxn>
                    <a:cxn ang="0">
                      <a:pos x="0" y="15"/>
                    </a:cxn>
                    <a:cxn ang="0">
                      <a:pos x="0" y="23"/>
                    </a:cxn>
                    <a:cxn ang="0">
                      <a:pos x="4" y="28"/>
                    </a:cxn>
                    <a:cxn ang="0">
                      <a:pos x="7" y="34"/>
                    </a:cxn>
                    <a:cxn ang="0">
                      <a:pos x="15" y="36"/>
                    </a:cxn>
                    <a:cxn ang="0">
                      <a:pos x="21" y="36"/>
                    </a:cxn>
                    <a:cxn ang="0">
                      <a:pos x="29" y="34"/>
                    </a:cxn>
                    <a:cxn ang="0">
                      <a:pos x="32" y="28"/>
                    </a:cxn>
                    <a:cxn ang="0">
                      <a:pos x="36" y="23"/>
                    </a:cxn>
                    <a:cxn ang="0">
                      <a:pos x="36" y="19"/>
                    </a:cxn>
                    <a:cxn ang="0">
                      <a:pos x="34" y="11"/>
                    </a:cxn>
                    <a:cxn ang="0">
                      <a:pos x="30" y="5"/>
                    </a:cxn>
                    <a:cxn ang="0">
                      <a:pos x="25" y="2"/>
                    </a:cxn>
                    <a:cxn ang="0">
                      <a:pos x="17" y="2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9"/>
                    </a:cxn>
                    <a:cxn ang="0">
                      <a:pos x="2" y="26"/>
                    </a:cxn>
                    <a:cxn ang="0">
                      <a:pos x="6" y="32"/>
                    </a:cxn>
                    <a:cxn ang="0">
                      <a:pos x="11" y="36"/>
                    </a:cxn>
                    <a:cxn ang="0">
                      <a:pos x="17" y="36"/>
                    </a:cxn>
                    <a:cxn ang="0">
                      <a:pos x="25" y="36"/>
                    </a:cxn>
                    <a:cxn ang="0">
                      <a:pos x="30" y="32"/>
                    </a:cxn>
                    <a:cxn ang="0">
                      <a:pos x="34" y="26"/>
                    </a:cxn>
                    <a:cxn ang="0">
                      <a:pos x="36" y="19"/>
                    </a:cxn>
                  </a:cxnLst>
                  <a:rect l="0" t="0" r="r" b="b"/>
                  <a:pathLst>
                    <a:path w="36" h="36">
                      <a:moveTo>
                        <a:pt x="36" y="19"/>
                      </a:move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6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1" y="36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2" y="28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lnTo>
                        <a:pt x="36" y="15"/>
                      </a:lnTo>
                      <a:lnTo>
                        <a:pt x="34" y="11"/>
                      </a:lnTo>
                      <a:lnTo>
                        <a:pt x="32" y="9"/>
                      </a:lnTo>
                      <a:lnTo>
                        <a:pt x="30" y="5"/>
                      </a:lnTo>
                      <a:lnTo>
                        <a:pt x="29" y="3"/>
                      </a:lnTo>
                      <a:lnTo>
                        <a:pt x="25" y="2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4" y="9"/>
                      </a:lnTo>
                      <a:lnTo>
                        <a:pt x="2" y="11"/>
                      </a:lnTo>
                      <a:lnTo>
                        <a:pt x="0" y="15"/>
                      </a:lnTo>
                      <a:lnTo>
                        <a:pt x="0" y="19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6" y="32"/>
                      </a:lnTo>
                      <a:lnTo>
                        <a:pt x="7" y="34"/>
                      </a:lnTo>
                      <a:lnTo>
                        <a:pt x="11" y="36"/>
                      </a:lnTo>
                      <a:lnTo>
                        <a:pt x="15" y="36"/>
                      </a:lnTo>
                      <a:lnTo>
                        <a:pt x="17" y="36"/>
                      </a:lnTo>
                      <a:lnTo>
                        <a:pt x="21" y="36"/>
                      </a:lnTo>
                      <a:lnTo>
                        <a:pt x="25" y="36"/>
                      </a:lnTo>
                      <a:lnTo>
                        <a:pt x="29" y="34"/>
                      </a:lnTo>
                      <a:lnTo>
                        <a:pt x="30" y="32"/>
                      </a:lnTo>
                      <a:lnTo>
                        <a:pt x="32" y="28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36" y="19"/>
                      </a:lnTo>
                      <a:close/>
                    </a:path>
                  </a:pathLst>
                </a:custGeom>
                <a:solidFill>
                  <a:srgbClr val="FFA5A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2" name="Freeform 950"/>
                <p:cNvSpPr>
                  <a:spLocks/>
                </p:cNvSpPr>
                <p:nvPr/>
              </p:nvSpPr>
              <p:spPr bwMode="auto">
                <a:xfrm>
                  <a:off x="1607" y="1934"/>
                  <a:ext cx="36" cy="34"/>
                </a:xfrm>
                <a:custGeom>
                  <a:avLst/>
                  <a:gdLst/>
                  <a:ahLst/>
                  <a:cxnLst>
                    <a:cxn ang="0">
                      <a:pos x="36" y="13"/>
                    </a:cxn>
                    <a:cxn ang="0">
                      <a:pos x="32" y="7"/>
                    </a:cxn>
                    <a:cxn ang="0">
                      <a:pos x="29" y="1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7" y="1"/>
                    </a:cxn>
                    <a:cxn ang="0">
                      <a:pos x="4" y="7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4" y="26"/>
                    </a:cxn>
                    <a:cxn ang="0">
                      <a:pos x="7" y="32"/>
                    </a:cxn>
                    <a:cxn ang="0">
                      <a:pos x="15" y="34"/>
                    </a:cxn>
                    <a:cxn ang="0">
                      <a:pos x="21" y="34"/>
                    </a:cxn>
                    <a:cxn ang="0">
                      <a:pos x="29" y="32"/>
                    </a:cxn>
                    <a:cxn ang="0">
                      <a:pos x="32" y="26"/>
                    </a:cxn>
                    <a:cxn ang="0">
                      <a:pos x="36" y="21"/>
                    </a:cxn>
                    <a:cxn ang="0">
                      <a:pos x="36" y="17"/>
                    </a:cxn>
                    <a:cxn ang="0">
                      <a:pos x="34" y="9"/>
                    </a:cxn>
                    <a:cxn ang="0">
                      <a:pos x="30" y="3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3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4"/>
                    </a:cxn>
                    <a:cxn ang="0">
                      <a:pos x="6" y="30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25" y="32"/>
                    </a:cxn>
                    <a:cxn ang="0">
                      <a:pos x="30" y="30"/>
                    </a:cxn>
                    <a:cxn ang="0">
                      <a:pos x="34" y="24"/>
                    </a:cxn>
                    <a:cxn ang="0">
                      <a:pos x="36" y="17"/>
                    </a:cxn>
                  </a:cxnLst>
                  <a:rect l="0" t="0" r="r" b="b"/>
                  <a:pathLst>
                    <a:path w="36" h="34">
                      <a:moveTo>
                        <a:pt x="36" y="17"/>
                      </a:move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3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30"/>
                      </a:lnTo>
                      <a:lnTo>
                        <a:pt x="7" y="32"/>
                      </a:lnTo>
                      <a:lnTo>
                        <a:pt x="11" y="34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4"/>
                      </a:lnTo>
                      <a:lnTo>
                        <a:pt x="29" y="32"/>
                      </a:lnTo>
                      <a:lnTo>
                        <a:pt x="30" y="30"/>
                      </a:lnTo>
                      <a:lnTo>
                        <a:pt x="32" y="26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36" y="17"/>
                      </a:lnTo>
                      <a:lnTo>
                        <a:pt x="36" y="17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3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30"/>
                      </a:lnTo>
                      <a:lnTo>
                        <a:pt x="7" y="32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9" y="32"/>
                      </a:lnTo>
                      <a:lnTo>
                        <a:pt x="30" y="30"/>
                      </a:lnTo>
                      <a:lnTo>
                        <a:pt x="32" y="26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36" y="17"/>
                      </a:lnTo>
                      <a:lnTo>
                        <a:pt x="36" y="17"/>
                      </a:lnTo>
                      <a:close/>
                    </a:path>
                  </a:pathLst>
                </a:custGeom>
                <a:solidFill>
                  <a:srgbClr val="FFA6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3" name="Freeform 951"/>
                <p:cNvSpPr>
                  <a:spLocks/>
                </p:cNvSpPr>
                <p:nvPr/>
              </p:nvSpPr>
              <p:spPr bwMode="auto">
                <a:xfrm>
                  <a:off x="1607" y="1934"/>
                  <a:ext cx="36" cy="34"/>
                </a:xfrm>
                <a:custGeom>
                  <a:avLst/>
                  <a:gdLst/>
                  <a:ahLst/>
                  <a:cxnLst>
                    <a:cxn ang="0">
                      <a:pos x="36" y="13"/>
                    </a:cxn>
                    <a:cxn ang="0">
                      <a:pos x="32" y="7"/>
                    </a:cxn>
                    <a:cxn ang="0">
                      <a:pos x="29" y="1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7" y="1"/>
                    </a:cxn>
                    <a:cxn ang="0">
                      <a:pos x="4" y="7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4" y="26"/>
                    </a:cxn>
                    <a:cxn ang="0">
                      <a:pos x="7" y="32"/>
                    </a:cxn>
                    <a:cxn ang="0">
                      <a:pos x="15" y="34"/>
                    </a:cxn>
                    <a:cxn ang="0">
                      <a:pos x="21" y="34"/>
                    </a:cxn>
                    <a:cxn ang="0">
                      <a:pos x="29" y="32"/>
                    </a:cxn>
                    <a:cxn ang="0">
                      <a:pos x="32" y="26"/>
                    </a:cxn>
                    <a:cxn ang="0">
                      <a:pos x="36" y="21"/>
                    </a:cxn>
                    <a:cxn ang="0">
                      <a:pos x="36" y="17"/>
                    </a:cxn>
                    <a:cxn ang="0">
                      <a:pos x="34" y="9"/>
                    </a:cxn>
                    <a:cxn ang="0">
                      <a:pos x="30" y="3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3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4"/>
                    </a:cxn>
                    <a:cxn ang="0">
                      <a:pos x="6" y="28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25" y="32"/>
                    </a:cxn>
                    <a:cxn ang="0">
                      <a:pos x="30" y="28"/>
                    </a:cxn>
                    <a:cxn ang="0">
                      <a:pos x="34" y="24"/>
                    </a:cxn>
                    <a:cxn ang="0">
                      <a:pos x="36" y="17"/>
                    </a:cxn>
                  </a:cxnLst>
                  <a:rect l="0" t="0" r="r" b="b"/>
                  <a:pathLst>
                    <a:path w="36" h="34">
                      <a:moveTo>
                        <a:pt x="36" y="17"/>
                      </a:move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3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30"/>
                      </a:lnTo>
                      <a:lnTo>
                        <a:pt x="7" y="32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9" y="32"/>
                      </a:lnTo>
                      <a:lnTo>
                        <a:pt x="30" y="30"/>
                      </a:lnTo>
                      <a:lnTo>
                        <a:pt x="32" y="26"/>
                      </a:lnTo>
                      <a:lnTo>
                        <a:pt x="34" y="24"/>
                      </a:lnTo>
                      <a:lnTo>
                        <a:pt x="36" y="21"/>
                      </a:lnTo>
                      <a:lnTo>
                        <a:pt x="36" y="17"/>
                      </a:lnTo>
                      <a:lnTo>
                        <a:pt x="36" y="17"/>
                      </a:lnTo>
                      <a:lnTo>
                        <a:pt x="34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3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7" y="32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9" y="32"/>
                      </a:lnTo>
                      <a:lnTo>
                        <a:pt x="30" y="28"/>
                      </a:lnTo>
                      <a:lnTo>
                        <a:pt x="32" y="26"/>
                      </a:lnTo>
                      <a:lnTo>
                        <a:pt x="34" y="24"/>
                      </a:lnTo>
                      <a:lnTo>
                        <a:pt x="34" y="21"/>
                      </a:lnTo>
                      <a:lnTo>
                        <a:pt x="36" y="17"/>
                      </a:lnTo>
                      <a:lnTo>
                        <a:pt x="36" y="17"/>
                      </a:lnTo>
                      <a:close/>
                    </a:path>
                  </a:pathLst>
                </a:custGeom>
                <a:solidFill>
                  <a:srgbClr val="FFA8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4" name="Freeform 952"/>
                <p:cNvSpPr>
                  <a:spLocks/>
                </p:cNvSpPr>
                <p:nvPr/>
              </p:nvSpPr>
              <p:spPr bwMode="auto">
                <a:xfrm>
                  <a:off x="1607" y="1934"/>
                  <a:ext cx="36" cy="34"/>
                </a:xfrm>
                <a:custGeom>
                  <a:avLst/>
                  <a:gdLst/>
                  <a:ahLst/>
                  <a:cxnLst>
                    <a:cxn ang="0">
                      <a:pos x="34" y="13"/>
                    </a:cxn>
                    <a:cxn ang="0">
                      <a:pos x="32" y="7"/>
                    </a:cxn>
                    <a:cxn ang="0">
                      <a:pos x="29" y="1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7" y="1"/>
                    </a:cxn>
                    <a:cxn ang="0">
                      <a:pos x="4" y="7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4" y="26"/>
                    </a:cxn>
                    <a:cxn ang="0">
                      <a:pos x="7" y="32"/>
                    </a:cxn>
                    <a:cxn ang="0">
                      <a:pos x="15" y="34"/>
                    </a:cxn>
                    <a:cxn ang="0">
                      <a:pos x="21" y="34"/>
                    </a:cxn>
                    <a:cxn ang="0">
                      <a:pos x="29" y="32"/>
                    </a:cxn>
                    <a:cxn ang="0">
                      <a:pos x="32" y="26"/>
                    </a:cxn>
                    <a:cxn ang="0">
                      <a:pos x="34" y="21"/>
                    </a:cxn>
                    <a:cxn ang="0">
                      <a:pos x="36" y="17"/>
                    </a:cxn>
                    <a:cxn ang="0">
                      <a:pos x="34" y="9"/>
                    </a:cxn>
                    <a:cxn ang="0">
                      <a:pos x="30" y="5"/>
                    </a:cxn>
                    <a:cxn ang="0">
                      <a:pos x="25" y="1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5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8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25" y="32"/>
                    </a:cxn>
                    <a:cxn ang="0">
                      <a:pos x="30" y="28"/>
                    </a:cxn>
                    <a:cxn ang="0">
                      <a:pos x="34" y="23"/>
                    </a:cxn>
                    <a:cxn ang="0">
                      <a:pos x="36" y="17"/>
                    </a:cxn>
                  </a:cxnLst>
                  <a:rect l="0" t="0" r="r" b="b"/>
                  <a:pathLst>
                    <a:path w="36" h="34">
                      <a:moveTo>
                        <a:pt x="36" y="17"/>
                      </a:moveTo>
                      <a:lnTo>
                        <a:pt x="34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3"/>
                      </a:lnTo>
                      <a:lnTo>
                        <a:pt x="29" y="1"/>
                      </a:lnTo>
                      <a:lnTo>
                        <a:pt x="25" y="0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7" y="32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9" y="32"/>
                      </a:lnTo>
                      <a:lnTo>
                        <a:pt x="30" y="28"/>
                      </a:lnTo>
                      <a:lnTo>
                        <a:pt x="32" y="26"/>
                      </a:lnTo>
                      <a:lnTo>
                        <a:pt x="34" y="24"/>
                      </a:lnTo>
                      <a:lnTo>
                        <a:pt x="34" y="21"/>
                      </a:lnTo>
                      <a:lnTo>
                        <a:pt x="36" y="17"/>
                      </a:lnTo>
                      <a:lnTo>
                        <a:pt x="36" y="17"/>
                      </a:lnTo>
                      <a:lnTo>
                        <a:pt x="34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7" y="1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7" y="30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2" y="26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6" y="17"/>
                      </a:lnTo>
                      <a:lnTo>
                        <a:pt x="36" y="17"/>
                      </a:lnTo>
                      <a:close/>
                    </a:path>
                  </a:pathLst>
                </a:custGeom>
                <a:solidFill>
                  <a:srgbClr val="FFA9A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5" name="Freeform 953"/>
                <p:cNvSpPr>
                  <a:spLocks/>
                </p:cNvSpPr>
                <p:nvPr/>
              </p:nvSpPr>
              <p:spPr bwMode="auto">
                <a:xfrm>
                  <a:off x="1607" y="1934"/>
                  <a:ext cx="36" cy="34"/>
                </a:xfrm>
                <a:custGeom>
                  <a:avLst/>
                  <a:gdLst/>
                  <a:ahLst/>
                  <a:cxnLst>
                    <a:cxn ang="0">
                      <a:pos x="34" y="13"/>
                    </a:cxn>
                    <a:cxn ang="0">
                      <a:pos x="32" y="7"/>
                    </a:cxn>
                    <a:cxn ang="0">
                      <a:pos x="29" y="1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7" y="1"/>
                    </a:cxn>
                    <a:cxn ang="0">
                      <a:pos x="4" y="7"/>
                    </a:cxn>
                    <a:cxn ang="0">
                      <a:pos x="2" y="13"/>
                    </a:cxn>
                    <a:cxn ang="0">
                      <a:pos x="2" y="21"/>
                    </a:cxn>
                    <a:cxn ang="0">
                      <a:pos x="4" y="26"/>
                    </a:cxn>
                    <a:cxn ang="0">
                      <a:pos x="7" y="30"/>
                    </a:cxn>
                    <a:cxn ang="0">
                      <a:pos x="15" y="34"/>
                    </a:cxn>
                    <a:cxn ang="0">
                      <a:pos x="21" y="34"/>
                    </a:cxn>
                    <a:cxn ang="0">
                      <a:pos x="29" y="30"/>
                    </a:cxn>
                    <a:cxn ang="0">
                      <a:pos x="32" y="26"/>
                    </a:cxn>
                    <a:cxn ang="0">
                      <a:pos x="34" y="21"/>
                    </a:cxn>
                    <a:cxn ang="0">
                      <a:pos x="34" y="17"/>
                    </a:cxn>
                    <a:cxn ang="0">
                      <a:pos x="34" y="9"/>
                    </a:cxn>
                    <a:cxn ang="0">
                      <a:pos x="30" y="5"/>
                    </a:cxn>
                    <a:cxn ang="0">
                      <a:pos x="25" y="1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5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6" y="28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25" y="32"/>
                    </a:cxn>
                    <a:cxn ang="0">
                      <a:pos x="30" y="28"/>
                    </a:cxn>
                    <a:cxn ang="0">
                      <a:pos x="34" y="2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6" h="34">
                      <a:moveTo>
                        <a:pt x="36" y="17"/>
                      </a:moveTo>
                      <a:lnTo>
                        <a:pt x="34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9" y="1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7" y="1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7" y="30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2" y="26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6" y="17"/>
                      </a:lnTo>
                      <a:lnTo>
                        <a:pt x="34" y="17"/>
                      </a:lnTo>
                      <a:lnTo>
                        <a:pt x="34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7" y="1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7" y="30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7" y="30"/>
                      </a:lnTo>
                      <a:lnTo>
                        <a:pt x="30" y="28"/>
                      </a:lnTo>
                      <a:lnTo>
                        <a:pt x="32" y="26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6" y="17"/>
                      </a:lnTo>
                      <a:close/>
                    </a:path>
                  </a:pathLst>
                </a:custGeom>
                <a:solidFill>
                  <a:srgbClr val="FFAAA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6" name="Freeform 954"/>
                <p:cNvSpPr>
                  <a:spLocks/>
                </p:cNvSpPr>
                <p:nvPr/>
              </p:nvSpPr>
              <p:spPr bwMode="auto">
                <a:xfrm>
                  <a:off x="1607" y="1934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34" y="13"/>
                    </a:cxn>
                    <a:cxn ang="0">
                      <a:pos x="32" y="7"/>
                    </a:cxn>
                    <a:cxn ang="0">
                      <a:pos x="27" y="1"/>
                    </a:cxn>
                    <a:cxn ang="0">
                      <a:pos x="21" y="0"/>
                    </a:cxn>
                    <a:cxn ang="0">
                      <a:pos x="15" y="0"/>
                    </a:cxn>
                    <a:cxn ang="0">
                      <a:pos x="7" y="1"/>
                    </a:cxn>
                    <a:cxn ang="0">
                      <a:pos x="4" y="7"/>
                    </a:cxn>
                    <a:cxn ang="0">
                      <a:pos x="2" y="13"/>
                    </a:cxn>
                    <a:cxn ang="0">
                      <a:pos x="2" y="21"/>
                    </a:cxn>
                    <a:cxn ang="0">
                      <a:pos x="4" y="26"/>
                    </a:cxn>
                    <a:cxn ang="0">
                      <a:pos x="7" y="30"/>
                    </a:cxn>
                    <a:cxn ang="0">
                      <a:pos x="15" y="34"/>
                    </a:cxn>
                    <a:cxn ang="0">
                      <a:pos x="21" y="34"/>
                    </a:cxn>
                    <a:cxn ang="0">
                      <a:pos x="27" y="30"/>
                    </a:cxn>
                    <a:cxn ang="0">
                      <a:pos x="32" y="26"/>
                    </a:cxn>
                    <a:cxn ang="0">
                      <a:pos x="34" y="21"/>
                    </a:cxn>
                    <a:cxn ang="0">
                      <a:pos x="34" y="17"/>
                    </a:cxn>
                    <a:cxn ang="0">
                      <a:pos x="34" y="9"/>
                    </a:cxn>
                    <a:cxn ang="0">
                      <a:pos x="30" y="5"/>
                    </a:cxn>
                    <a:cxn ang="0">
                      <a:pos x="25" y="1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5"/>
                    </a:cxn>
                    <a:cxn ang="0">
                      <a:pos x="2" y="9"/>
                    </a:cxn>
                    <a:cxn ang="0">
                      <a:pos x="2" y="17"/>
                    </a:cxn>
                    <a:cxn ang="0">
                      <a:pos x="2" y="23"/>
                    </a:cxn>
                    <a:cxn ang="0">
                      <a:pos x="6" y="28"/>
                    </a:cxn>
                    <a:cxn ang="0">
                      <a:pos x="11" y="32"/>
                    </a:cxn>
                    <a:cxn ang="0">
                      <a:pos x="17" y="34"/>
                    </a:cxn>
                    <a:cxn ang="0">
                      <a:pos x="25" y="32"/>
                    </a:cxn>
                    <a:cxn ang="0">
                      <a:pos x="30" y="28"/>
                    </a:cxn>
                    <a:cxn ang="0">
                      <a:pos x="34" y="2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4" h="34">
                      <a:moveTo>
                        <a:pt x="34" y="17"/>
                      </a:moveTo>
                      <a:lnTo>
                        <a:pt x="34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7" y="1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7" y="30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7" y="30"/>
                      </a:lnTo>
                      <a:lnTo>
                        <a:pt x="30" y="28"/>
                      </a:lnTo>
                      <a:lnTo>
                        <a:pt x="32" y="26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7"/>
                      </a:lnTo>
                      <a:lnTo>
                        <a:pt x="34" y="13"/>
                      </a:lnTo>
                      <a:lnTo>
                        <a:pt x="34" y="9"/>
                      </a:lnTo>
                      <a:lnTo>
                        <a:pt x="32" y="7"/>
                      </a:lnTo>
                      <a:lnTo>
                        <a:pt x="30" y="5"/>
                      </a:lnTo>
                      <a:lnTo>
                        <a:pt x="27" y="3"/>
                      </a:lnTo>
                      <a:lnTo>
                        <a:pt x="25" y="1"/>
                      </a:lnTo>
                      <a:lnTo>
                        <a:pt x="21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1"/>
                      </a:lnTo>
                      <a:lnTo>
                        <a:pt x="7" y="3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2" y="9"/>
                      </a:lnTo>
                      <a:lnTo>
                        <a:pt x="2" y="13"/>
                      </a:lnTo>
                      <a:lnTo>
                        <a:pt x="2" y="17"/>
                      </a:lnTo>
                      <a:lnTo>
                        <a:pt x="2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6" y="28"/>
                      </a:lnTo>
                      <a:lnTo>
                        <a:pt x="7" y="30"/>
                      </a:lnTo>
                      <a:lnTo>
                        <a:pt x="11" y="32"/>
                      </a:lnTo>
                      <a:lnTo>
                        <a:pt x="15" y="34"/>
                      </a:lnTo>
                      <a:lnTo>
                        <a:pt x="17" y="34"/>
                      </a:lnTo>
                      <a:lnTo>
                        <a:pt x="21" y="34"/>
                      </a:lnTo>
                      <a:lnTo>
                        <a:pt x="25" y="32"/>
                      </a:lnTo>
                      <a:lnTo>
                        <a:pt x="27" y="30"/>
                      </a:lnTo>
                      <a:lnTo>
                        <a:pt x="30" y="28"/>
                      </a:lnTo>
                      <a:lnTo>
                        <a:pt x="32" y="26"/>
                      </a:lnTo>
                      <a:lnTo>
                        <a:pt x="34" y="23"/>
                      </a:lnTo>
                      <a:lnTo>
                        <a:pt x="34" y="21"/>
                      </a:lnTo>
                      <a:lnTo>
                        <a:pt x="34" y="17"/>
                      </a:lnTo>
                      <a:lnTo>
                        <a:pt x="34" y="17"/>
                      </a:lnTo>
                      <a:close/>
                    </a:path>
                  </a:pathLst>
                </a:custGeom>
                <a:solidFill>
                  <a:srgbClr val="FFAAA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7" name="Freeform 955"/>
                <p:cNvSpPr>
                  <a:spLocks/>
                </p:cNvSpPr>
                <p:nvPr/>
              </p:nvSpPr>
              <p:spPr bwMode="auto">
                <a:xfrm>
                  <a:off x="1609" y="1934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32" y="13"/>
                    </a:cxn>
                    <a:cxn ang="0">
                      <a:pos x="30" y="7"/>
                    </a:cxn>
                    <a:cxn ang="0">
                      <a:pos x="25" y="3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5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2" y="26"/>
                    </a:cxn>
                    <a:cxn ang="0">
                      <a:pos x="5" y="30"/>
                    </a:cxn>
                    <a:cxn ang="0">
                      <a:pos x="13" y="34"/>
                    </a:cxn>
                    <a:cxn ang="0">
                      <a:pos x="19" y="34"/>
                    </a:cxn>
                    <a:cxn ang="0">
                      <a:pos x="25" y="30"/>
                    </a:cxn>
                    <a:cxn ang="0">
                      <a:pos x="30" y="26"/>
                    </a:cxn>
                    <a:cxn ang="0">
                      <a:pos x="32" y="21"/>
                    </a:cxn>
                    <a:cxn ang="0">
                      <a:pos x="32" y="17"/>
                    </a:cxn>
                    <a:cxn ang="0">
                      <a:pos x="32" y="11"/>
                    </a:cxn>
                    <a:cxn ang="0">
                      <a:pos x="28" y="5"/>
                    </a:cxn>
                    <a:cxn ang="0">
                      <a:pos x="23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5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0" y="23"/>
                    </a:cxn>
                    <a:cxn ang="0">
                      <a:pos x="4" y="28"/>
                    </a:cxn>
                    <a:cxn ang="0">
                      <a:pos x="9" y="32"/>
                    </a:cxn>
                    <a:cxn ang="0">
                      <a:pos x="15" y="34"/>
                    </a:cxn>
                    <a:cxn ang="0">
                      <a:pos x="23" y="32"/>
                    </a:cxn>
                    <a:cxn ang="0">
                      <a:pos x="28" y="28"/>
                    </a:cxn>
                    <a:cxn ang="0">
                      <a:pos x="32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4">
                      <a:moveTo>
                        <a:pt x="32" y="17"/>
                      </a:moveTo>
                      <a:lnTo>
                        <a:pt x="32" y="13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0" y="9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5" y="30"/>
                      </a:lnTo>
                      <a:lnTo>
                        <a:pt x="9" y="32"/>
                      </a:lnTo>
                      <a:lnTo>
                        <a:pt x="13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2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3"/>
                      </a:lnTo>
                      <a:lnTo>
                        <a:pt x="32" y="11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3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2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BA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8" name="Freeform 956"/>
                <p:cNvSpPr>
                  <a:spLocks/>
                </p:cNvSpPr>
                <p:nvPr/>
              </p:nvSpPr>
              <p:spPr bwMode="auto">
                <a:xfrm>
                  <a:off x="1609" y="1934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32" y="13"/>
                    </a:cxn>
                    <a:cxn ang="0">
                      <a:pos x="30" y="7"/>
                    </a:cxn>
                    <a:cxn ang="0">
                      <a:pos x="25" y="3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2" y="26"/>
                    </a:cxn>
                    <a:cxn ang="0">
                      <a:pos x="7" y="30"/>
                    </a:cxn>
                    <a:cxn ang="0">
                      <a:pos x="13" y="34"/>
                    </a:cxn>
                    <a:cxn ang="0">
                      <a:pos x="19" y="34"/>
                    </a:cxn>
                    <a:cxn ang="0">
                      <a:pos x="25" y="30"/>
                    </a:cxn>
                    <a:cxn ang="0">
                      <a:pos x="30" y="26"/>
                    </a:cxn>
                    <a:cxn ang="0">
                      <a:pos x="32" y="21"/>
                    </a:cxn>
                    <a:cxn ang="0">
                      <a:pos x="32" y="17"/>
                    </a:cxn>
                    <a:cxn ang="0">
                      <a:pos x="30" y="11"/>
                    </a:cxn>
                    <a:cxn ang="0">
                      <a:pos x="28" y="5"/>
                    </a:cxn>
                    <a:cxn ang="0">
                      <a:pos x="23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5"/>
                    </a:cxn>
                    <a:cxn ang="0">
                      <a:pos x="0" y="11"/>
                    </a:cxn>
                    <a:cxn ang="0">
                      <a:pos x="0" y="17"/>
                    </a:cxn>
                    <a:cxn ang="0">
                      <a:pos x="0" y="23"/>
                    </a:cxn>
                    <a:cxn ang="0">
                      <a:pos x="4" y="28"/>
                    </a:cxn>
                    <a:cxn ang="0">
                      <a:pos x="9" y="32"/>
                    </a:cxn>
                    <a:cxn ang="0">
                      <a:pos x="15" y="34"/>
                    </a:cxn>
                    <a:cxn ang="0">
                      <a:pos x="23" y="32"/>
                    </a:cxn>
                    <a:cxn ang="0">
                      <a:pos x="28" y="28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4">
                      <a:moveTo>
                        <a:pt x="32" y="17"/>
                      </a:moveTo>
                      <a:lnTo>
                        <a:pt x="32" y="13"/>
                      </a:lnTo>
                      <a:lnTo>
                        <a:pt x="32" y="11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3" y="34"/>
                      </a:lnTo>
                      <a:lnTo>
                        <a:pt x="15" y="34"/>
                      </a:lnTo>
                      <a:lnTo>
                        <a:pt x="19" y="34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2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3" y="32"/>
                      </a:lnTo>
                      <a:lnTo>
                        <a:pt x="15" y="34"/>
                      </a:lnTo>
                      <a:lnTo>
                        <a:pt x="19" y="32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0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CA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49" name="Freeform 957"/>
                <p:cNvSpPr>
                  <a:spLocks/>
                </p:cNvSpPr>
                <p:nvPr/>
              </p:nvSpPr>
              <p:spPr bwMode="auto">
                <a:xfrm>
                  <a:off x="1609" y="1934"/>
                  <a:ext cx="32" cy="34"/>
                </a:xfrm>
                <a:custGeom>
                  <a:avLst/>
                  <a:gdLst/>
                  <a:ahLst/>
                  <a:cxnLst>
                    <a:cxn ang="0">
                      <a:pos x="32" y="13"/>
                    </a:cxn>
                    <a:cxn ang="0">
                      <a:pos x="30" y="7"/>
                    </a:cxn>
                    <a:cxn ang="0">
                      <a:pos x="25" y="3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2" y="26"/>
                    </a:cxn>
                    <a:cxn ang="0">
                      <a:pos x="7" y="30"/>
                    </a:cxn>
                    <a:cxn ang="0">
                      <a:pos x="13" y="32"/>
                    </a:cxn>
                    <a:cxn ang="0">
                      <a:pos x="19" y="32"/>
                    </a:cxn>
                    <a:cxn ang="0">
                      <a:pos x="25" y="30"/>
                    </a:cxn>
                    <a:cxn ang="0">
                      <a:pos x="30" y="26"/>
                    </a:cxn>
                    <a:cxn ang="0">
                      <a:pos x="32" y="21"/>
                    </a:cxn>
                    <a:cxn ang="0">
                      <a:pos x="32" y="17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3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4" y="28"/>
                    </a:cxn>
                    <a:cxn ang="0">
                      <a:pos x="9" y="32"/>
                    </a:cxn>
                    <a:cxn ang="0">
                      <a:pos x="15" y="32"/>
                    </a:cxn>
                    <a:cxn ang="0">
                      <a:pos x="23" y="32"/>
                    </a:cxn>
                    <a:cxn ang="0">
                      <a:pos x="27" y="28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4">
                      <a:moveTo>
                        <a:pt x="32" y="17"/>
                      </a:move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0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3" y="32"/>
                      </a:lnTo>
                      <a:lnTo>
                        <a:pt x="15" y="34"/>
                      </a:lnTo>
                      <a:lnTo>
                        <a:pt x="19" y="32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8" y="28"/>
                      </a:lnTo>
                      <a:lnTo>
                        <a:pt x="30" y="26"/>
                      </a:lnTo>
                      <a:lnTo>
                        <a:pt x="30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30" y="7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3" y="32"/>
                      </a:lnTo>
                      <a:lnTo>
                        <a:pt x="15" y="32"/>
                      </a:lnTo>
                      <a:lnTo>
                        <a:pt x="19" y="32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8"/>
                      </a:lnTo>
                      <a:lnTo>
                        <a:pt x="30" y="26"/>
                      </a:lnTo>
                      <a:lnTo>
                        <a:pt x="30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EA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0" name="Freeform 958"/>
                <p:cNvSpPr>
                  <a:spLocks/>
                </p:cNvSpPr>
                <p:nvPr/>
              </p:nvSpPr>
              <p:spPr bwMode="auto">
                <a:xfrm>
                  <a:off x="1609" y="1934"/>
                  <a:ext cx="32" cy="32"/>
                </a:xfrm>
                <a:custGeom>
                  <a:avLst/>
                  <a:gdLst/>
                  <a:ahLst/>
                  <a:cxnLst>
                    <a:cxn ang="0">
                      <a:pos x="32" y="13"/>
                    </a:cxn>
                    <a:cxn ang="0">
                      <a:pos x="30" y="7"/>
                    </a:cxn>
                    <a:cxn ang="0">
                      <a:pos x="25" y="3"/>
                    </a:cxn>
                    <a:cxn ang="0">
                      <a:pos x="19" y="1"/>
                    </a:cxn>
                    <a:cxn ang="0">
                      <a:pos x="13" y="1"/>
                    </a:cxn>
                    <a:cxn ang="0">
                      <a:pos x="7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2" y="26"/>
                    </a:cxn>
                    <a:cxn ang="0">
                      <a:pos x="7" y="30"/>
                    </a:cxn>
                    <a:cxn ang="0">
                      <a:pos x="13" y="32"/>
                    </a:cxn>
                    <a:cxn ang="0">
                      <a:pos x="19" y="32"/>
                    </a:cxn>
                    <a:cxn ang="0">
                      <a:pos x="25" y="30"/>
                    </a:cxn>
                    <a:cxn ang="0">
                      <a:pos x="30" y="26"/>
                    </a:cxn>
                    <a:cxn ang="0">
                      <a:pos x="32" y="21"/>
                    </a:cxn>
                    <a:cxn ang="0">
                      <a:pos x="32" y="17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3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4" y="28"/>
                    </a:cxn>
                    <a:cxn ang="0">
                      <a:pos x="9" y="32"/>
                    </a:cxn>
                    <a:cxn ang="0">
                      <a:pos x="15" y="32"/>
                    </a:cxn>
                    <a:cxn ang="0">
                      <a:pos x="23" y="32"/>
                    </a:cxn>
                    <a:cxn ang="0">
                      <a:pos x="27" y="28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2">
                      <a:moveTo>
                        <a:pt x="32" y="17"/>
                      </a:move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30" y="7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3" y="32"/>
                      </a:lnTo>
                      <a:lnTo>
                        <a:pt x="15" y="32"/>
                      </a:lnTo>
                      <a:lnTo>
                        <a:pt x="19" y="32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8"/>
                      </a:lnTo>
                      <a:lnTo>
                        <a:pt x="30" y="26"/>
                      </a:lnTo>
                      <a:lnTo>
                        <a:pt x="30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3" y="32"/>
                      </a:lnTo>
                      <a:lnTo>
                        <a:pt x="15" y="32"/>
                      </a:lnTo>
                      <a:lnTo>
                        <a:pt x="19" y="32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8"/>
                      </a:lnTo>
                      <a:lnTo>
                        <a:pt x="28" y="26"/>
                      </a:lnTo>
                      <a:lnTo>
                        <a:pt x="30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FB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1" name="Freeform 959"/>
                <p:cNvSpPr>
                  <a:spLocks/>
                </p:cNvSpPr>
                <p:nvPr/>
              </p:nvSpPr>
              <p:spPr bwMode="auto">
                <a:xfrm>
                  <a:off x="1609" y="1934"/>
                  <a:ext cx="32" cy="32"/>
                </a:xfrm>
                <a:custGeom>
                  <a:avLst/>
                  <a:gdLst/>
                  <a:ahLst/>
                  <a:cxnLst>
                    <a:cxn ang="0">
                      <a:pos x="32" y="13"/>
                    </a:cxn>
                    <a:cxn ang="0">
                      <a:pos x="28" y="7"/>
                    </a:cxn>
                    <a:cxn ang="0">
                      <a:pos x="25" y="3"/>
                    </a:cxn>
                    <a:cxn ang="0">
                      <a:pos x="19" y="1"/>
                    </a:cxn>
                    <a:cxn ang="0">
                      <a:pos x="13" y="1"/>
                    </a:cxn>
                    <a:cxn ang="0">
                      <a:pos x="7" y="3"/>
                    </a:cxn>
                    <a:cxn ang="0">
                      <a:pos x="2" y="7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2" y="26"/>
                    </a:cxn>
                    <a:cxn ang="0">
                      <a:pos x="7" y="30"/>
                    </a:cxn>
                    <a:cxn ang="0">
                      <a:pos x="13" y="32"/>
                    </a:cxn>
                    <a:cxn ang="0">
                      <a:pos x="19" y="32"/>
                    </a:cxn>
                    <a:cxn ang="0">
                      <a:pos x="25" y="30"/>
                    </a:cxn>
                    <a:cxn ang="0">
                      <a:pos x="28" y="26"/>
                    </a:cxn>
                    <a:cxn ang="0">
                      <a:pos x="32" y="21"/>
                    </a:cxn>
                    <a:cxn ang="0">
                      <a:pos x="32" y="17"/>
                    </a:cxn>
                    <a:cxn ang="0">
                      <a:pos x="30" y="11"/>
                    </a:cxn>
                    <a:cxn ang="0">
                      <a:pos x="27" y="5"/>
                    </a:cxn>
                    <a:cxn ang="0">
                      <a:pos x="23" y="1"/>
                    </a:cxn>
                    <a:cxn ang="0">
                      <a:pos x="15" y="1"/>
                    </a:cxn>
                    <a:cxn ang="0">
                      <a:pos x="9" y="1"/>
                    </a:cxn>
                    <a:cxn ang="0">
                      <a:pos x="5" y="5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3"/>
                    </a:cxn>
                    <a:cxn ang="0">
                      <a:pos x="5" y="28"/>
                    </a:cxn>
                    <a:cxn ang="0">
                      <a:pos x="9" y="32"/>
                    </a:cxn>
                    <a:cxn ang="0">
                      <a:pos x="15" y="32"/>
                    </a:cxn>
                    <a:cxn ang="0">
                      <a:pos x="23" y="32"/>
                    </a:cxn>
                    <a:cxn ang="0">
                      <a:pos x="27" y="28"/>
                    </a:cxn>
                    <a:cxn ang="0">
                      <a:pos x="30" y="23"/>
                    </a:cxn>
                    <a:cxn ang="0">
                      <a:pos x="32" y="17"/>
                    </a:cxn>
                  </a:cxnLst>
                  <a:rect l="0" t="0" r="r" b="b"/>
                  <a:pathLst>
                    <a:path w="32" h="32">
                      <a:moveTo>
                        <a:pt x="32" y="17"/>
                      </a:move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1"/>
                      </a:lnTo>
                      <a:lnTo>
                        <a:pt x="15" y="0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2" y="26"/>
                      </a:lnTo>
                      <a:lnTo>
                        <a:pt x="4" y="28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3" y="32"/>
                      </a:lnTo>
                      <a:lnTo>
                        <a:pt x="15" y="32"/>
                      </a:lnTo>
                      <a:lnTo>
                        <a:pt x="19" y="32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8"/>
                      </a:lnTo>
                      <a:lnTo>
                        <a:pt x="28" y="26"/>
                      </a:lnTo>
                      <a:lnTo>
                        <a:pt x="30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lnTo>
                        <a:pt x="32" y="13"/>
                      </a:lnTo>
                      <a:lnTo>
                        <a:pt x="30" y="11"/>
                      </a:lnTo>
                      <a:lnTo>
                        <a:pt x="28" y="7"/>
                      </a:lnTo>
                      <a:lnTo>
                        <a:pt x="27" y="5"/>
                      </a:lnTo>
                      <a:lnTo>
                        <a:pt x="25" y="3"/>
                      </a:lnTo>
                      <a:lnTo>
                        <a:pt x="23" y="1"/>
                      </a:lnTo>
                      <a:lnTo>
                        <a:pt x="19" y="1"/>
                      </a:lnTo>
                      <a:lnTo>
                        <a:pt x="15" y="1"/>
                      </a:lnTo>
                      <a:lnTo>
                        <a:pt x="13" y="1"/>
                      </a:lnTo>
                      <a:lnTo>
                        <a:pt x="9" y="1"/>
                      </a:lnTo>
                      <a:lnTo>
                        <a:pt x="7" y="3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21"/>
                      </a:lnTo>
                      <a:lnTo>
                        <a:pt x="2" y="23"/>
                      </a:lnTo>
                      <a:lnTo>
                        <a:pt x="4" y="26"/>
                      </a:lnTo>
                      <a:lnTo>
                        <a:pt x="5" y="28"/>
                      </a:lnTo>
                      <a:lnTo>
                        <a:pt x="7" y="30"/>
                      </a:lnTo>
                      <a:lnTo>
                        <a:pt x="9" y="32"/>
                      </a:lnTo>
                      <a:lnTo>
                        <a:pt x="13" y="32"/>
                      </a:lnTo>
                      <a:lnTo>
                        <a:pt x="15" y="32"/>
                      </a:lnTo>
                      <a:lnTo>
                        <a:pt x="19" y="32"/>
                      </a:lnTo>
                      <a:lnTo>
                        <a:pt x="23" y="32"/>
                      </a:lnTo>
                      <a:lnTo>
                        <a:pt x="25" y="30"/>
                      </a:lnTo>
                      <a:lnTo>
                        <a:pt x="27" y="28"/>
                      </a:lnTo>
                      <a:lnTo>
                        <a:pt x="28" y="26"/>
                      </a:lnTo>
                      <a:lnTo>
                        <a:pt x="30" y="23"/>
                      </a:lnTo>
                      <a:lnTo>
                        <a:pt x="32" y="21"/>
                      </a:lnTo>
                      <a:lnTo>
                        <a:pt x="32" y="17"/>
                      </a:lnTo>
                      <a:lnTo>
                        <a:pt x="32" y="17"/>
                      </a:lnTo>
                      <a:close/>
                    </a:path>
                  </a:pathLst>
                </a:custGeom>
                <a:solidFill>
                  <a:srgbClr val="FFAFB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2" name="Freeform 960"/>
                <p:cNvSpPr>
                  <a:spLocks/>
                </p:cNvSpPr>
                <p:nvPr/>
              </p:nvSpPr>
              <p:spPr bwMode="auto">
                <a:xfrm>
                  <a:off x="1609" y="1935"/>
                  <a:ext cx="32" cy="31"/>
                </a:xfrm>
                <a:custGeom>
                  <a:avLst/>
                  <a:gdLst/>
                  <a:ahLst/>
                  <a:cxnLst>
                    <a:cxn ang="0">
                      <a:pos x="32" y="12"/>
                    </a:cxn>
                    <a:cxn ang="0">
                      <a:pos x="28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0" y="12"/>
                    </a:cxn>
                    <a:cxn ang="0">
                      <a:pos x="0" y="20"/>
                    </a:cxn>
                    <a:cxn ang="0">
                      <a:pos x="4" y="25"/>
                    </a:cxn>
                    <a:cxn ang="0">
                      <a:pos x="7" y="29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9"/>
                    </a:cxn>
                    <a:cxn ang="0">
                      <a:pos x="28" y="25"/>
                    </a:cxn>
                    <a:cxn ang="0">
                      <a:pos x="32" y="20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7" y="4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31"/>
                    </a:cxn>
                    <a:cxn ang="0">
                      <a:pos x="15" y="31"/>
                    </a:cxn>
                    <a:cxn ang="0">
                      <a:pos x="23" y="31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32" h="31">
                      <a:moveTo>
                        <a:pt x="32" y="16"/>
                      </a:moveTo>
                      <a:lnTo>
                        <a:pt x="32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31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5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2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31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5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2" y="16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FFB0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3" name="Freeform 961"/>
                <p:cNvSpPr>
                  <a:spLocks/>
                </p:cNvSpPr>
                <p:nvPr/>
              </p:nvSpPr>
              <p:spPr bwMode="auto">
                <a:xfrm>
                  <a:off x="1609" y="1935"/>
                  <a:ext cx="32" cy="31"/>
                </a:xfrm>
                <a:custGeom>
                  <a:avLst/>
                  <a:gdLst/>
                  <a:ahLst/>
                  <a:cxnLst>
                    <a:cxn ang="0">
                      <a:pos x="32" y="12"/>
                    </a:cxn>
                    <a:cxn ang="0">
                      <a:pos x="28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0" y="12"/>
                    </a:cxn>
                    <a:cxn ang="0">
                      <a:pos x="0" y="20"/>
                    </a:cxn>
                    <a:cxn ang="0">
                      <a:pos x="4" y="25"/>
                    </a:cxn>
                    <a:cxn ang="0">
                      <a:pos x="7" y="29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9"/>
                    </a:cxn>
                    <a:cxn ang="0">
                      <a:pos x="28" y="25"/>
                    </a:cxn>
                    <a:cxn ang="0">
                      <a:pos x="32" y="20"/>
                    </a:cxn>
                    <a:cxn ang="0">
                      <a:pos x="32" y="16"/>
                    </a:cxn>
                    <a:cxn ang="0">
                      <a:pos x="30" y="10"/>
                    </a:cxn>
                    <a:cxn ang="0">
                      <a:pos x="27" y="4"/>
                    </a:cxn>
                    <a:cxn ang="0">
                      <a:pos x="23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3" y="29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2" y="16"/>
                    </a:cxn>
                  </a:cxnLst>
                  <a:rect l="0" t="0" r="r" b="b"/>
                  <a:pathLst>
                    <a:path w="32" h="31">
                      <a:moveTo>
                        <a:pt x="32" y="16"/>
                      </a:moveTo>
                      <a:lnTo>
                        <a:pt x="32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31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3" y="31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5"/>
                      </a:lnTo>
                      <a:lnTo>
                        <a:pt x="30" y="22"/>
                      </a:lnTo>
                      <a:lnTo>
                        <a:pt x="32" y="20"/>
                      </a:lnTo>
                      <a:lnTo>
                        <a:pt x="32" y="16"/>
                      </a:lnTo>
                      <a:lnTo>
                        <a:pt x="32" y="16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3"/>
                      </a:lnTo>
                      <a:lnTo>
                        <a:pt x="30" y="22"/>
                      </a:lnTo>
                      <a:lnTo>
                        <a:pt x="30" y="20"/>
                      </a:lnTo>
                      <a:lnTo>
                        <a:pt x="32" y="16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FFB1B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4" name="Freeform 962"/>
                <p:cNvSpPr>
                  <a:spLocks/>
                </p:cNvSpPr>
                <p:nvPr/>
              </p:nvSpPr>
              <p:spPr bwMode="auto">
                <a:xfrm>
                  <a:off x="1609" y="1935"/>
                  <a:ext cx="32" cy="31"/>
                </a:xfrm>
                <a:custGeom>
                  <a:avLst/>
                  <a:gdLst/>
                  <a:ahLst/>
                  <a:cxnLst>
                    <a:cxn ang="0">
                      <a:pos x="30" y="12"/>
                    </a:cxn>
                    <a:cxn ang="0">
                      <a:pos x="28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0" y="12"/>
                    </a:cxn>
                    <a:cxn ang="0">
                      <a:pos x="0" y="20"/>
                    </a:cxn>
                    <a:cxn ang="0">
                      <a:pos x="4" y="23"/>
                    </a:cxn>
                    <a:cxn ang="0">
                      <a:pos x="7" y="29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9"/>
                    </a:cxn>
                    <a:cxn ang="0">
                      <a:pos x="28" y="23"/>
                    </a:cxn>
                    <a:cxn ang="0">
                      <a:pos x="30" y="20"/>
                    </a:cxn>
                    <a:cxn ang="0">
                      <a:pos x="30" y="16"/>
                    </a:cxn>
                    <a:cxn ang="0">
                      <a:pos x="30" y="10"/>
                    </a:cxn>
                    <a:cxn ang="0">
                      <a:pos x="27" y="4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3" y="29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0" y="16"/>
                    </a:cxn>
                  </a:cxnLst>
                  <a:rect l="0" t="0" r="r" b="b"/>
                  <a:pathLst>
                    <a:path w="32" h="31">
                      <a:moveTo>
                        <a:pt x="32" y="16"/>
                      </a:move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3"/>
                      </a:lnTo>
                      <a:lnTo>
                        <a:pt x="30" y="22"/>
                      </a:lnTo>
                      <a:lnTo>
                        <a:pt x="30" y="20"/>
                      </a:lnTo>
                      <a:lnTo>
                        <a:pt x="32" y="16"/>
                      </a:lnTo>
                      <a:lnTo>
                        <a:pt x="30" y="16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3"/>
                      </a:lnTo>
                      <a:lnTo>
                        <a:pt x="30" y="22"/>
                      </a:lnTo>
                      <a:lnTo>
                        <a:pt x="30" y="20"/>
                      </a:lnTo>
                      <a:lnTo>
                        <a:pt x="30" y="16"/>
                      </a:lnTo>
                      <a:lnTo>
                        <a:pt x="32" y="16"/>
                      </a:lnTo>
                      <a:close/>
                    </a:path>
                  </a:pathLst>
                </a:custGeom>
                <a:solidFill>
                  <a:srgbClr val="FFB2B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5" name="Freeform 963"/>
                <p:cNvSpPr>
                  <a:spLocks/>
                </p:cNvSpPr>
                <p:nvPr/>
              </p:nvSpPr>
              <p:spPr bwMode="auto">
                <a:xfrm>
                  <a:off x="1609" y="1935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30" y="12"/>
                    </a:cxn>
                    <a:cxn ang="0">
                      <a:pos x="28" y="6"/>
                    </a:cxn>
                    <a:cxn ang="0">
                      <a:pos x="25" y="2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4" y="6"/>
                    </a:cxn>
                    <a:cxn ang="0">
                      <a:pos x="2" y="12"/>
                    </a:cxn>
                    <a:cxn ang="0">
                      <a:pos x="2" y="20"/>
                    </a:cxn>
                    <a:cxn ang="0">
                      <a:pos x="4" y="23"/>
                    </a:cxn>
                    <a:cxn ang="0">
                      <a:pos x="7" y="29"/>
                    </a:cxn>
                    <a:cxn ang="0">
                      <a:pos x="13" y="31"/>
                    </a:cxn>
                    <a:cxn ang="0">
                      <a:pos x="19" y="31"/>
                    </a:cxn>
                    <a:cxn ang="0">
                      <a:pos x="25" y="29"/>
                    </a:cxn>
                    <a:cxn ang="0">
                      <a:pos x="28" y="23"/>
                    </a:cxn>
                    <a:cxn ang="0">
                      <a:pos x="30" y="20"/>
                    </a:cxn>
                    <a:cxn ang="0">
                      <a:pos x="30" y="16"/>
                    </a:cxn>
                    <a:cxn ang="0">
                      <a:pos x="30" y="10"/>
                    </a:cxn>
                    <a:cxn ang="0">
                      <a:pos x="27" y="4"/>
                    </a:cxn>
                    <a:cxn ang="0">
                      <a:pos x="23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2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3" y="29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0" y="16"/>
                    </a:cxn>
                  </a:cxnLst>
                  <a:rect l="0" t="0" r="r" b="b"/>
                  <a:pathLst>
                    <a:path w="30" h="31">
                      <a:moveTo>
                        <a:pt x="30" y="16"/>
                      </a:move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6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6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9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3" y="29"/>
                      </a:lnTo>
                      <a:lnTo>
                        <a:pt x="25" y="29"/>
                      </a:lnTo>
                      <a:lnTo>
                        <a:pt x="27" y="27"/>
                      </a:lnTo>
                      <a:lnTo>
                        <a:pt x="28" y="23"/>
                      </a:lnTo>
                      <a:lnTo>
                        <a:pt x="30" y="22"/>
                      </a:lnTo>
                      <a:lnTo>
                        <a:pt x="30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2"/>
                      </a:lnTo>
                      <a:lnTo>
                        <a:pt x="30" y="10"/>
                      </a:lnTo>
                      <a:lnTo>
                        <a:pt x="28" y="8"/>
                      </a:lnTo>
                      <a:lnTo>
                        <a:pt x="27" y="4"/>
                      </a:lnTo>
                      <a:lnTo>
                        <a:pt x="25" y="2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4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2" y="22"/>
                      </a:lnTo>
                      <a:lnTo>
                        <a:pt x="4" y="23"/>
                      </a:lnTo>
                      <a:lnTo>
                        <a:pt x="5" y="27"/>
                      </a:lnTo>
                      <a:lnTo>
                        <a:pt x="7" y="27"/>
                      </a:lnTo>
                      <a:lnTo>
                        <a:pt x="9" y="29"/>
                      </a:lnTo>
                      <a:lnTo>
                        <a:pt x="13" y="31"/>
                      </a:lnTo>
                      <a:lnTo>
                        <a:pt x="15" y="31"/>
                      </a:lnTo>
                      <a:lnTo>
                        <a:pt x="19" y="31"/>
                      </a:lnTo>
                      <a:lnTo>
                        <a:pt x="23" y="29"/>
                      </a:lnTo>
                      <a:lnTo>
                        <a:pt x="25" y="27"/>
                      </a:lnTo>
                      <a:lnTo>
                        <a:pt x="27" y="27"/>
                      </a:lnTo>
                      <a:lnTo>
                        <a:pt x="28" y="23"/>
                      </a:lnTo>
                      <a:lnTo>
                        <a:pt x="30" y="22"/>
                      </a:lnTo>
                      <a:lnTo>
                        <a:pt x="30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close/>
                    </a:path>
                  </a:pathLst>
                </a:custGeom>
                <a:solidFill>
                  <a:srgbClr val="FFB4B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6" name="Freeform 964"/>
                <p:cNvSpPr>
                  <a:spLocks/>
                </p:cNvSpPr>
                <p:nvPr/>
              </p:nvSpPr>
              <p:spPr bwMode="auto">
                <a:xfrm>
                  <a:off x="1611" y="1935"/>
                  <a:ext cx="28" cy="31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6" y="8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20"/>
                    </a:cxn>
                    <a:cxn ang="0">
                      <a:pos x="2" y="23"/>
                    </a:cxn>
                    <a:cxn ang="0">
                      <a:pos x="5" y="27"/>
                    </a:cxn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3" y="27"/>
                    </a:cxn>
                    <a:cxn ang="0">
                      <a:pos x="26" y="23"/>
                    </a:cxn>
                    <a:cxn ang="0">
                      <a:pos x="28" y="20"/>
                    </a:cxn>
                    <a:cxn ang="0">
                      <a:pos x="28" y="16"/>
                    </a:cxn>
                    <a:cxn ang="0">
                      <a:pos x="28" y="10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3" y="25"/>
                    </a:cxn>
                    <a:cxn ang="0">
                      <a:pos x="7" y="29"/>
                    </a:cxn>
                    <a:cxn ang="0">
                      <a:pos x="13" y="31"/>
                    </a:cxn>
                    <a:cxn ang="0">
                      <a:pos x="19" y="29"/>
                    </a:cxn>
                    <a:cxn ang="0">
                      <a:pos x="25" y="25"/>
                    </a:cxn>
                    <a:cxn ang="0">
                      <a:pos x="28" y="22"/>
                    </a:cxn>
                    <a:cxn ang="0">
                      <a:pos x="28" y="16"/>
                    </a:cxn>
                  </a:cxnLst>
                  <a:rect l="0" t="0" r="r" b="b"/>
                  <a:pathLst>
                    <a:path w="28" h="31">
                      <a:moveTo>
                        <a:pt x="28" y="16"/>
                      </a:move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6" y="8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3" y="27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7" y="31"/>
                      </a:lnTo>
                      <a:lnTo>
                        <a:pt x="21" y="29"/>
                      </a:lnTo>
                      <a:lnTo>
                        <a:pt x="23" y="27"/>
                      </a:lnTo>
                      <a:lnTo>
                        <a:pt x="25" y="27"/>
                      </a:lnTo>
                      <a:lnTo>
                        <a:pt x="26" y="23"/>
                      </a:lnTo>
                      <a:lnTo>
                        <a:pt x="28" y="22"/>
                      </a:lnTo>
                      <a:lnTo>
                        <a:pt x="28" y="20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6" y="8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7" y="31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8" y="22"/>
                      </a:lnTo>
                      <a:lnTo>
                        <a:pt x="28" y="20"/>
                      </a:lnTo>
                      <a:lnTo>
                        <a:pt x="28" y="16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FFB5B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7" name="Freeform 965"/>
                <p:cNvSpPr>
                  <a:spLocks/>
                </p:cNvSpPr>
                <p:nvPr/>
              </p:nvSpPr>
              <p:spPr bwMode="auto">
                <a:xfrm>
                  <a:off x="1611" y="1935"/>
                  <a:ext cx="28" cy="31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6" y="8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20"/>
                    </a:cxn>
                    <a:cxn ang="0">
                      <a:pos x="2" y="23"/>
                    </a:cxn>
                    <a:cxn ang="0">
                      <a:pos x="5" y="27"/>
                    </a:cxn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3" y="27"/>
                    </a:cxn>
                    <a:cxn ang="0">
                      <a:pos x="26" y="23"/>
                    </a:cxn>
                    <a:cxn ang="0">
                      <a:pos x="28" y="20"/>
                    </a:cxn>
                    <a:cxn ang="0">
                      <a:pos x="28" y="16"/>
                    </a:cxn>
                    <a:cxn ang="0">
                      <a:pos x="28" y="10"/>
                    </a:cxn>
                    <a:cxn ang="0">
                      <a:pos x="25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3" y="25"/>
                    </a:cxn>
                    <a:cxn ang="0">
                      <a:pos x="7" y="29"/>
                    </a:cxn>
                    <a:cxn ang="0">
                      <a:pos x="13" y="31"/>
                    </a:cxn>
                    <a:cxn ang="0">
                      <a:pos x="19" y="29"/>
                    </a:cxn>
                    <a:cxn ang="0">
                      <a:pos x="25" y="25"/>
                    </a:cxn>
                    <a:cxn ang="0">
                      <a:pos x="28" y="22"/>
                    </a:cxn>
                    <a:cxn ang="0">
                      <a:pos x="28" y="16"/>
                    </a:cxn>
                  </a:cxnLst>
                  <a:rect l="0" t="0" r="r" b="b"/>
                  <a:pathLst>
                    <a:path w="28" h="31">
                      <a:moveTo>
                        <a:pt x="28" y="16"/>
                      </a:move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6" y="8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31"/>
                      </a:lnTo>
                      <a:lnTo>
                        <a:pt x="13" y="31"/>
                      </a:lnTo>
                      <a:lnTo>
                        <a:pt x="17" y="31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8" y="22"/>
                      </a:lnTo>
                      <a:lnTo>
                        <a:pt x="28" y="20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6" y="8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31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8" y="22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FFB5B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8" name="Freeform 966"/>
                <p:cNvSpPr>
                  <a:spLocks/>
                </p:cNvSpPr>
                <p:nvPr/>
              </p:nvSpPr>
              <p:spPr bwMode="auto">
                <a:xfrm>
                  <a:off x="1611" y="1935"/>
                  <a:ext cx="28" cy="31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6" y="8"/>
                    </a:cxn>
                    <a:cxn ang="0">
                      <a:pos x="23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18"/>
                    </a:cxn>
                    <a:cxn ang="0">
                      <a:pos x="2" y="23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6" y="23"/>
                    </a:cxn>
                    <a:cxn ang="0">
                      <a:pos x="28" y="18"/>
                    </a:cxn>
                    <a:cxn ang="0">
                      <a:pos x="28" y="16"/>
                    </a:cxn>
                    <a:cxn ang="0">
                      <a:pos x="26" y="10"/>
                    </a:cxn>
                    <a:cxn ang="0">
                      <a:pos x="25" y="6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7" y="2"/>
                    </a:cxn>
                    <a:cxn ang="0">
                      <a:pos x="3" y="6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3" y="25"/>
                    </a:cxn>
                    <a:cxn ang="0">
                      <a:pos x="7" y="29"/>
                    </a:cxn>
                    <a:cxn ang="0">
                      <a:pos x="13" y="31"/>
                    </a:cxn>
                    <a:cxn ang="0">
                      <a:pos x="19" y="29"/>
                    </a:cxn>
                    <a:cxn ang="0">
                      <a:pos x="25" y="25"/>
                    </a:cxn>
                    <a:cxn ang="0">
                      <a:pos x="26" y="22"/>
                    </a:cxn>
                    <a:cxn ang="0">
                      <a:pos x="28" y="16"/>
                    </a:cxn>
                  </a:cxnLst>
                  <a:rect l="0" t="0" r="r" b="b"/>
                  <a:pathLst>
                    <a:path w="28" h="31">
                      <a:moveTo>
                        <a:pt x="28" y="16"/>
                      </a:move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6" y="8"/>
                      </a:lnTo>
                      <a:lnTo>
                        <a:pt x="25" y="4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31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8" y="22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31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FFB6B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59" name="Freeform 967"/>
                <p:cNvSpPr>
                  <a:spLocks/>
                </p:cNvSpPr>
                <p:nvPr/>
              </p:nvSpPr>
              <p:spPr bwMode="auto">
                <a:xfrm>
                  <a:off x="1611" y="1935"/>
                  <a:ext cx="28" cy="31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6" y="8"/>
                    </a:cxn>
                    <a:cxn ang="0">
                      <a:pos x="23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18"/>
                    </a:cxn>
                    <a:cxn ang="0">
                      <a:pos x="2" y="23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6" y="23"/>
                    </a:cxn>
                    <a:cxn ang="0">
                      <a:pos x="28" y="18"/>
                    </a:cxn>
                    <a:cxn ang="0">
                      <a:pos x="28" y="16"/>
                    </a:cxn>
                    <a:cxn ang="0">
                      <a:pos x="26" y="10"/>
                    </a:cxn>
                    <a:cxn ang="0">
                      <a:pos x="25" y="6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3" y="25"/>
                    </a:cxn>
                    <a:cxn ang="0">
                      <a:pos x="9" y="29"/>
                    </a:cxn>
                    <a:cxn ang="0">
                      <a:pos x="13" y="29"/>
                    </a:cxn>
                    <a:cxn ang="0">
                      <a:pos x="19" y="29"/>
                    </a:cxn>
                    <a:cxn ang="0">
                      <a:pos x="25" y="25"/>
                    </a:cxn>
                    <a:cxn ang="0">
                      <a:pos x="26" y="22"/>
                    </a:cxn>
                    <a:cxn ang="0">
                      <a:pos x="28" y="16"/>
                    </a:cxn>
                  </a:cxnLst>
                  <a:rect l="0" t="0" r="r" b="b"/>
                  <a:pathLst>
                    <a:path w="28" h="31">
                      <a:moveTo>
                        <a:pt x="28" y="16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7" y="29"/>
                      </a:lnTo>
                      <a:lnTo>
                        <a:pt x="11" y="29"/>
                      </a:lnTo>
                      <a:lnTo>
                        <a:pt x="13" y="31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FFB7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0" name="Freeform 968"/>
                <p:cNvSpPr>
                  <a:spLocks/>
                </p:cNvSpPr>
                <p:nvPr/>
              </p:nvSpPr>
              <p:spPr bwMode="auto">
                <a:xfrm>
                  <a:off x="1611" y="1935"/>
                  <a:ext cx="28" cy="29"/>
                </a:xfrm>
                <a:custGeom>
                  <a:avLst/>
                  <a:gdLst/>
                  <a:ahLst/>
                  <a:cxnLst>
                    <a:cxn ang="0">
                      <a:pos x="28" y="12"/>
                    </a:cxn>
                    <a:cxn ang="0">
                      <a:pos x="26" y="8"/>
                    </a:cxn>
                    <a:cxn ang="0">
                      <a:pos x="23" y="4"/>
                    </a:cxn>
                    <a:cxn ang="0">
                      <a:pos x="17" y="2"/>
                    </a:cxn>
                    <a:cxn ang="0">
                      <a:pos x="11" y="2"/>
                    </a:cxn>
                    <a:cxn ang="0">
                      <a:pos x="5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0" y="18"/>
                    </a:cxn>
                    <a:cxn ang="0">
                      <a:pos x="2" y="23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7" y="29"/>
                    </a:cxn>
                    <a:cxn ang="0">
                      <a:pos x="23" y="27"/>
                    </a:cxn>
                    <a:cxn ang="0">
                      <a:pos x="26" y="23"/>
                    </a:cxn>
                    <a:cxn ang="0">
                      <a:pos x="28" y="18"/>
                    </a:cxn>
                    <a:cxn ang="0">
                      <a:pos x="28" y="16"/>
                    </a:cxn>
                    <a:cxn ang="0">
                      <a:pos x="26" y="10"/>
                    </a:cxn>
                    <a:cxn ang="0">
                      <a:pos x="25" y="6"/>
                    </a:cxn>
                    <a:cxn ang="0">
                      <a:pos x="19" y="2"/>
                    </a:cxn>
                    <a:cxn ang="0">
                      <a:pos x="13" y="2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3" y="25"/>
                    </a:cxn>
                    <a:cxn ang="0">
                      <a:pos x="9" y="29"/>
                    </a:cxn>
                    <a:cxn ang="0">
                      <a:pos x="13" y="29"/>
                    </a:cxn>
                    <a:cxn ang="0">
                      <a:pos x="19" y="29"/>
                    </a:cxn>
                    <a:cxn ang="0">
                      <a:pos x="25" y="25"/>
                    </a:cxn>
                    <a:cxn ang="0">
                      <a:pos x="26" y="22"/>
                    </a:cxn>
                    <a:cxn ang="0">
                      <a:pos x="28" y="16"/>
                    </a:cxn>
                  </a:cxnLst>
                  <a:rect l="0" t="0" r="r" b="b"/>
                  <a:pathLst>
                    <a:path w="28" h="29">
                      <a:moveTo>
                        <a:pt x="28" y="16"/>
                      </a:move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0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3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2" y="22"/>
                      </a:lnTo>
                      <a:lnTo>
                        <a:pt x="2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9" y="29"/>
                      </a:lnTo>
                      <a:lnTo>
                        <a:pt x="11" y="29"/>
                      </a:lnTo>
                      <a:lnTo>
                        <a:pt x="13" y="29"/>
                      </a:lnTo>
                      <a:lnTo>
                        <a:pt x="17" y="29"/>
                      </a:lnTo>
                      <a:lnTo>
                        <a:pt x="19" y="29"/>
                      </a:lnTo>
                      <a:lnTo>
                        <a:pt x="23" y="27"/>
                      </a:lnTo>
                      <a:lnTo>
                        <a:pt x="25" y="25"/>
                      </a:lnTo>
                      <a:lnTo>
                        <a:pt x="26" y="23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6"/>
                      </a:lnTo>
                      <a:lnTo>
                        <a:pt x="28" y="16"/>
                      </a:lnTo>
                      <a:close/>
                    </a:path>
                  </a:pathLst>
                </a:custGeom>
                <a:solidFill>
                  <a:srgbClr val="FFB8B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1" name="Freeform 969"/>
                <p:cNvSpPr>
                  <a:spLocks/>
                </p:cNvSpPr>
                <p:nvPr/>
              </p:nvSpPr>
              <p:spPr bwMode="auto">
                <a:xfrm>
                  <a:off x="1611" y="1937"/>
                  <a:ext cx="28" cy="27"/>
                </a:xfrm>
                <a:custGeom>
                  <a:avLst/>
                  <a:gdLst/>
                  <a:ahLst/>
                  <a:cxnLst>
                    <a:cxn ang="0">
                      <a:pos x="28" y="10"/>
                    </a:cxn>
                    <a:cxn ang="0">
                      <a:pos x="26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3" y="25"/>
                    </a:cxn>
                    <a:cxn ang="0">
                      <a:pos x="26" y="21"/>
                    </a:cxn>
                    <a:cxn ang="0">
                      <a:pos x="28" y="16"/>
                    </a:cxn>
                    <a:cxn ang="0">
                      <a:pos x="28" y="14"/>
                    </a:cxn>
                    <a:cxn ang="0">
                      <a:pos x="26" y="8"/>
                    </a:cxn>
                    <a:cxn ang="0">
                      <a:pos x="25" y="4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3" y="23"/>
                    </a:cxn>
                    <a:cxn ang="0">
                      <a:pos x="9" y="27"/>
                    </a:cxn>
                    <a:cxn ang="0">
                      <a:pos x="13" y="27"/>
                    </a:cxn>
                    <a:cxn ang="0">
                      <a:pos x="19" y="27"/>
                    </a:cxn>
                    <a:cxn ang="0">
                      <a:pos x="25" y="23"/>
                    </a:cxn>
                    <a:cxn ang="0">
                      <a:pos x="26" y="20"/>
                    </a:cxn>
                    <a:cxn ang="0">
                      <a:pos x="28" y="14"/>
                    </a:cxn>
                  </a:cxnLst>
                  <a:rect l="0" t="0" r="r" b="b"/>
                  <a:pathLst>
                    <a:path w="28" h="27">
                      <a:moveTo>
                        <a:pt x="28" y="14"/>
                      </a:moveTo>
                      <a:lnTo>
                        <a:pt x="28" y="10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6" y="21"/>
                      </a:lnTo>
                      <a:lnTo>
                        <a:pt x="26" y="20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8" y="14"/>
                      </a:lnTo>
                      <a:lnTo>
                        <a:pt x="28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8" y="14"/>
                      </a:lnTo>
                      <a:close/>
                    </a:path>
                  </a:pathLst>
                </a:custGeom>
                <a:solidFill>
                  <a:srgbClr val="FFBA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2" name="Freeform 970"/>
                <p:cNvSpPr>
                  <a:spLocks/>
                </p:cNvSpPr>
                <p:nvPr/>
              </p:nvSpPr>
              <p:spPr bwMode="auto">
                <a:xfrm>
                  <a:off x="1611" y="1937"/>
                  <a:ext cx="28" cy="27"/>
                </a:xfrm>
                <a:custGeom>
                  <a:avLst/>
                  <a:gdLst/>
                  <a:ahLst/>
                  <a:cxnLst>
                    <a:cxn ang="0">
                      <a:pos x="28" y="10"/>
                    </a:cxn>
                    <a:cxn ang="0">
                      <a:pos x="25" y="6"/>
                    </a:cxn>
                    <a:cxn ang="0">
                      <a:pos x="23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5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3" y="25"/>
                    </a:cxn>
                    <a:cxn ang="0">
                      <a:pos x="25" y="21"/>
                    </a:cxn>
                    <a:cxn ang="0">
                      <a:pos x="28" y="16"/>
                    </a:cxn>
                    <a:cxn ang="0">
                      <a:pos x="28" y="14"/>
                    </a:cxn>
                    <a:cxn ang="0">
                      <a:pos x="26" y="8"/>
                    </a:cxn>
                    <a:cxn ang="0">
                      <a:pos x="25" y="4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3" y="23"/>
                    </a:cxn>
                    <a:cxn ang="0">
                      <a:pos x="9" y="27"/>
                    </a:cxn>
                    <a:cxn ang="0">
                      <a:pos x="13" y="27"/>
                    </a:cxn>
                    <a:cxn ang="0">
                      <a:pos x="19" y="27"/>
                    </a:cxn>
                    <a:cxn ang="0">
                      <a:pos x="25" y="23"/>
                    </a:cxn>
                    <a:cxn ang="0">
                      <a:pos x="26" y="20"/>
                    </a:cxn>
                    <a:cxn ang="0">
                      <a:pos x="28" y="14"/>
                    </a:cxn>
                  </a:cxnLst>
                  <a:rect l="0" t="0" r="r" b="b"/>
                  <a:pathLst>
                    <a:path w="28" h="27">
                      <a:moveTo>
                        <a:pt x="28" y="14"/>
                      </a:moveTo>
                      <a:lnTo>
                        <a:pt x="28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3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3" y="25"/>
                      </a:lnTo>
                      <a:lnTo>
                        <a:pt x="25" y="23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8" y="16"/>
                      </a:lnTo>
                      <a:lnTo>
                        <a:pt x="28" y="14"/>
                      </a:lnTo>
                      <a:lnTo>
                        <a:pt x="28" y="14"/>
                      </a:ln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1" y="25"/>
                      </a:lnTo>
                      <a:lnTo>
                        <a:pt x="25" y="23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6" y="16"/>
                      </a:lnTo>
                      <a:lnTo>
                        <a:pt x="28" y="14"/>
                      </a:lnTo>
                      <a:lnTo>
                        <a:pt x="28" y="14"/>
                      </a:lnTo>
                      <a:close/>
                    </a:path>
                  </a:pathLst>
                </a:custGeom>
                <a:solidFill>
                  <a:srgbClr val="FFBBB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3" name="Freeform 971"/>
                <p:cNvSpPr>
                  <a:spLocks/>
                </p:cNvSpPr>
                <p:nvPr/>
              </p:nvSpPr>
              <p:spPr bwMode="auto">
                <a:xfrm>
                  <a:off x="1611" y="1937"/>
                  <a:ext cx="28" cy="27"/>
                </a:xfrm>
                <a:custGeom>
                  <a:avLst/>
                  <a:gdLst/>
                  <a:ahLst/>
                  <a:cxnLst>
                    <a:cxn ang="0">
                      <a:pos x="26" y="10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3" y="6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3" y="21"/>
                    </a:cxn>
                    <a:cxn ang="0">
                      <a:pos x="5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1" y="25"/>
                    </a:cxn>
                    <a:cxn ang="0">
                      <a:pos x="25" y="21"/>
                    </a:cxn>
                    <a:cxn ang="0">
                      <a:pos x="26" y="16"/>
                    </a:cxn>
                    <a:cxn ang="0">
                      <a:pos x="26" y="14"/>
                    </a:cxn>
                    <a:cxn ang="0">
                      <a:pos x="26" y="8"/>
                    </a:cxn>
                    <a:cxn ang="0">
                      <a:pos x="23" y="4"/>
                    </a:cxn>
                    <a:cxn ang="0">
                      <a:pos x="19" y="0"/>
                    </a:cxn>
                    <a:cxn ang="0">
                      <a:pos x="13" y="0"/>
                    </a:cxn>
                    <a:cxn ang="0">
                      <a:pos x="9" y="0"/>
                    </a:cxn>
                    <a:cxn ang="0">
                      <a:pos x="3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3" y="23"/>
                    </a:cxn>
                    <a:cxn ang="0">
                      <a:pos x="9" y="25"/>
                    </a:cxn>
                    <a:cxn ang="0">
                      <a:pos x="13" y="27"/>
                    </a:cxn>
                    <a:cxn ang="0">
                      <a:pos x="19" y="25"/>
                    </a:cxn>
                    <a:cxn ang="0">
                      <a:pos x="23" y="23"/>
                    </a:cxn>
                    <a:cxn ang="0">
                      <a:pos x="26" y="20"/>
                    </a:cxn>
                    <a:cxn ang="0">
                      <a:pos x="26" y="14"/>
                    </a:cxn>
                  </a:cxnLst>
                  <a:rect l="0" t="0" r="r" b="b"/>
                  <a:pathLst>
                    <a:path w="28" h="27">
                      <a:moveTo>
                        <a:pt x="28" y="14"/>
                      </a:moveTo>
                      <a:lnTo>
                        <a:pt x="26" y="10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5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7"/>
                      </a:lnTo>
                      <a:lnTo>
                        <a:pt x="21" y="25"/>
                      </a:lnTo>
                      <a:lnTo>
                        <a:pt x="25" y="23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6" y="16"/>
                      </a:lnTo>
                      <a:lnTo>
                        <a:pt x="28" y="14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8" y="14"/>
                      </a:lnTo>
                      <a:close/>
                    </a:path>
                  </a:pathLst>
                </a:custGeom>
                <a:solidFill>
                  <a:srgbClr val="FFBBB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4" name="Freeform 972"/>
                <p:cNvSpPr>
                  <a:spLocks/>
                </p:cNvSpPr>
                <p:nvPr/>
              </p:nvSpPr>
              <p:spPr bwMode="auto">
                <a:xfrm>
                  <a:off x="1611" y="1937"/>
                  <a:ext cx="26" cy="27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5" y="2"/>
                    </a:cxn>
                    <a:cxn ang="0">
                      <a:pos x="3" y="6"/>
                    </a:cxn>
                    <a:cxn ang="0">
                      <a:pos x="2" y="12"/>
                    </a:cxn>
                    <a:cxn ang="0">
                      <a:pos x="2" y="16"/>
                    </a:cxn>
                    <a:cxn ang="0">
                      <a:pos x="3" y="21"/>
                    </a:cxn>
                    <a:cxn ang="0">
                      <a:pos x="5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1" y="25"/>
                    </a:cxn>
                    <a:cxn ang="0">
                      <a:pos x="25" y="21"/>
                    </a:cxn>
                    <a:cxn ang="0">
                      <a:pos x="26" y="16"/>
                    </a:cxn>
                    <a:cxn ang="0">
                      <a:pos x="26" y="14"/>
                    </a:cxn>
                    <a:cxn ang="0">
                      <a:pos x="26" y="8"/>
                    </a:cxn>
                    <a:cxn ang="0">
                      <a:pos x="23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2" y="8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3"/>
                    </a:cxn>
                    <a:cxn ang="0">
                      <a:pos x="9" y="25"/>
                    </a:cxn>
                    <a:cxn ang="0">
                      <a:pos x="13" y="27"/>
                    </a:cxn>
                    <a:cxn ang="0">
                      <a:pos x="19" y="25"/>
                    </a:cxn>
                    <a:cxn ang="0">
                      <a:pos x="23" y="23"/>
                    </a:cxn>
                    <a:cxn ang="0">
                      <a:pos x="26" y="20"/>
                    </a:cxn>
                    <a:cxn ang="0">
                      <a:pos x="26" y="14"/>
                    </a:cxn>
                  </a:cxnLst>
                  <a:rect l="0" t="0" r="r" b="b"/>
                  <a:pathLst>
                    <a:path w="26" h="27">
                      <a:moveTo>
                        <a:pt x="26" y="14"/>
                      </a:move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6" y="14"/>
                      </a:lnTo>
                      <a:close/>
                    </a:path>
                  </a:pathLst>
                </a:custGeom>
                <a:solidFill>
                  <a:srgbClr val="FFBC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5" name="Freeform 973"/>
                <p:cNvSpPr>
                  <a:spLocks/>
                </p:cNvSpPr>
                <p:nvPr/>
              </p:nvSpPr>
              <p:spPr bwMode="auto">
                <a:xfrm>
                  <a:off x="1611" y="1937"/>
                  <a:ext cx="26" cy="27"/>
                </a:xfrm>
                <a:custGeom>
                  <a:avLst/>
                  <a:gdLst/>
                  <a:ahLst/>
                  <a:cxnLst>
                    <a:cxn ang="0">
                      <a:pos x="26" y="12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6"/>
                    </a:cxn>
                    <a:cxn ang="0">
                      <a:pos x="2" y="12"/>
                    </a:cxn>
                    <a:cxn ang="0">
                      <a:pos x="2" y="16"/>
                    </a:cxn>
                    <a:cxn ang="0">
                      <a:pos x="3" y="21"/>
                    </a:cxn>
                    <a:cxn ang="0">
                      <a:pos x="7" y="25"/>
                    </a:cxn>
                    <a:cxn ang="0">
                      <a:pos x="11" y="27"/>
                    </a:cxn>
                    <a:cxn ang="0">
                      <a:pos x="17" y="27"/>
                    </a:cxn>
                    <a:cxn ang="0">
                      <a:pos x="21" y="25"/>
                    </a:cxn>
                    <a:cxn ang="0">
                      <a:pos x="25" y="21"/>
                    </a:cxn>
                    <a:cxn ang="0">
                      <a:pos x="26" y="16"/>
                    </a:cxn>
                    <a:cxn ang="0">
                      <a:pos x="26" y="14"/>
                    </a:cxn>
                    <a:cxn ang="0">
                      <a:pos x="26" y="8"/>
                    </a:cxn>
                    <a:cxn ang="0">
                      <a:pos x="23" y="4"/>
                    </a:cxn>
                    <a:cxn ang="0">
                      <a:pos x="19" y="2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2" y="8"/>
                    </a:cxn>
                    <a:cxn ang="0">
                      <a:pos x="2" y="14"/>
                    </a:cxn>
                    <a:cxn ang="0">
                      <a:pos x="2" y="20"/>
                    </a:cxn>
                    <a:cxn ang="0">
                      <a:pos x="5" y="23"/>
                    </a:cxn>
                    <a:cxn ang="0">
                      <a:pos x="9" y="25"/>
                    </a:cxn>
                    <a:cxn ang="0">
                      <a:pos x="13" y="27"/>
                    </a:cxn>
                    <a:cxn ang="0">
                      <a:pos x="19" y="25"/>
                    </a:cxn>
                    <a:cxn ang="0">
                      <a:pos x="23" y="23"/>
                    </a:cxn>
                    <a:cxn ang="0">
                      <a:pos x="26" y="20"/>
                    </a:cxn>
                    <a:cxn ang="0">
                      <a:pos x="26" y="14"/>
                    </a:cxn>
                  </a:cxnLst>
                  <a:rect l="0" t="0" r="r" b="b"/>
                  <a:pathLst>
                    <a:path w="26" h="27">
                      <a:moveTo>
                        <a:pt x="26" y="14"/>
                      </a:move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5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6"/>
                      </a:lnTo>
                      <a:lnTo>
                        <a:pt x="2" y="8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3" y="27"/>
                      </a:lnTo>
                      <a:lnTo>
                        <a:pt x="17" y="27"/>
                      </a:lnTo>
                      <a:lnTo>
                        <a:pt x="19" y="25"/>
                      </a:lnTo>
                      <a:lnTo>
                        <a:pt x="21" y="25"/>
                      </a:lnTo>
                      <a:lnTo>
                        <a:pt x="23" y="23"/>
                      </a:lnTo>
                      <a:lnTo>
                        <a:pt x="25" y="21"/>
                      </a:lnTo>
                      <a:lnTo>
                        <a:pt x="26" y="20"/>
                      </a:lnTo>
                      <a:lnTo>
                        <a:pt x="26" y="16"/>
                      </a:lnTo>
                      <a:lnTo>
                        <a:pt x="26" y="14"/>
                      </a:lnTo>
                      <a:lnTo>
                        <a:pt x="26" y="14"/>
                      </a:lnTo>
                      <a:close/>
                    </a:path>
                  </a:pathLst>
                </a:custGeom>
                <a:solidFill>
                  <a:srgbClr val="FFBDB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6" name="Freeform 974"/>
                <p:cNvSpPr>
                  <a:spLocks/>
                </p:cNvSpPr>
                <p:nvPr/>
              </p:nvSpPr>
              <p:spPr bwMode="auto">
                <a:xfrm>
                  <a:off x="1613" y="1937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24" y="12"/>
                    </a:cxn>
                    <a:cxn ang="0">
                      <a:pos x="23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5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19" y="25"/>
                    </a:cxn>
                    <a:cxn ang="0">
                      <a:pos x="23" y="21"/>
                    </a:cxn>
                    <a:cxn ang="0">
                      <a:pos x="24" y="16"/>
                    </a:cxn>
                    <a:cxn ang="0">
                      <a:pos x="24" y="14"/>
                    </a:cxn>
                    <a:cxn ang="0">
                      <a:pos x="24" y="8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7" y="25"/>
                    </a:cxn>
                    <a:cxn ang="0">
                      <a:pos x="11" y="27"/>
                    </a:cxn>
                    <a:cxn ang="0">
                      <a:pos x="17" y="25"/>
                    </a:cxn>
                    <a:cxn ang="0">
                      <a:pos x="21" y="23"/>
                    </a:cxn>
                    <a:cxn ang="0">
                      <a:pos x="24" y="2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27">
                      <a:moveTo>
                        <a:pt x="24" y="14"/>
                      </a:move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4" y="20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4" y="20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FFBFC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7" name="Freeform 975"/>
                <p:cNvSpPr>
                  <a:spLocks/>
                </p:cNvSpPr>
                <p:nvPr/>
              </p:nvSpPr>
              <p:spPr bwMode="auto">
                <a:xfrm>
                  <a:off x="1613" y="1937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24" y="12"/>
                    </a:cxn>
                    <a:cxn ang="0">
                      <a:pos x="23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5" y="25"/>
                    </a:cxn>
                    <a:cxn ang="0">
                      <a:pos x="9" y="27"/>
                    </a:cxn>
                    <a:cxn ang="0">
                      <a:pos x="15" y="27"/>
                    </a:cxn>
                    <a:cxn ang="0">
                      <a:pos x="19" y="25"/>
                    </a:cxn>
                    <a:cxn ang="0">
                      <a:pos x="23" y="21"/>
                    </a:cxn>
                    <a:cxn ang="0">
                      <a:pos x="24" y="16"/>
                    </a:cxn>
                    <a:cxn ang="0">
                      <a:pos x="24" y="14"/>
                    </a:cxn>
                    <a:cxn ang="0">
                      <a:pos x="24" y="8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20"/>
                    </a:cxn>
                    <a:cxn ang="0">
                      <a:pos x="3" y="23"/>
                    </a:cxn>
                    <a:cxn ang="0">
                      <a:pos x="7" y="25"/>
                    </a:cxn>
                    <a:cxn ang="0">
                      <a:pos x="11" y="27"/>
                    </a:cxn>
                    <a:cxn ang="0">
                      <a:pos x="17" y="25"/>
                    </a:cxn>
                    <a:cxn ang="0">
                      <a:pos x="21" y="23"/>
                    </a:cxn>
                    <a:cxn ang="0">
                      <a:pos x="24" y="20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27">
                      <a:moveTo>
                        <a:pt x="24" y="14"/>
                      </a:move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5"/>
                      </a:lnTo>
                      <a:lnTo>
                        <a:pt x="7" y="25"/>
                      </a:lnTo>
                      <a:lnTo>
                        <a:pt x="9" y="27"/>
                      </a:lnTo>
                      <a:lnTo>
                        <a:pt x="11" y="27"/>
                      </a:lnTo>
                      <a:lnTo>
                        <a:pt x="15" y="27"/>
                      </a:lnTo>
                      <a:lnTo>
                        <a:pt x="17" y="25"/>
                      </a:lnTo>
                      <a:lnTo>
                        <a:pt x="19" y="25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4" y="20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19" y="23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4" y="20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FFC0C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8" name="Freeform 976"/>
                <p:cNvSpPr>
                  <a:spLocks/>
                </p:cNvSpPr>
                <p:nvPr/>
              </p:nvSpPr>
              <p:spPr bwMode="auto">
                <a:xfrm>
                  <a:off x="1613" y="1937"/>
                  <a:ext cx="24" cy="27"/>
                </a:xfrm>
                <a:custGeom>
                  <a:avLst/>
                  <a:gdLst/>
                  <a:ahLst/>
                  <a:cxnLst>
                    <a:cxn ang="0">
                      <a:pos x="24" y="12"/>
                    </a:cxn>
                    <a:cxn ang="0">
                      <a:pos x="23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5" y="23"/>
                    </a:cxn>
                    <a:cxn ang="0">
                      <a:pos x="9" y="25"/>
                    </a:cxn>
                    <a:cxn ang="0">
                      <a:pos x="15" y="25"/>
                    </a:cxn>
                    <a:cxn ang="0">
                      <a:pos x="19" y="23"/>
                    </a:cxn>
                    <a:cxn ang="0">
                      <a:pos x="23" y="21"/>
                    </a:cxn>
                    <a:cxn ang="0">
                      <a:pos x="24" y="16"/>
                    </a:cxn>
                    <a:cxn ang="0">
                      <a:pos x="24" y="14"/>
                    </a:cxn>
                    <a:cxn ang="0">
                      <a:pos x="23" y="8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8"/>
                    </a:cxn>
                    <a:cxn ang="0">
                      <a:pos x="3" y="23"/>
                    </a:cxn>
                    <a:cxn ang="0">
                      <a:pos x="7" y="25"/>
                    </a:cxn>
                    <a:cxn ang="0">
                      <a:pos x="11" y="25"/>
                    </a:cxn>
                    <a:cxn ang="0">
                      <a:pos x="17" y="25"/>
                    </a:cxn>
                    <a:cxn ang="0">
                      <a:pos x="21" y="23"/>
                    </a:cxn>
                    <a:cxn ang="0">
                      <a:pos x="23" y="18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27">
                      <a:moveTo>
                        <a:pt x="24" y="14"/>
                      </a:moveTo>
                      <a:lnTo>
                        <a:pt x="24" y="12"/>
                      </a:lnTo>
                      <a:lnTo>
                        <a:pt x="24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20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1" y="27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19" y="23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4" y="20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19" y="23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3" y="18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FFC0C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69" name="Freeform 977"/>
                <p:cNvSpPr>
                  <a:spLocks/>
                </p:cNvSpPr>
                <p:nvPr/>
              </p:nvSpPr>
              <p:spPr bwMode="auto">
                <a:xfrm>
                  <a:off x="1613" y="1937"/>
                  <a:ext cx="24" cy="25"/>
                </a:xfrm>
                <a:custGeom>
                  <a:avLst/>
                  <a:gdLst/>
                  <a:ahLst/>
                  <a:cxnLst>
                    <a:cxn ang="0">
                      <a:pos x="24" y="12"/>
                    </a:cxn>
                    <a:cxn ang="0">
                      <a:pos x="23" y="6"/>
                    </a:cxn>
                    <a:cxn ang="0">
                      <a:pos x="19" y="4"/>
                    </a:cxn>
                    <a:cxn ang="0">
                      <a:pos x="15" y="2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5" y="23"/>
                    </a:cxn>
                    <a:cxn ang="0">
                      <a:pos x="9" y="25"/>
                    </a:cxn>
                    <a:cxn ang="0">
                      <a:pos x="15" y="25"/>
                    </a:cxn>
                    <a:cxn ang="0">
                      <a:pos x="19" y="23"/>
                    </a:cxn>
                    <a:cxn ang="0">
                      <a:pos x="23" y="21"/>
                    </a:cxn>
                    <a:cxn ang="0">
                      <a:pos x="24" y="16"/>
                    </a:cxn>
                    <a:cxn ang="0">
                      <a:pos x="24" y="14"/>
                    </a:cxn>
                    <a:cxn ang="0">
                      <a:pos x="23" y="8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1" y="2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1" y="8"/>
                    </a:cxn>
                    <a:cxn ang="0">
                      <a:pos x="0" y="14"/>
                    </a:cxn>
                    <a:cxn ang="0">
                      <a:pos x="1" y="18"/>
                    </a:cxn>
                    <a:cxn ang="0">
                      <a:pos x="3" y="21"/>
                    </a:cxn>
                    <a:cxn ang="0">
                      <a:pos x="7" y="25"/>
                    </a:cxn>
                    <a:cxn ang="0">
                      <a:pos x="11" y="25"/>
                    </a:cxn>
                    <a:cxn ang="0">
                      <a:pos x="17" y="25"/>
                    </a:cxn>
                    <a:cxn ang="0">
                      <a:pos x="21" y="21"/>
                    </a:cxn>
                    <a:cxn ang="0">
                      <a:pos x="23" y="18"/>
                    </a:cxn>
                    <a:cxn ang="0">
                      <a:pos x="24" y="14"/>
                    </a:cxn>
                  </a:cxnLst>
                  <a:rect l="0" t="0" r="r" b="b"/>
                  <a:pathLst>
                    <a:path w="24" h="25">
                      <a:moveTo>
                        <a:pt x="24" y="14"/>
                      </a:moveTo>
                      <a:lnTo>
                        <a:pt x="24" y="12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1"/>
                      </a:lnTo>
                      <a:lnTo>
                        <a:pt x="3" y="23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19" y="23"/>
                      </a:lnTo>
                      <a:lnTo>
                        <a:pt x="21" y="23"/>
                      </a:lnTo>
                      <a:lnTo>
                        <a:pt x="23" y="21"/>
                      </a:lnTo>
                      <a:lnTo>
                        <a:pt x="23" y="18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3" y="8"/>
                      </a:lnTo>
                      <a:lnTo>
                        <a:pt x="23" y="6"/>
                      </a:lnTo>
                      <a:lnTo>
                        <a:pt x="21" y="4"/>
                      </a:lnTo>
                      <a:lnTo>
                        <a:pt x="19" y="4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1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4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1" y="18"/>
                      </a:lnTo>
                      <a:lnTo>
                        <a:pt x="1" y="21"/>
                      </a:lnTo>
                      <a:lnTo>
                        <a:pt x="3" y="21"/>
                      </a:lnTo>
                      <a:lnTo>
                        <a:pt x="5" y="23"/>
                      </a:lnTo>
                      <a:lnTo>
                        <a:pt x="7" y="25"/>
                      </a:lnTo>
                      <a:lnTo>
                        <a:pt x="9" y="25"/>
                      </a:lnTo>
                      <a:lnTo>
                        <a:pt x="11" y="25"/>
                      </a:lnTo>
                      <a:lnTo>
                        <a:pt x="15" y="25"/>
                      </a:lnTo>
                      <a:lnTo>
                        <a:pt x="17" y="25"/>
                      </a:lnTo>
                      <a:lnTo>
                        <a:pt x="19" y="23"/>
                      </a:lnTo>
                      <a:lnTo>
                        <a:pt x="21" y="21"/>
                      </a:lnTo>
                      <a:lnTo>
                        <a:pt x="23" y="21"/>
                      </a:lnTo>
                      <a:lnTo>
                        <a:pt x="23" y="18"/>
                      </a:lnTo>
                      <a:lnTo>
                        <a:pt x="24" y="16"/>
                      </a:lnTo>
                      <a:lnTo>
                        <a:pt x="24" y="14"/>
                      </a:lnTo>
                      <a:lnTo>
                        <a:pt x="24" y="14"/>
                      </a:lnTo>
                      <a:close/>
                    </a:path>
                  </a:pathLst>
                </a:custGeom>
                <a:solidFill>
                  <a:srgbClr val="FFC1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0" name="Freeform 978"/>
                <p:cNvSpPr>
                  <a:spLocks/>
                </p:cNvSpPr>
                <p:nvPr/>
              </p:nvSpPr>
              <p:spPr bwMode="auto">
                <a:xfrm>
                  <a:off x="1613" y="1939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24" y="10"/>
                    </a:cxn>
                    <a:cxn ang="0">
                      <a:pos x="23" y="4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4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1" y="19"/>
                    </a:cxn>
                    <a:cxn ang="0">
                      <a:pos x="5" y="21"/>
                    </a:cxn>
                    <a:cxn ang="0">
                      <a:pos x="9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3" y="19"/>
                    </a:cxn>
                    <a:cxn ang="0">
                      <a:pos x="24" y="14"/>
                    </a:cxn>
                    <a:cxn ang="0">
                      <a:pos x="24" y="12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2"/>
                    </a:cxn>
                    <a:cxn ang="0">
                      <a:pos x="1" y="6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3" y="19"/>
                    </a:cxn>
                    <a:cxn ang="0">
                      <a:pos x="7" y="23"/>
                    </a:cxn>
                    <a:cxn ang="0">
                      <a:pos x="11" y="23"/>
                    </a:cxn>
                    <a:cxn ang="0">
                      <a:pos x="17" y="23"/>
                    </a:cxn>
                    <a:cxn ang="0">
                      <a:pos x="21" y="19"/>
                    </a:cxn>
                    <a:cxn ang="0">
                      <a:pos x="23" y="16"/>
                    </a:cxn>
                    <a:cxn ang="0">
                      <a:pos x="24" y="12"/>
                    </a:cxn>
                  </a:cxnLst>
                  <a:rect l="0" t="0" r="r" b="b"/>
                  <a:pathLst>
                    <a:path w="24" h="23">
                      <a:moveTo>
                        <a:pt x="24" y="12"/>
                      </a:moveTo>
                      <a:lnTo>
                        <a:pt x="24" y="10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1" y="19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9"/>
                      </a:lnTo>
                      <a:lnTo>
                        <a:pt x="23" y="16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FC2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571" name="Freeform 979"/>
                <p:cNvSpPr>
                  <a:spLocks/>
                </p:cNvSpPr>
                <p:nvPr/>
              </p:nvSpPr>
              <p:spPr bwMode="auto">
                <a:xfrm>
                  <a:off x="1613" y="1939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24" y="10"/>
                    </a:cxn>
                    <a:cxn ang="0">
                      <a:pos x="23" y="4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4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1" y="18"/>
                    </a:cxn>
                    <a:cxn ang="0">
                      <a:pos x="5" y="21"/>
                    </a:cxn>
                    <a:cxn ang="0">
                      <a:pos x="9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3" y="18"/>
                    </a:cxn>
                    <a:cxn ang="0">
                      <a:pos x="24" y="14"/>
                    </a:cxn>
                    <a:cxn ang="0">
                      <a:pos x="24" y="12"/>
                    </a:cxn>
                    <a:cxn ang="0">
                      <a:pos x="23" y="8"/>
                    </a:cxn>
                    <a:cxn ang="0">
                      <a:pos x="21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4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3" y="19"/>
                    </a:cxn>
                    <a:cxn ang="0">
                      <a:pos x="7" y="23"/>
                    </a:cxn>
                    <a:cxn ang="0">
                      <a:pos x="11" y="23"/>
                    </a:cxn>
                    <a:cxn ang="0">
                      <a:pos x="17" y="23"/>
                    </a:cxn>
                    <a:cxn ang="0">
                      <a:pos x="21" y="19"/>
                    </a:cxn>
                    <a:cxn ang="0">
                      <a:pos x="23" y="16"/>
                    </a:cxn>
                    <a:cxn ang="0">
                      <a:pos x="24" y="12"/>
                    </a:cxn>
                  </a:cxnLst>
                  <a:rect l="0" t="0" r="r" b="b"/>
                  <a:pathLst>
                    <a:path w="24" h="23">
                      <a:moveTo>
                        <a:pt x="24" y="12"/>
                      </a:moveTo>
                      <a:lnTo>
                        <a:pt x="24" y="10"/>
                      </a:lnTo>
                      <a:lnTo>
                        <a:pt x="23" y="6"/>
                      </a:lnTo>
                      <a:lnTo>
                        <a:pt x="23" y="4"/>
                      </a:lnTo>
                      <a:lnTo>
                        <a:pt x="21" y="2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10"/>
                      </a:lnTo>
                      <a:lnTo>
                        <a:pt x="23" y="8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FC3C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grpSp>
            <p:nvGrpSpPr>
              <p:cNvPr id="11" name="Group 980"/>
              <p:cNvGrpSpPr>
                <a:grpSpLocks/>
              </p:cNvGrpSpPr>
              <p:nvPr/>
            </p:nvGrpSpPr>
            <p:grpSpPr bwMode="auto">
              <a:xfrm>
                <a:off x="1597" y="1339"/>
                <a:ext cx="612" cy="664"/>
                <a:chOff x="1597" y="1339"/>
                <a:chExt cx="612" cy="664"/>
              </a:xfrm>
            </p:grpSpPr>
            <p:sp>
              <p:nvSpPr>
                <p:cNvPr id="172" name="Freeform 981"/>
                <p:cNvSpPr>
                  <a:spLocks/>
                </p:cNvSpPr>
                <p:nvPr/>
              </p:nvSpPr>
              <p:spPr bwMode="auto">
                <a:xfrm>
                  <a:off x="1613" y="1939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24" y="10"/>
                    </a:cxn>
                    <a:cxn ang="0">
                      <a:pos x="23" y="4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4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1" y="18"/>
                    </a:cxn>
                    <a:cxn ang="0">
                      <a:pos x="5" y="21"/>
                    </a:cxn>
                    <a:cxn ang="0">
                      <a:pos x="9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3" y="18"/>
                    </a:cxn>
                    <a:cxn ang="0">
                      <a:pos x="24" y="14"/>
                    </a:cxn>
                    <a:cxn ang="0">
                      <a:pos x="24" y="12"/>
                    </a:cxn>
                    <a:cxn ang="0">
                      <a:pos x="23" y="8"/>
                    </a:cxn>
                    <a:cxn ang="0">
                      <a:pos x="21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4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3" y="19"/>
                    </a:cxn>
                    <a:cxn ang="0">
                      <a:pos x="7" y="23"/>
                    </a:cxn>
                    <a:cxn ang="0">
                      <a:pos x="11" y="23"/>
                    </a:cxn>
                    <a:cxn ang="0">
                      <a:pos x="17" y="23"/>
                    </a:cxn>
                    <a:cxn ang="0">
                      <a:pos x="21" y="19"/>
                    </a:cxn>
                    <a:cxn ang="0">
                      <a:pos x="23" y="16"/>
                    </a:cxn>
                    <a:cxn ang="0">
                      <a:pos x="24" y="12"/>
                    </a:cxn>
                  </a:cxnLst>
                  <a:rect l="0" t="0" r="r" b="b"/>
                  <a:pathLst>
                    <a:path w="24" h="23">
                      <a:moveTo>
                        <a:pt x="24" y="12"/>
                      </a:moveTo>
                      <a:lnTo>
                        <a:pt x="24" y="10"/>
                      </a:lnTo>
                      <a:lnTo>
                        <a:pt x="23" y="8"/>
                      </a:lnTo>
                      <a:lnTo>
                        <a:pt x="23" y="4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4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3" y="18"/>
                      </a:lnTo>
                      <a:lnTo>
                        <a:pt x="23" y="16"/>
                      </a:lnTo>
                      <a:lnTo>
                        <a:pt x="24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FC5C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3" name="Freeform 982"/>
                <p:cNvSpPr>
                  <a:spLocks/>
                </p:cNvSpPr>
                <p:nvPr/>
              </p:nvSpPr>
              <p:spPr bwMode="auto">
                <a:xfrm>
                  <a:off x="1613" y="1939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23" y="10"/>
                    </a:cxn>
                    <a:cxn ang="0">
                      <a:pos x="21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1" y="18"/>
                    </a:cxn>
                    <a:cxn ang="0">
                      <a:pos x="5" y="21"/>
                    </a:cxn>
                    <a:cxn ang="0">
                      <a:pos x="9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1" y="18"/>
                    </a:cxn>
                    <a:cxn ang="0">
                      <a:pos x="23" y="14"/>
                    </a:cxn>
                    <a:cxn ang="0">
                      <a:pos x="23" y="12"/>
                    </a:cxn>
                    <a:cxn ang="0">
                      <a:pos x="23" y="8"/>
                    </a:cxn>
                    <a:cxn ang="0">
                      <a:pos x="21" y="4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7" y="0"/>
                    </a:cxn>
                    <a:cxn ang="0">
                      <a:pos x="3" y="4"/>
                    </a:cxn>
                    <a:cxn ang="0">
                      <a:pos x="1" y="8"/>
                    </a:cxn>
                    <a:cxn ang="0">
                      <a:pos x="0" y="12"/>
                    </a:cxn>
                    <a:cxn ang="0">
                      <a:pos x="1" y="16"/>
                    </a:cxn>
                    <a:cxn ang="0">
                      <a:pos x="3" y="19"/>
                    </a:cxn>
                    <a:cxn ang="0">
                      <a:pos x="7" y="21"/>
                    </a:cxn>
                    <a:cxn ang="0">
                      <a:pos x="11" y="23"/>
                    </a:cxn>
                    <a:cxn ang="0">
                      <a:pos x="17" y="21"/>
                    </a:cxn>
                    <a:cxn ang="0">
                      <a:pos x="21" y="19"/>
                    </a:cxn>
                    <a:cxn ang="0">
                      <a:pos x="23" y="16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24" h="23">
                      <a:moveTo>
                        <a:pt x="24" y="12"/>
                      </a:move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3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3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4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FFC6C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4" name="Freeform 983"/>
                <p:cNvSpPr>
                  <a:spLocks/>
                </p:cNvSpPr>
                <p:nvPr/>
              </p:nvSpPr>
              <p:spPr bwMode="auto">
                <a:xfrm>
                  <a:off x="1613" y="1939"/>
                  <a:ext cx="23" cy="23"/>
                </a:xfrm>
                <a:custGeom>
                  <a:avLst/>
                  <a:gdLst/>
                  <a:ahLst/>
                  <a:cxnLst>
                    <a:cxn ang="0">
                      <a:pos x="23" y="10"/>
                    </a:cxn>
                    <a:cxn ang="0">
                      <a:pos x="21" y="6"/>
                    </a:cxn>
                    <a:cxn ang="0">
                      <a:pos x="19" y="2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5" y="2"/>
                    </a:cxn>
                    <a:cxn ang="0">
                      <a:pos x="1" y="6"/>
                    </a:cxn>
                    <a:cxn ang="0">
                      <a:pos x="1" y="10"/>
                    </a:cxn>
                    <a:cxn ang="0">
                      <a:pos x="1" y="14"/>
                    </a:cxn>
                    <a:cxn ang="0">
                      <a:pos x="1" y="18"/>
                    </a:cxn>
                    <a:cxn ang="0">
                      <a:pos x="5" y="21"/>
                    </a:cxn>
                    <a:cxn ang="0">
                      <a:pos x="9" y="23"/>
                    </a:cxn>
                    <a:cxn ang="0">
                      <a:pos x="15" y="23"/>
                    </a:cxn>
                    <a:cxn ang="0">
                      <a:pos x="19" y="21"/>
                    </a:cxn>
                    <a:cxn ang="0">
                      <a:pos x="21" y="18"/>
                    </a:cxn>
                    <a:cxn ang="0">
                      <a:pos x="23" y="14"/>
                    </a:cxn>
                    <a:cxn ang="0">
                      <a:pos x="23" y="12"/>
                    </a:cxn>
                    <a:cxn ang="0">
                      <a:pos x="23" y="8"/>
                    </a:cxn>
                    <a:cxn ang="0">
                      <a:pos x="21" y="4"/>
                    </a:cxn>
                    <a:cxn ang="0">
                      <a:pos x="17" y="2"/>
                    </a:cxn>
                    <a:cxn ang="0">
                      <a:pos x="11" y="0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1" y="8"/>
                    </a:cxn>
                    <a:cxn ang="0">
                      <a:pos x="1" y="12"/>
                    </a:cxn>
                    <a:cxn ang="0">
                      <a:pos x="1" y="16"/>
                    </a:cxn>
                    <a:cxn ang="0">
                      <a:pos x="3" y="19"/>
                    </a:cxn>
                    <a:cxn ang="0">
                      <a:pos x="7" y="21"/>
                    </a:cxn>
                    <a:cxn ang="0">
                      <a:pos x="11" y="23"/>
                    </a:cxn>
                    <a:cxn ang="0">
                      <a:pos x="17" y="21"/>
                    </a:cxn>
                    <a:cxn ang="0">
                      <a:pos x="21" y="19"/>
                    </a:cxn>
                    <a:cxn ang="0">
                      <a:pos x="23" y="16"/>
                    </a:cxn>
                    <a:cxn ang="0">
                      <a:pos x="23" y="12"/>
                    </a:cxn>
                  </a:cxnLst>
                  <a:rect l="0" t="0" r="r" b="b"/>
                  <a:pathLst>
                    <a:path w="23" h="23">
                      <a:moveTo>
                        <a:pt x="23" y="12"/>
                      </a:move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0" y="12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1" y="18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3" y="8"/>
                      </a:lnTo>
                      <a:lnTo>
                        <a:pt x="21" y="6"/>
                      </a:lnTo>
                      <a:lnTo>
                        <a:pt x="21" y="4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5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2"/>
                      </a:lnTo>
                      <a:lnTo>
                        <a:pt x="5" y="2"/>
                      </a:lnTo>
                      <a:lnTo>
                        <a:pt x="3" y="4"/>
                      </a:lnTo>
                      <a:lnTo>
                        <a:pt x="3" y="6"/>
                      </a:lnTo>
                      <a:lnTo>
                        <a:pt x="1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6"/>
                      </a:lnTo>
                      <a:lnTo>
                        <a:pt x="3" y="18"/>
                      </a:lnTo>
                      <a:lnTo>
                        <a:pt x="3" y="19"/>
                      </a:lnTo>
                      <a:lnTo>
                        <a:pt x="5" y="21"/>
                      </a:lnTo>
                      <a:lnTo>
                        <a:pt x="7" y="21"/>
                      </a:lnTo>
                      <a:lnTo>
                        <a:pt x="9" y="23"/>
                      </a:lnTo>
                      <a:lnTo>
                        <a:pt x="11" y="23"/>
                      </a:lnTo>
                      <a:lnTo>
                        <a:pt x="15" y="23"/>
                      </a:lnTo>
                      <a:lnTo>
                        <a:pt x="17" y="21"/>
                      </a:lnTo>
                      <a:lnTo>
                        <a:pt x="19" y="21"/>
                      </a:lnTo>
                      <a:lnTo>
                        <a:pt x="21" y="19"/>
                      </a:lnTo>
                      <a:lnTo>
                        <a:pt x="21" y="18"/>
                      </a:ln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3" y="12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FFC6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5" name="Freeform 984"/>
                <p:cNvSpPr>
                  <a:spLocks/>
                </p:cNvSpPr>
                <p:nvPr/>
              </p:nvSpPr>
              <p:spPr bwMode="auto">
                <a:xfrm>
                  <a:off x="1614" y="1939"/>
                  <a:ext cx="22" cy="23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4" y="23"/>
                    </a:cxn>
                    <a:cxn ang="0">
                      <a:pos x="18" y="21"/>
                    </a:cxn>
                    <a:cxn ang="0">
                      <a:pos x="20" y="18"/>
                    </a:cxn>
                    <a:cxn ang="0">
                      <a:pos x="22" y="14"/>
                    </a:cxn>
                    <a:cxn ang="0">
                      <a:pos x="22" y="12"/>
                    </a:cxn>
                    <a:cxn ang="0">
                      <a:pos x="22" y="8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2" y="19"/>
                    </a:cxn>
                    <a:cxn ang="0">
                      <a:pos x="6" y="21"/>
                    </a:cxn>
                    <a:cxn ang="0">
                      <a:pos x="10" y="23"/>
                    </a:cxn>
                    <a:cxn ang="0">
                      <a:pos x="16" y="21"/>
                    </a:cxn>
                    <a:cxn ang="0">
                      <a:pos x="20" y="19"/>
                    </a:cxn>
                    <a:cxn ang="0">
                      <a:pos x="22" y="16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2" h="23">
                      <a:moveTo>
                        <a:pt x="22" y="12"/>
                      </a:move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4" y="23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0" y="19"/>
                      </a:lnTo>
                      <a:lnTo>
                        <a:pt x="20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4" y="23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0" y="19"/>
                      </a:lnTo>
                      <a:lnTo>
                        <a:pt x="20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FC7C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6" name="Freeform 985"/>
                <p:cNvSpPr>
                  <a:spLocks/>
                </p:cNvSpPr>
                <p:nvPr/>
              </p:nvSpPr>
              <p:spPr bwMode="auto">
                <a:xfrm>
                  <a:off x="1614" y="1939"/>
                  <a:ext cx="22" cy="23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4" y="21"/>
                    </a:cxn>
                    <a:cxn ang="0">
                      <a:pos x="8" y="23"/>
                    </a:cxn>
                    <a:cxn ang="0">
                      <a:pos x="14" y="23"/>
                    </a:cxn>
                    <a:cxn ang="0">
                      <a:pos x="18" y="21"/>
                    </a:cxn>
                    <a:cxn ang="0">
                      <a:pos x="20" y="18"/>
                    </a:cxn>
                    <a:cxn ang="0">
                      <a:pos x="22" y="14"/>
                    </a:cxn>
                    <a:cxn ang="0">
                      <a:pos x="22" y="12"/>
                    </a:cxn>
                    <a:cxn ang="0">
                      <a:pos x="22" y="8"/>
                    </a:cxn>
                    <a:cxn ang="0">
                      <a:pos x="18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2" y="19"/>
                    </a:cxn>
                    <a:cxn ang="0">
                      <a:pos x="6" y="21"/>
                    </a:cxn>
                    <a:cxn ang="0">
                      <a:pos x="10" y="23"/>
                    </a:cxn>
                    <a:cxn ang="0">
                      <a:pos x="16" y="21"/>
                    </a:cxn>
                    <a:cxn ang="0">
                      <a:pos x="18" y="19"/>
                    </a:cxn>
                    <a:cxn ang="0">
                      <a:pos x="22" y="16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2" h="23">
                      <a:moveTo>
                        <a:pt x="22" y="12"/>
                      </a:move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3"/>
                      </a:lnTo>
                      <a:lnTo>
                        <a:pt x="10" y="23"/>
                      </a:lnTo>
                      <a:lnTo>
                        <a:pt x="14" y="23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20" y="19"/>
                      </a:lnTo>
                      <a:lnTo>
                        <a:pt x="20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3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20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FC8C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7" name="Freeform 986"/>
                <p:cNvSpPr>
                  <a:spLocks/>
                </p:cNvSpPr>
                <p:nvPr/>
              </p:nvSpPr>
              <p:spPr bwMode="auto">
                <a:xfrm>
                  <a:off x="1614" y="1939"/>
                  <a:ext cx="22" cy="23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4" y="21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8" y="21"/>
                    </a:cxn>
                    <a:cxn ang="0">
                      <a:pos x="20" y="18"/>
                    </a:cxn>
                    <a:cxn ang="0">
                      <a:pos x="22" y="14"/>
                    </a:cxn>
                    <a:cxn ang="0">
                      <a:pos x="22" y="12"/>
                    </a:cxn>
                    <a:cxn ang="0">
                      <a:pos x="22" y="8"/>
                    </a:cxn>
                    <a:cxn ang="0">
                      <a:pos x="18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4" y="19"/>
                    </a:cxn>
                    <a:cxn ang="0">
                      <a:pos x="6" y="21"/>
                    </a:cxn>
                    <a:cxn ang="0">
                      <a:pos x="10" y="21"/>
                    </a:cxn>
                    <a:cxn ang="0">
                      <a:pos x="16" y="21"/>
                    </a:cxn>
                    <a:cxn ang="0">
                      <a:pos x="18" y="19"/>
                    </a:cxn>
                    <a:cxn ang="0">
                      <a:pos x="22" y="16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2" h="23">
                      <a:moveTo>
                        <a:pt x="22" y="12"/>
                      </a:move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2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3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20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20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FC9C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8" name="Freeform 987"/>
                <p:cNvSpPr>
                  <a:spLocks/>
                </p:cNvSpPr>
                <p:nvPr/>
              </p:nvSpPr>
              <p:spPr bwMode="auto">
                <a:xfrm>
                  <a:off x="1614" y="1939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4" y="21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8" y="21"/>
                    </a:cxn>
                    <a:cxn ang="0">
                      <a:pos x="20" y="18"/>
                    </a:cxn>
                    <a:cxn ang="0">
                      <a:pos x="22" y="14"/>
                    </a:cxn>
                    <a:cxn ang="0">
                      <a:pos x="22" y="12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4" y="19"/>
                    </a:cxn>
                    <a:cxn ang="0">
                      <a:pos x="6" y="21"/>
                    </a:cxn>
                    <a:cxn ang="0">
                      <a:pos x="10" y="21"/>
                    </a:cxn>
                    <a:cxn ang="0">
                      <a:pos x="16" y="21"/>
                    </a:cxn>
                    <a:cxn ang="0">
                      <a:pos x="18" y="19"/>
                    </a:cxn>
                    <a:cxn ang="0">
                      <a:pos x="20" y="16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2" h="21">
                      <a:moveTo>
                        <a:pt x="22" y="12"/>
                      </a:move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4" y="21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8" y="21"/>
                      </a:lnTo>
                      <a:lnTo>
                        <a:pt x="18" y="19"/>
                      </a:lnTo>
                      <a:lnTo>
                        <a:pt x="20" y="18"/>
                      </a:lnTo>
                      <a:lnTo>
                        <a:pt x="22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FCB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79" name="Freeform 988"/>
                <p:cNvSpPr>
                  <a:spLocks/>
                </p:cNvSpPr>
                <p:nvPr/>
              </p:nvSpPr>
              <p:spPr bwMode="auto">
                <a:xfrm>
                  <a:off x="1614" y="1939"/>
                  <a:ext cx="22" cy="21"/>
                </a:xfrm>
                <a:custGeom>
                  <a:avLst/>
                  <a:gdLst/>
                  <a:ahLst/>
                  <a:cxnLst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6" y="2"/>
                    </a:cxn>
                    <a:cxn ang="0">
                      <a:pos x="14" y="2"/>
                    </a:cxn>
                    <a:cxn ang="0">
                      <a:pos x="8" y="2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8"/>
                    </a:cxn>
                    <a:cxn ang="0">
                      <a:pos x="4" y="19"/>
                    </a:cxn>
                    <a:cxn ang="0">
                      <a:pos x="8" y="21"/>
                    </a:cxn>
                    <a:cxn ang="0">
                      <a:pos x="14" y="21"/>
                    </a:cxn>
                    <a:cxn ang="0">
                      <a:pos x="16" y="19"/>
                    </a:cxn>
                    <a:cxn ang="0">
                      <a:pos x="20" y="18"/>
                    </a:cxn>
                    <a:cxn ang="0">
                      <a:pos x="22" y="14"/>
                    </a:cxn>
                    <a:cxn ang="0">
                      <a:pos x="22" y="12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6" y="2"/>
                    </a:cxn>
                    <a:cxn ang="0">
                      <a:pos x="10" y="2"/>
                    </a:cxn>
                    <a:cxn ang="0">
                      <a:pos x="6" y="2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4" y="19"/>
                    </a:cxn>
                    <a:cxn ang="0">
                      <a:pos x="6" y="21"/>
                    </a:cxn>
                    <a:cxn ang="0">
                      <a:pos x="10" y="21"/>
                    </a:cxn>
                    <a:cxn ang="0">
                      <a:pos x="16" y="21"/>
                    </a:cxn>
                    <a:cxn ang="0">
                      <a:pos x="18" y="19"/>
                    </a:cxn>
                    <a:cxn ang="0">
                      <a:pos x="20" y="16"/>
                    </a:cxn>
                    <a:cxn ang="0">
                      <a:pos x="22" y="12"/>
                    </a:cxn>
                  </a:cxnLst>
                  <a:rect l="0" t="0" r="r" b="b"/>
                  <a:pathLst>
                    <a:path w="22" h="21">
                      <a:moveTo>
                        <a:pt x="22" y="12"/>
                      </a:move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0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18" y="4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8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6" y="21"/>
                      </a:lnTo>
                      <a:lnTo>
                        <a:pt x="8" y="21"/>
                      </a:lnTo>
                      <a:lnTo>
                        <a:pt x="10" y="21"/>
                      </a:lnTo>
                      <a:lnTo>
                        <a:pt x="14" y="21"/>
                      </a:lnTo>
                      <a:lnTo>
                        <a:pt x="16" y="21"/>
                      </a:lnTo>
                      <a:lnTo>
                        <a:pt x="16" y="19"/>
                      </a:lnTo>
                      <a:lnTo>
                        <a:pt x="18" y="19"/>
                      </a:lnTo>
                      <a:lnTo>
                        <a:pt x="20" y="18"/>
                      </a:lnTo>
                      <a:lnTo>
                        <a:pt x="20" y="16"/>
                      </a:lnTo>
                      <a:lnTo>
                        <a:pt x="22" y="14"/>
                      </a:lnTo>
                      <a:lnTo>
                        <a:pt x="22" y="12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FFCC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0" name="Freeform 989"/>
                <p:cNvSpPr>
                  <a:spLocks/>
                </p:cNvSpPr>
                <p:nvPr/>
              </p:nvSpPr>
              <p:spPr bwMode="auto">
                <a:xfrm>
                  <a:off x="1614" y="1941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22" y="8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4" y="17"/>
                    </a:cxn>
                    <a:cxn ang="0">
                      <a:pos x="8" y="19"/>
                    </a:cxn>
                    <a:cxn ang="0">
                      <a:pos x="14" y="19"/>
                    </a:cxn>
                    <a:cxn ang="0">
                      <a:pos x="16" y="17"/>
                    </a:cxn>
                    <a:cxn ang="0">
                      <a:pos x="20" y="16"/>
                    </a:cxn>
                    <a:cxn ang="0">
                      <a:pos x="22" y="12"/>
                    </a:cxn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4" y="17"/>
                    </a:cxn>
                    <a:cxn ang="0">
                      <a:pos x="6" y="19"/>
                    </a:cxn>
                    <a:cxn ang="0">
                      <a:pos x="10" y="19"/>
                    </a:cxn>
                    <a:cxn ang="0">
                      <a:pos x="14" y="19"/>
                    </a:cxn>
                    <a:cxn ang="0">
                      <a:pos x="18" y="17"/>
                    </a:cxn>
                    <a:cxn ang="0">
                      <a:pos x="20" y="14"/>
                    </a:cxn>
                    <a:cxn ang="0">
                      <a:pos x="22" y="10"/>
                    </a:cxn>
                  </a:cxnLst>
                  <a:rect l="0" t="0" r="r" b="b"/>
                  <a:pathLst>
                    <a:path w="22" h="19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4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4" y="19"/>
                      </a:lnTo>
                      <a:lnTo>
                        <a:pt x="16" y="19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CCC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1" name="Freeform 990"/>
                <p:cNvSpPr>
                  <a:spLocks/>
                </p:cNvSpPr>
                <p:nvPr/>
              </p:nvSpPr>
              <p:spPr bwMode="auto">
                <a:xfrm>
                  <a:off x="1614" y="1941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22" y="8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6" y="17"/>
                    </a:cxn>
                    <a:cxn ang="0">
                      <a:pos x="8" y="19"/>
                    </a:cxn>
                    <a:cxn ang="0">
                      <a:pos x="12" y="19"/>
                    </a:cxn>
                    <a:cxn ang="0">
                      <a:pos x="16" y="17"/>
                    </a:cxn>
                    <a:cxn ang="0">
                      <a:pos x="20" y="16"/>
                    </a:cxn>
                    <a:cxn ang="0">
                      <a:pos x="22" y="12"/>
                    </a:cxn>
                    <a:cxn ang="0">
                      <a:pos x="22" y="10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4" y="17"/>
                    </a:cxn>
                    <a:cxn ang="0">
                      <a:pos x="6" y="19"/>
                    </a:cxn>
                    <a:cxn ang="0">
                      <a:pos x="10" y="19"/>
                    </a:cxn>
                    <a:cxn ang="0">
                      <a:pos x="14" y="19"/>
                    </a:cxn>
                    <a:cxn ang="0">
                      <a:pos x="18" y="17"/>
                    </a:cxn>
                    <a:cxn ang="0">
                      <a:pos x="20" y="14"/>
                    </a:cxn>
                    <a:cxn ang="0">
                      <a:pos x="22" y="10"/>
                    </a:cxn>
                  </a:cxnLst>
                  <a:rect l="0" t="0" r="r" b="b"/>
                  <a:pathLst>
                    <a:path w="22" h="19">
                      <a:moveTo>
                        <a:pt x="22" y="10"/>
                      </a:moveTo>
                      <a:lnTo>
                        <a:pt x="22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2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CD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2" name="Freeform 991"/>
                <p:cNvSpPr>
                  <a:spLocks/>
                </p:cNvSpPr>
                <p:nvPr/>
              </p:nvSpPr>
              <p:spPr bwMode="auto">
                <a:xfrm>
                  <a:off x="1614" y="1941"/>
                  <a:ext cx="22" cy="19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6" y="17"/>
                    </a:cxn>
                    <a:cxn ang="0">
                      <a:pos x="8" y="19"/>
                    </a:cxn>
                    <a:cxn ang="0">
                      <a:pos x="12" y="19"/>
                    </a:cxn>
                    <a:cxn ang="0">
                      <a:pos x="16" y="17"/>
                    </a:cxn>
                    <a:cxn ang="0">
                      <a:pos x="20" y="16"/>
                    </a:cxn>
                    <a:cxn ang="0">
                      <a:pos x="20" y="12"/>
                    </a:cxn>
                    <a:cxn ang="0">
                      <a:pos x="20" y="10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6" y="19"/>
                    </a:cxn>
                    <a:cxn ang="0">
                      <a:pos x="10" y="19"/>
                    </a:cxn>
                    <a:cxn ang="0">
                      <a:pos x="14" y="19"/>
                    </a:cxn>
                    <a:cxn ang="0">
                      <a:pos x="18" y="16"/>
                    </a:cxn>
                    <a:cxn ang="0">
                      <a:pos x="20" y="14"/>
                    </a:cxn>
                    <a:cxn ang="0">
                      <a:pos x="20" y="10"/>
                    </a:cxn>
                  </a:cxnLst>
                  <a:rect l="0" t="0" r="r" b="b"/>
                  <a:pathLst>
                    <a:path w="22" h="19">
                      <a:moveTo>
                        <a:pt x="22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8" y="17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2" y="10"/>
                      </a:lnTo>
                      <a:lnTo>
                        <a:pt x="20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2" y="10"/>
                      </a:lnTo>
                      <a:close/>
                    </a:path>
                  </a:pathLst>
                </a:custGeom>
                <a:solidFill>
                  <a:srgbClr val="FFCEC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3" name="Freeform 992"/>
                <p:cNvSpPr>
                  <a:spLocks/>
                </p:cNvSpPr>
                <p:nvPr/>
              </p:nvSpPr>
              <p:spPr bwMode="auto">
                <a:xfrm>
                  <a:off x="1614" y="1941"/>
                  <a:ext cx="20" cy="19"/>
                </a:xfrm>
                <a:custGeom>
                  <a:avLst/>
                  <a:gdLst/>
                  <a:ahLst/>
                  <a:cxnLst>
                    <a:cxn ang="0">
                      <a:pos x="20" y="8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2" y="12"/>
                    </a:cxn>
                    <a:cxn ang="0">
                      <a:pos x="2" y="16"/>
                    </a:cxn>
                    <a:cxn ang="0">
                      <a:pos x="6" y="17"/>
                    </a:cxn>
                    <a:cxn ang="0">
                      <a:pos x="8" y="19"/>
                    </a:cxn>
                    <a:cxn ang="0">
                      <a:pos x="12" y="19"/>
                    </a:cxn>
                    <a:cxn ang="0">
                      <a:pos x="16" y="17"/>
                    </a:cxn>
                    <a:cxn ang="0">
                      <a:pos x="20" y="16"/>
                    </a:cxn>
                    <a:cxn ang="0">
                      <a:pos x="20" y="12"/>
                    </a:cxn>
                    <a:cxn ang="0">
                      <a:pos x="20" y="10"/>
                    </a:cxn>
                    <a:cxn ang="0">
                      <a:pos x="20" y="6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2" y="10"/>
                    </a:cxn>
                    <a:cxn ang="0">
                      <a:pos x="2" y="14"/>
                    </a:cxn>
                    <a:cxn ang="0">
                      <a:pos x="4" y="16"/>
                    </a:cxn>
                    <a:cxn ang="0">
                      <a:pos x="8" y="17"/>
                    </a:cxn>
                    <a:cxn ang="0">
                      <a:pos x="10" y="19"/>
                    </a:cxn>
                    <a:cxn ang="0">
                      <a:pos x="14" y="17"/>
                    </a:cxn>
                    <a:cxn ang="0">
                      <a:pos x="18" y="16"/>
                    </a:cxn>
                    <a:cxn ang="0">
                      <a:pos x="20" y="14"/>
                    </a:cxn>
                    <a:cxn ang="0">
                      <a:pos x="20" y="10"/>
                    </a:cxn>
                  </a:cxnLst>
                  <a:rect l="0" t="0" r="r" b="b"/>
                  <a:pathLst>
                    <a:path w="20" h="19">
                      <a:moveTo>
                        <a:pt x="20" y="10"/>
                      </a:move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9"/>
                      </a:lnTo>
                      <a:lnTo>
                        <a:pt x="16" y="17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20" y="8"/>
                      </a:lnTo>
                      <a:lnTo>
                        <a:pt x="20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9"/>
                      </a:lnTo>
                      <a:lnTo>
                        <a:pt x="14" y="17"/>
                      </a:lnTo>
                      <a:lnTo>
                        <a:pt x="16" y="17"/>
                      </a:lnTo>
                      <a:lnTo>
                        <a:pt x="18" y="16"/>
                      </a:lnTo>
                      <a:lnTo>
                        <a:pt x="20" y="16"/>
                      </a:lnTo>
                      <a:lnTo>
                        <a:pt x="20" y="14"/>
                      </a:lnTo>
                      <a:lnTo>
                        <a:pt x="20" y="12"/>
                      </a:lnTo>
                      <a:lnTo>
                        <a:pt x="20" y="10"/>
                      </a:lnTo>
                      <a:lnTo>
                        <a:pt x="20" y="10"/>
                      </a:lnTo>
                      <a:close/>
                    </a:path>
                  </a:pathLst>
                </a:custGeom>
                <a:solidFill>
                  <a:srgbClr val="FFCFD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4" name="Freeform 993"/>
                <p:cNvSpPr>
                  <a:spLocks/>
                </p:cNvSpPr>
                <p:nvPr/>
              </p:nvSpPr>
              <p:spPr bwMode="auto">
                <a:xfrm>
                  <a:off x="1616" y="1941"/>
                  <a:ext cx="18" cy="19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8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4" y="17"/>
                    </a:cxn>
                    <a:cxn ang="0">
                      <a:pos x="6" y="19"/>
                    </a:cxn>
                    <a:cxn ang="0">
                      <a:pos x="10" y="19"/>
                    </a:cxn>
                    <a:cxn ang="0">
                      <a:pos x="14" y="17"/>
                    </a:cxn>
                    <a:cxn ang="0">
                      <a:pos x="18" y="16"/>
                    </a:cxn>
                    <a:cxn ang="0">
                      <a:pos x="18" y="12"/>
                    </a:cxn>
                    <a:cxn ang="0">
                      <a:pos x="18" y="10"/>
                    </a:cxn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6"/>
                    </a:cxn>
                    <a:cxn ang="0">
                      <a:pos x="6" y="17"/>
                    </a:cxn>
                    <a:cxn ang="0">
                      <a:pos x="8" y="19"/>
                    </a:cxn>
                    <a:cxn ang="0">
                      <a:pos x="12" y="17"/>
                    </a:cxn>
                    <a:cxn ang="0">
                      <a:pos x="16" y="16"/>
                    </a:cxn>
                    <a:cxn ang="0">
                      <a:pos x="18" y="14"/>
                    </a:cxn>
                    <a:cxn ang="0">
                      <a:pos x="18" y="10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8" y="4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8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D1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5" name="Freeform 994"/>
                <p:cNvSpPr>
                  <a:spLocks/>
                </p:cNvSpPr>
                <p:nvPr/>
              </p:nvSpPr>
              <p:spPr bwMode="auto">
                <a:xfrm>
                  <a:off x="1616" y="1941"/>
                  <a:ext cx="18" cy="19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0" y="16"/>
                    </a:cxn>
                    <a:cxn ang="0">
                      <a:pos x="4" y="17"/>
                    </a:cxn>
                    <a:cxn ang="0">
                      <a:pos x="6" y="19"/>
                    </a:cxn>
                    <a:cxn ang="0">
                      <a:pos x="10" y="19"/>
                    </a:cxn>
                    <a:cxn ang="0">
                      <a:pos x="14" y="17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0"/>
                    </a:cxn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6"/>
                    </a:cxn>
                    <a:cxn ang="0">
                      <a:pos x="6" y="17"/>
                    </a:cxn>
                    <a:cxn ang="0">
                      <a:pos x="8" y="19"/>
                    </a:cxn>
                    <a:cxn ang="0">
                      <a:pos x="12" y="17"/>
                    </a:cxn>
                    <a:cxn ang="0">
                      <a:pos x="16" y="16"/>
                    </a:cxn>
                    <a:cxn ang="0">
                      <a:pos x="18" y="14"/>
                    </a:cxn>
                    <a:cxn ang="0">
                      <a:pos x="18" y="10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D1D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6" name="Freeform 995"/>
                <p:cNvSpPr>
                  <a:spLocks/>
                </p:cNvSpPr>
                <p:nvPr/>
              </p:nvSpPr>
              <p:spPr bwMode="auto">
                <a:xfrm>
                  <a:off x="1616" y="1941"/>
                  <a:ext cx="18" cy="19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4" y="17"/>
                    </a:cxn>
                    <a:cxn ang="0">
                      <a:pos x="6" y="19"/>
                    </a:cxn>
                    <a:cxn ang="0">
                      <a:pos x="10" y="19"/>
                    </a:cxn>
                    <a:cxn ang="0">
                      <a:pos x="14" y="17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0"/>
                    </a:cxn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6"/>
                    </a:cxn>
                    <a:cxn ang="0">
                      <a:pos x="6" y="17"/>
                    </a:cxn>
                    <a:cxn ang="0">
                      <a:pos x="8" y="19"/>
                    </a:cxn>
                    <a:cxn ang="0">
                      <a:pos x="12" y="17"/>
                    </a:cxn>
                    <a:cxn ang="0">
                      <a:pos x="16" y="16"/>
                    </a:cxn>
                    <a:cxn ang="0">
                      <a:pos x="18" y="14"/>
                    </a:cxn>
                    <a:cxn ang="0">
                      <a:pos x="18" y="10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6" y="19"/>
                      </a:lnTo>
                      <a:lnTo>
                        <a:pt x="8" y="19"/>
                      </a:lnTo>
                      <a:lnTo>
                        <a:pt x="10" y="19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D2D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7" name="Freeform 996"/>
                <p:cNvSpPr>
                  <a:spLocks/>
                </p:cNvSpPr>
                <p:nvPr/>
              </p:nvSpPr>
              <p:spPr bwMode="auto">
                <a:xfrm>
                  <a:off x="1616" y="1941"/>
                  <a:ext cx="18" cy="19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6"/>
                    </a:cxn>
                    <a:cxn ang="0">
                      <a:pos x="4" y="17"/>
                    </a:cxn>
                    <a:cxn ang="0">
                      <a:pos x="8" y="17"/>
                    </a:cxn>
                    <a:cxn ang="0">
                      <a:pos x="10" y="17"/>
                    </a:cxn>
                    <a:cxn ang="0">
                      <a:pos x="14" y="17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0"/>
                    </a:cxn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6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12" y="17"/>
                    </a:cxn>
                    <a:cxn ang="0">
                      <a:pos x="16" y="16"/>
                    </a:cxn>
                    <a:cxn ang="0">
                      <a:pos x="18" y="14"/>
                    </a:cxn>
                    <a:cxn ang="0">
                      <a:pos x="18" y="10"/>
                    </a:cxn>
                  </a:cxnLst>
                  <a:rect l="0" t="0" r="r" b="b"/>
                  <a:pathLst>
                    <a:path w="18" h="19">
                      <a:moveTo>
                        <a:pt x="18" y="10"/>
                      </a:move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9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D3D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8" name="Freeform 997"/>
                <p:cNvSpPr>
                  <a:spLocks/>
                </p:cNvSpPr>
                <p:nvPr/>
              </p:nvSpPr>
              <p:spPr bwMode="auto">
                <a:xfrm>
                  <a:off x="1616" y="1941"/>
                  <a:ext cx="18" cy="17"/>
                </a:xfrm>
                <a:custGeom>
                  <a:avLst/>
                  <a:gdLst/>
                  <a:ahLst/>
                  <a:cxnLst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4" y="17"/>
                    </a:cxn>
                    <a:cxn ang="0">
                      <a:pos x="8" y="17"/>
                    </a:cxn>
                    <a:cxn ang="0">
                      <a:pos x="10" y="17"/>
                    </a:cxn>
                    <a:cxn ang="0">
                      <a:pos x="14" y="17"/>
                    </a:cxn>
                    <a:cxn ang="0">
                      <a:pos x="16" y="14"/>
                    </a:cxn>
                    <a:cxn ang="0">
                      <a:pos x="18" y="12"/>
                    </a:cxn>
                    <a:cxn ang="0">
                      <a:pos x="18" y="10"/>
                    </a:cxn>
                    <a:cxn ang="0">
                      <a:pos x="16" y="6"/>
                    </a:cxn>
                    <a:cxn ang="0">
                      <a:pos x="16" y="4"/>
                    </a:cxn>
                    <a:cxn ang="0">
                      <a:pos x="12" y="2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4"/>
                    </a:cxn>
                    <a:cxn ang="0">
                      <a:pos x="2" y="16"/>
                    </a:cxn>
                    <a:cxn ang="0">
                      <a:pos x="6" y="17"/>
                    </a:cxn>
                    <a:cxn ang="0">
                      <a:pos x="8" y="17"/>
                    </a:cxn>
                    <a:cxn ang="0">
                      <a:pos x="12" y="17"/>
                    </a:cxn>
                    <a:cxn ang="0">
                      <a:pos x="16" y="16"/>
                    </a:cxn>
                    <a:cxn ang="0">
                      <a:pos x="16" y="14"/>
                    </a:cxn>
                    <a:cxn ang="0">
                      <a:pos x="18" y="10"/>
                    </a:cxn>
                  </a:cxnLst>
                  <a:rect l="0" t="0" r="r" b="b"/>
                  <a:pathLst>
                    <a:path w="18" h="17">
                      <a:moveTo>
                        <a:pt x="18" y="10"/>
                      </a:move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8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2" y="14"/>
                      </a:lnTo>
                      <a:lnTo>
                        <a:pt x="2" y="16"/>
                      </a:lnTo>
                      <a:lnTo>
                        <a:pt x="4" y="17"/>
                      </a:lnTo>
                      <a:lnTo>
                        <a:pt x="6" y="17"/>
                      </a:lnTo>
                      <a:lnTo>
                        <a:pt x="8" y="17"/>
                      </a:lnTo>
                      <a:lnTo>
                        <a:pt x="8" y="17"/>
                      </a:lnTo>
                      <a:lnTo>
                        <a:pt x="10" y="17"/>
                      </a:lnTo>
                      <a:lnTo>
                        <a:pt x="12" y="17"/>
                      </a:lnTo>
                      <a:lnTo>
                        <a:pt x="14" y="17"/>
                      </a:lnTo>
                      <a:lnTo>
                        <a:pt x="16" y="16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close/>
                    </a:path>
                  </a:pathLst>
                </a:custGeom>
                <a:solidFill>
                  <a:srgbClr val="FFD4D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89" name="Freeform 998"/>
                <p:cNvSpPr>
                  <a:spLocks/>
                </p:cNvSpPr>
                <p:nvPr/>
              </p:nvSpPr>
              <p:spPr bwMode="auto">
                <a:xfrm>
                  <a:off x="1616" y="1943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4" y="15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5"/>
                    </a:cxn>
                    <a:cxn ang="0">
                      <a:pos x="16" y="12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2" y="14"/>
                    </a:cxn>
                    <a:cxn ang="0">
                      <a:pos x="6" y="15"/>
                    </a:cxn>
                    <a:cxn ang="0">
                      <a:pos x="8" y="15"/>
                    </a:cxn>
                    <a:cxn ang="0">
                      <a:pos x="12" y="15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8" y="8"/>
                    </a:cxn>
                  </a:cxnLst>
                  <a:rect l="0" t="0" r="r" b="b"/>
                  <a:pathLst>
                    <a:path w="18" h="15">
                      <a:moveTo>
                        <a:pt x="18" y="8"/>
                      </a:move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5"/>
                      </a:lnTo>
                      <a:lnTo>
                        <a:pt x="16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FFD5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0" name="Freeform 999"/>
                <p:cNvSpPr>
                  <a:spLocks/>
                </p:cNvSpPr>
                <p:nvPr/>
              </p:nvSpPr>
              <p:spPr bwMode="auto">
                <a:xfrm>
                  <a:off x="1616" y="1943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2" y="14"/>
                    </a:cxn>
                    <a:cxn ang="0">
                      <a:pos x="6" y="15"/>
                    </a:cxn>
                    <a:cxn ang="0">
                      <a:pos x="8" y="15"/>
                    </a:cxn>
                    <a:cxn ang="0">
                      <a:pos x="12" y="15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8" y="8"/>
                    </a:cxn>
                  </a:cxnLst>
                  <a:rect l="0" t="0" r="r" b="b"/>
                  <a:pathLst>
                    <a:path w="18" h="15">
                      <a:moveTo>
                        <a:pt x="18" y="8"/>
                      </a:move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FFD7D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1" name="Freeform 1000"/>
                <p:cNvSpPr>
                  <a:spLocks/>
                </p:cNvSpPr>
                <p:nvPr/>
              </p:nvSpPr>
              <p:spPr bwMode="auto">
                <a:xfrm>
                  <a:off x="1616" y="1943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16" y="4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6" y="15"/>
                    </a:cxn>
                    <a:cxn ang="0">
                      <a:pos x="8" y="15"/>
                    </a:cxn>
                    <a:cxn ang="0">
                      <a:pos x="12" y="15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8" y="8"/>
                    </a:cxn>
                  </a:cxnLst>
                  <a:rect l="0" t="0" r="r" b="b"/>
                  <a:pathLst>
                    <a:path w="18" h="15">
                      <a:moveTo>
                        <a:pt x="18" y="8"/>
                      </a:moveTo>
                      <a:lnTo>
                        <a:pt x="18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FFD7D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2" name="Freeform 1001"/>
                <p:cNvSpPr>
                  <a:spLocks/>
                </p:cNvSpPr>
                <p:nvPr/>
              </p:nvSpPr>
              <p:spPr bwMode="auto">
                <a:xfrm>
                  <a:off x="1616" y="1943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10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4"/>
                    </a:cxn>
                    <a:cxn ang="0">
                      <a:pos x="6" y="15"/>
                    </a:cxn>
                    <a:cxn ang="0">
                      <a:pos x="8" y="15"/>
                    </a:cxn>
                    <a:cxn ang="0">
                      <a:pos x="12" y="15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6" y="8"/>
                    </a:cxn>
                  </a:cxnLst>
                  <a:rect l="0" t="0" r="r" b="b"/>
                  <a:pathLst>
                    <a:path w="18" h="15">
                      <a:moveTo>
                        <a:pt x="18" y="8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8" y="8"/>
                      </a:lnTo>
                      <a:close/>
                    </a:path>
                  </a:pathLst>
                </a:custGeom>
                <a:solidFill>
                  <a:srgbClr val="FFD8D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3" name="Freeform 1002"/>
                <p:cNvSpPr>
                  <a:spLocks/>
                </p:cNvSpPr>
                <p:nvPr/>
              </p:nvSpPr>
              <p:spPr bwMode="auto">
                <a:xfrm>
                  <a:off x="1616" y="1943"/>
                  <a:ext cx="16" cy="15"/>
                </a:xfrm>
                <a:custGeom>
                  <a:avLst/>
                  <a:gdLst/>
                  <a:ahLst/>
                  <a:cxnLst>
                    <a:cxn ang="0">
                      <a:pos x="16" y="6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10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8" y="15"/>
                    </a:cxn>
                    <a:cxn ang="0">
                      <a:pos x="10" y="15"/>
                    </a:cxn>
                    <a:cxn ang="0">
                      <a:pos x="14" y="14"/>
                    </a:cxn>
                    <a:cxn ang="0">
                      <a:pos x="16" y="12"/>
                    </a:cxn>
                    <a:cxn ang="0">
                      <a:pos x="16" y="10"/>
                    </a:cxn>
                    <a:cxn ang="0">
                      <a:pos x="16" y="8"/>
                    </a:cxn>
                    <a:cxn ang="0">
                      <a:pos x="16" y="4"/>
                    </a:cxn>
                    <a:cxn ang="0">
                      <a:pos x="14" y="2"/>
                    </a:cxn>
                    <a:cxn ang="0">
                      <a:pos x="12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4" y="14"/>
                    </a:cxn>
                    <a:cxn ang="0">
                      <a:pos x="6" y="14"/>
                    </a:cxn>
                    <a:cxn ang="0">
                      <a:pos x="8" y="15"/>
                    </a:cxn>
                    <a:cxn ang="0">
                      <a:pos x="12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6" y="8"/>
                    </a:cxn>
                  </a:cxnLst>
                  <a:rect l="0" t="0" r="r" b="b"/>
                  <a:pathLst>
                    <a:path w="16" h="15">
                      <a:moveTo>
                        <a:pt x="16" y="8"/>
                      </a:move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5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4" y="2"/>
                      </a:lnTo>
                      <a:lnTo>
                        <a:pt x="14" y="2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10" y="15"/>
                      </a:lnTo>
                      <a:lnTo>
                        <a:pt x="12" y="14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6" y="12"/>
                      </a:lnTo>
                      <a:lnTo>
                        <a:pt x="16" y="10"/>
                      </a:lnTo>
                      <a:lnTo>
                        <a:pt x="16" y="10"/>
                      </a:lnTo>
                      <a:lnTo>
                        <a:pt x="16" y="8"/>
                      </a:lnTo>
                      <a:lnTo>
                        <a:pt x="16" y="8"/>
                      </a:lnTo>
                      <a:close/>
                    </a:path>
                  </a:pathLst>
                </a:custGeom>
                <a:solidFill>
                  <a:srgbClr val="FFD9D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4" name="Freeform 1003"/>
                <p:cNvSpPr>
                  <a:spLocks/>
                </p:cNvSpPr>
                <p:nvPr/>
              </p:nvSpPr>
              <p:spPr bwMode="auto">
                <a:xfrm>
                  <a:off x="1618" y="1943"/>
                  <a:ext cx="14" cy="15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6" y="15"/>
                    </a:cxn>
                    <a:cxn ang="0">
                      <a:pos x="8" y="15"/>
                    </a:cxn>
                    <a:cxn ang="0">
                      <a:pos x="12" y="14"/>
                    </a:cxn>
                    <a:cxn ang="0">
                      <a:pos x="14" y="12"/>
                    </a:cxn>
                    <a:cxn ang="0">
                      <a:pos x="14" y="10"/>
                    </a:cxn>
                    <a:cxn ang="0">
                      <a:pos x="14" y="8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4" y="14"/>
                    </a:cxn>
                    <a:cxn ang="0">
                      <a:pos x="6" y="15"/>
                    </a:cxn>
                    <a:cxn ang="0">
                      <a:pos x="10" y="14"/>
                    </a:cxn>
                    <a:cxn ang="0">
                      <a:pos x="12" y="14"/>
                    </a:cxn>
                    <a:cxn ang="0">
                      <a:pos x="14" y="10"/>
                    </a:cxn>
                    <a:cxn ang="0">
                      <a:pos x="14" y="8"/>
                    </a:cxn>
                  </a:cxnLst>
                  <a:rect l="0" t="0" r="r" b="b"/>
                  <a:pathLst>
                    <a:path w="14" h="15">
                      <a:moveTo>
                        <a:pt x="14" y="8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FFDAD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5" name="Freeform 1004"/>
                <p:cNvSpPr>
                  <a:spLocks/>
                </p:cNvSpPr>
                <p:nvPr/>
              </p:nvSpPr>
              <p:spPr bwMode="auto">
                <a:xfrm>
                  <a:off x="1618" y="1943"/>
                  <a:ext cx="14" cy="15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6" y="15"/>
                    </a:cxn>
                    <a:cxn ang="0">
                      <a:pos x="8" y="15"/>
                    </a:cxn>
                    <a:cxn ang="0">
                      <a:pos x="12" y="14"/>
                    </a:cxn>
                    <a:cxn ang="0">
                      <a:pos x="14" y="12"/>
                    </a:cxn>
                    <a:cxn ang="0">
                      <a:pos x="14" y="10"/>
                    </a:cxn>
                    <a:cxn ang="0">
                      <a:pos x="14" y="8"/>
                    </a:cxn>
                    <a:cxn ang="0">
                      <a:pos x="14" y="6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6" y="15"/>
                    </a:cxn>
                    <a:cxn ang="0">
                      <a:pos x="10" y="14"/>
                    </a:cxn>
                    <a:cxn ang="0">
                      <a:pos x="12" y="12"/>
                    </a:cxn>
                    <a:cxn ang="0">
                      <a:pos x="14" y="10"/>
                    </a:cxn>
                    <a:cxn ang="0">
                      <a:pos x="14" y="8"/>
                    </a:cxn>
                  </a:cxnLst>
                  <a:rect l="0" t="0" r="r" b="b"/>
                  <a:pathLst>
                    <a:path w="14" h="15">
                      <a:moveTo>
                        <a:pt x="14" y="8"/>
                      </a:move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8" y="15"/>
                      </a:lnTo>
                      <a:lnTo>
                        <a:pt x="10" y="14"/>
                      </a:lnTo>
                      <a:lnTo>
                        <a:pt x="12" y="14"/>
                      </a:lnTo>
                      <a:lnTo>
                        <a:pt x="12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5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FFDBD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6" name="Freeform 1005"/>
                <p:cNvSpPr>
                  <a:spLocks/>
                </p:cNvSpPr>
                <p:nvPr/>
              </p:nvSpPr>
              <p:spPr bwMode="auto">
                <a:xfrm>
                  <a:off x="1618" y="1943"/>
                  <a:ext cx="14" cy="15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4"/>
                    </a:cxn>
                    <a:cxn ang="0">
                      <a:pos x="10" y="14"/>
                    </a:cxn>
                    <a:cxn ang="0">
                      <a:pos x="12" y="12"/>
                    </a:cxn>
                    <a:cxn ang="0">
                      <a:pos x="14" y="10"/>
                    </a:cxn>
                    <a:cxn ang="0">
                      <a:pos x="14" y="8"/>
                    </a:cxn>
                    <a:cxn ang="0">
                      <a:pos x="14" y="6"/>
                    </a:cxn>
                    <a:cxn ang="0">
                      <a:pos x="12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6" y="14"/>
                    </a:cxn>
                    <a:cxn ang="0">
                      <a:pos x="10" y="14"/>
                    </a:cxn>
                    <a:cxn ang="0">
                      <a:pos x="12" y="12"/>
                    </a:cxn>
                    <a:cxn ang="0">
                      <a:pos x="14" y="10"/>
                    </a:cxn>
                    <a:cxn ang="0">
                      <a:pos x="14" y="8"/>
                    </a:cxn>
                  </a:cxnLst>
                  <a:rect l="0" t="0" r="r" b="b"/>
                  <a:pathLst>
                    <a:path w="14" h="15">
                      <a:moveTo>
                        <a:pt x="14" y="8"/>
                      </a:move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5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FFDDD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7" name="Freeform 1006"/>
                <p:cNvSpPr>
                  <a:spLocks/>
                </p:cNvSpPr>
                <p:nvPr/>
              </p:nvSpPr>
              <p:spPr bwMode="auto">
                <a:xfrm>
                  <a:off x="1618" y="1943"/>
                  <a:ext cx="14" cy="14"/>
                </a:xfrm>
                <a:custGeom>
                  <a:avLst/>
                  <a:gdLst/>
                  <a:ahLst/>
                  <a:cxnLst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2" y="14"/>
                    </a:cxn>
                    <a:cxn ang="0">
                      <a:pos x="6" y="14"/>
                    </a:cxn>
                    <a:cxn ang="0">
                      <a:pos x="8" y="14"/>
                    </a:cxn>
                    <a:cxn ang="0">
                      <a:pos x="10" y="14"/>
                    </a:cxn>
                    <a:cxn ang="0">
                      <a:pos x="12" y="12"/>
                    </a:cxn>
                    <a:cxn ang="0">
                      <a:pos x="14" y="10"/>
                    </a:cxn>
                    <a:cxn ang="0">
                      <a:pos x="14" y="8"/>
                    </a:cxn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2"/>
                    </a:cxn>
                    <a:cxn ang="0">
                      <a:pos x="4" y="14"/>
                    </a:cxn>
                    <a:cxn ang="0">
                      <a:pos x="6" y="14"/>
                    </a:cxn>
                    <a:cxn ang="0">
                      <a:pos x="10" y="14"/>
                    </a:cxn>
                    <a:cxn ang="0">
                      <a:pos x="12" y="12"/>
                    </a:cxn>
                    <a:cxn ang="0">
                      <a:pos x="14" y="10"/>
                    </a:cxn>
                    <a:cxn ang="0">
                      <a:pos x="14" y="8"/>
                    </a:cxn>
                  </a:cxnLst>
                  <a:rect l="0" t="0" r="r" b="b"/>
                  <a:pathLst>
                    <a:path w="14" h="14">
                      <a:moveTo>
                        <a:pt x="14" y="8"/>
                      </a:move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8" y="14"/>
                      </a:lnTo>
                      <a:lnTo>
                        <a:pt x="10" y="14"/>
                      </a:lnTo>
                      <a:lnTo>
                        <a:pt x="10" y="14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close/>
                    </a:path>
                  </a:pathLst>
                </a:custGeom>
                <a:solidFill>
                  <a:srgbClr val="FFDDD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8" name="Freeform 1007"/>
                <p:cNvSpPr>
                  <a:spLocks/>
                </p:cNvSpPr>
                <p:nvPr/>
              </p:nvSpPr>
              <p:spPr bwMode="auto">
                <a:xfrm>
                  <a:off x="1618" y="1945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8" y="12"/>
                    </a:cxn>
                    <a:cxn ang="0">
                      <a:pos x="10" y="12"/>
                    </a:cxn>
                    <a:cxn ang="0">
                      <a:pos x="12" y="10"/>
                    </a:cxn>
                    <a:cxn ang="0">
                      <a:pos x="14" y="8"/>
                    </a:cxn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10" y="12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12">
                      <a:moveTo>
                        <a:pt x="14" y="6"/>
                      </a:moveTo>
                      <a:lnTo>
                        <a:pt x="14" y="4"/>
                      </a:lnTo>
                      <a:lnTo>
                        <a:pt x="14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FFDED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199" name="Freeform 1008"/>
                <p:cNvSpPr>
                  <a:spLocks/>
                </p:cNvSpPr>
                <p:nvPr/>
              </p:nvSpPr>
              <p:spPr bwMode="auto">
                <a:xfrm>
                  <a:off x="1618" y="1945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8" y="12"/>
                    </a:cxn>
                    <a:cxn ang="0">
                      <a:pos x="10" y="12"/>
                    </a:cxn>
                    <a:cxn ang="0">
                      <a:pos x="12" y="10"/>
                    </a:cxn>
                    <a:cxn ang="0">
                      <a:pos x="14" y="8"/>
                    </a:cxn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10" y="12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12">
                      <a:moveTo>
                        <a:pt x="14" y="6"/>
                      </a:move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FFDFE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0" name="Freeform 1009"/>
                <p:cNvSpPr>
                  <a:spLocks/>
                </p:cNvSpPr>
                <p:nvPr/>
              </p:nvSpPr>
              <p:spPr bwMode="auto">
                <a:xfrm>
                  <a:off x="1618" y="1945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14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8" y="12"/>
                    </a:cxn>
                    <a:cxn ang="0">
                      <a:pos x="10" y="12"/>
                    </a:cxn>
                    <a:cxn ang="0">
                      <a:pos x="12" y="10"/>
                    </a:cxn>
                    <a:cxn ang="0">
                      <a:pos x="14" y="8"/>
                    </a:cxn>
                    <a:cxn ang="0">
                      <a:pos x="14" y="6"/>
                    </a:cxn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10" y="12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</a:cxnLst>
                  <a:rect l="0" t="0" r="r" b="b"/>
                  <a:pathLst>
                    <a:path w="14" h="12">
                      <a:moveTo>
                        <a:pt x="14" y="6"/>
                      </a:moveTo>
                      <a:lnTo>
                        <a:pt x="14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FFE0E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1" name="Freeform 1010"/>
                <p:cNvSpPr>
                  <a:spLocks/>
                </p:cNvSpPr>
                <p:nvPr/>
              </p:nvSpPr>
              <p:spPr bwMode="auto">
                <a:xfrm>
                  <a:off x="1618" y="1945"/>
                  <a:ext cx="14" cy="12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8" y="12"/>
                    </a:cxn>
                    <a:cxn ang="0">
                      <a:pos x="10" y="12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2" y="6"/>
                    </a:cxn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10" y="12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4" h="12">
                      <a:moveTo>
                        <a:pt x="14" y="6"/>
                      </a:move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2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4" y="6"/>
                      </a:lnTo>
                      <a:close/>
                    </a:path>
                  </a:pathLst>
                </a:custGeom>
                <a:solidFill>
                  <a:srgbClr val="FFE2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2" name="Freeform 1011"/>
                <p:cNvSpPr>
                  <a:spLocks/>
                </p:cNvSpPr>
                <p:nvPr/>
              </p:nvSpPr>
              <p:spPr bwMode="auto">
                <a:xfrm>
                  <a:off x="1618" y="1945"/>
                  <a:ext cx="12" cy="12"/>
                </a:xfrm>
                <a:custGeom>
                  <a:avLst/>
                  <a:gdLst/>
                  <a:ahLst/>
                  <a:cxnLst>
                    <a:cxn ang="0">
                      <a:pos x="12" y="4"/>
                    </a:cxn>
                    <a:cxn ang="0">
                      <a:pos x="12" y="2"/>
                    </a:cxn>
                    <a:cxn ang="0">
                      <a:pos x="10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4" y="10"/>
                    </a:cxn>
                    <a:cxn ang="0">
                      <a:pos x="6" y="12"/>
                    </a:cxn>
                    <a:cxn ang="0">
                      <a:pos x="8" y="12"/>
                    </a:cxn>
                    <a:cxn ang="0">
                      <a:pos x="10" y="10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2" y="6"/>
                    </a:cxn>
                    <a:cxn ang="0">
                      <a:pos x="12" y="4"/>
                    </a:cxn>
                    <a:cxn ang="0">
                      <a:pos x="10" y="2"/>
                    </a:cxn>
                    <a:cxn ang="0">
                      <a:pos x="10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10" y="12"/>
                    </a:cxn>
                    <a:cxn ang="0">
                      <a:pos x="10" y="10"/>
                    </a:cxn>
                    <a:cxn ang="0">
                      <a:pos x="12" y="8"/>
                    </a:cxn>
                    <a:cxn ang="0">
                      <a:pos x="12" y="6"/>
                    </a:cxn>
                  </a:cxnLst>
                  <a:rect l="0" t="0" r="r" b="b"/>
                  <a:pathLst>
                    <a:path w="12" h="12">
                      <a:moveTo>
                        <a:pt x="12" y="6"/>
                      </a:move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2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10" y="12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close/>
                    </a:path>
                  </a:pathLst>
                </a:custGeom>
                <a:solidFill>
                  <a:srgbClr val="FFE2E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3" name="Freeform 1012"/>
                <p:cNvSpPr>
                  <a:spLocks/>
                </p:cNvSpPr>
                <p:nvPr/>
              </p:nvSpPr>
              <p:spPr bwMode="auto">
                <a:xfrm>
                  <a:off x="1620" y="1945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8" y="10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8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12">
                      <a:moveTo>
                        <a:pt x="10" y="6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2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8" y="12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FFE3E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4" name="Freeform 1013"/>
                <p:cNvSpPr>
                  <a:spLocks/>
                </p:cNvSpPr>
                <p:nvPr/>
              </p:nvSpPr>
              <p:spPr bwMode="auto">
                <a:xfrm>
                  <a:off x="1620" y="1945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8" y="10"/>
                    </a:cxn>
                    <a:cxn ang="0">
                      <a:pos x="10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0"/>
                    </a:cxn>
                    <a:cxn ang="0">
                      <a:pos x="8" y="10"/>
                    </a:cxn>
                    <a:cxn ang="0">
                      <a:pos x="10" y="8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12">
                      <a:moveTo>
                        <a:pt x="10" y="6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FFE4E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5" name="Freeform 1014"/>
                <p:cNvSpPr>
                  <a:spLocks/>
                </p:cNvSpPr>
                <p:nvPr/>
              </p:nvSpPr>
              <p:spPr bwMode="auto">
                <a:xfrm>
                  <a:off x="1620" y="1945"/>
                  <a:ext cx="10" cy="12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2"/>
                    </a:cxn>
                    <a:cxn ang="0">
                      <a:pos x="6" y="12"/>
                    </a:cxn>
                    <a:cxn ang="0">
                      <a:pos x="8" y="10"/>
                    </a:cxn>
                    <a:cxn ang="0">
                      <a:pos x="10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4" y="10"/>
                    </a:cxn>
                    <a:cxn ang="0">
                      <a:pos x="6" y="10"/>
                    </a:cxn>
                    <a:cxn ang="0">
                      <a:pos x="8" y="10"/>
                    </a:cxn>
                    <a:cxn ang="0">
                      <a:pos x="10" y="8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12">
                      <a:moveTo>
                        <a:pt x="10" y="6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2"/>
                      </a:lnTo>
                      <a:lnTo>
                        <a:pt x="4" y="12"/>
                      </a:lnTo>
                      <a:lnTo>
                        <a:pt x="6" y="12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FFE5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6" name="Freeform 1015"/>
                <p:cNvSpPr>
                  <a:spLocks/>
                </p:cNvSpPr>
                <p:nvPr/>
              </p:nvSpPr>
              <p:spPr bwMode="auto">
                <a:xfrm>
                  <a:off x="1620" y="1945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0"/>
                    </a:cxn>
                    <a:cxn ang="0">
                      <a:pos x="6" y="10"/>
                    </a:cxn>
                    <a:cxn ang="0">
                      <a:pos x="8" y="10"/>
                    </a:cxn>
                    <a:cxn ang="0">
                      <a:pos x="10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2" y="10"/>
                    </a:cxn>
                    <a:cxn ang="0">
                      <a:pos x="4" y="10"/>
                    </a:cxn>
                    <a:cxn ang="0">
                      <a:pos x="6" y="10"/>
                    </a:cxn>
                    <a:cxn ang="0">
                      <a:pos x="8" y="10"/>
                    </a:cxn>
                    <a:cxn ang="0">
                      <a:pos x="10" y="8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10">
                      <a:moveTo>
                        <a:pt x="10" y="6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FFE6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7" name="Freeform 1016"/>
                <p:cNvSpPr>
                  <a:spLocks/>
                </p:cNvSpPr>
                <p:nvPr/>
              </p:nvSpPr>
              <p:spPr bwMode="auto">
                <a:xfrm>
                  <a:off x="1620" y="1945"/>
                  <a:ext cx="10" cy="10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0"/>
                    </a:cxn>
                    <a:cxn ang="0">
                      <a:pos x="6" y="10"/>
                    </a:cxn>
                    <a:cxn ang="0">
                      <a:pos x="8" y="10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10"/>
                    </a:cxn>
                    <a:cxn ang="0">
                      <a:pos x="4" y="10"/>
                    </a:cxn>
                    <a:cxn ang="0">
                      <a:pos x="4" y="10"/>
                    </a:cxn>
                    <a:cxn ang="0">
                      <a:pos x="6" y="10"/>
                    </a:cxn>
                    <a:cxn ang="0">
                      <a:pos x="8" y="10"/>
                    </a:cxn>
                    <a:cxn ang="0">
                      <a:pos x="10" y="8"/>
                    </a:cxn>
                    <a:cxn ang="0">
                      <a:pos x="10" y="6"/>
                    </a:cxn>
                  </a:cxnLst>
                  <a:rect l="0" t="0" r="r" b="b"/>
                  <a:pathLst>
                    <a:path w="10" h="10">
                      <a:moveTo>
                        <a:pt x="10" y="6"/>
                      </a:move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10"/>
                      </a:lnTo>
                      <a:lnTo>
                        <a:pt x="2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4" y="10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10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close/>
                    </a:path>
                  </a:pathLst>
                </a:custGeom>
                <a:solidFill>
                  <a:srgbClr val="FFE8E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8" name="Freeform 1017"/>
                <p:cNvSpPr>
                  <a:spLocks/>
                </p:cNvSpPr>
                <p:nvPr/>
              </p:nvSpPr>
              <p:spPr bwMode="auto">
                <a:xfrm>
                  <a:off x="1620" y="1947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8" y="8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0" h="8">
                      <a:moveTo>
                        <a:pt x="10" y="4"/>
                      </a:move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E8E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09" name="Freeform 1018"/>
                <p:cNvSpPr>
                  <a:spLocks/>
                </p:cNvSpPr>
                <p:nvPr/>
              </p:nvSpPr>
              <p:spPr bwMode="auto">
                <a:xfrm>
                  <a:off x="1620" y="1947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8" y="8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10" h="8">
                      <a:moveTo>
                        <a:pt x="10" y="4"/>
                      </a:move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10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E9E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0" name="Freeform 1019"/>
                <p:cNvSpPr>
                  <a:spLocks/>
                </p:cNvSpPr>
                <p:nvPr/>
              </p:nvSpPr>
              <p:spPr bwMode="auto">
                <a:xfrm>
                  <a:off x="1620" y="1947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8" y="8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10" h="8">
                      <a:moveTo>
                        <a:pt x="10" y="4"/>
                      </a:moveTo>
                      <a:lnTo>
                        <a:pt x="10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10" y="4"/>
                      </a:lnTo>
                      <a:close/>
                    </a:path>
                  </a:pathLst>
                </a:custGeom>
                <a:solidFill>
                  <a:srgbClr val="FFEA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1" name="Freeform 1020"/>
                <p:cNvSpPr>
                  <a:spLocks/>
                </p:cNvSpPr>
                <p:nvPr/>
              </p:nvSpPr>
              <p:spPr bwMode="auto">
                <a:xfrm>
                  <a:off x="1620" y="1947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6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8" y="8"/>
                    </a:cxn>
                    <a:cxn ang="0">
                      <a:pos x="8" y="6"/>
                    </a:cxn>
                    <a:cxn ang="0">
                      <a:pos x="8" y="4"/>
                    </a:cxn>
                    <a:cxn ang="0">
                      <a:pos x="8" y="4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4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8" y="4"/>
                    </a:cxn>
                  </a:cxnLst>
                  <a:rect l="0" t="0" r="r" b="b"/>
                  <a:pathLst>
                    <a:path w="8" h="8">
                      <a:moveTo>
                        <a:pt x="8" y="4"/>
                      </a:move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8" y="4"/>
                      </a:lnTo>
                      <a:close/>
                    </a:path>
                  </a:pathLst>
                </a:custGeom>
                <a:solidFill>
                  <a:srgbClr val="FFEBE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2" name="Freeform 1021"/>
                <p:cNvSpPr>
                  <a:spLocks/>
                </p:cNvSpPr>
                <p:nvPr/>
              </p:nvSpPr>
              <p:spPr bwMode="auto">
                <a:xfrm>
                  <a:off x="1622" y="1947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8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8">
                      <a:moveTo>
                        <a:pt x="6" y="4"/>
                      </a:move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6" y="8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ECE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3" name="Freeform 1022"/>
                <p:cNvSpPr>
                  <a:spLocks/>
                </p:cNvSpPr>
                <p:nvPr/>
              </p:nvSpPr>
              <p:spPr bwMode="auto">
                <a:xfrm>
                  <a:off x="1622" y="1947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4" y="6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8">
                      <a:moveTo>
                        <a:pt x="6" y="4"/>
                      </a:move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EEE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4" name="Freeform 1023"/>
                <p:cNvSpPr>
                  <a:spLocks/>
                </p:cNvSpPr>
                <p:nvPr/>
              </p:nvSpPr>
              <p:spPr bwMode="auto">
                <a:xfrm>
                  <a:off x="1622" y="1947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4" y="6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2" y="8"/>
                    </a:cxn>
                    <a:cxn ang="0">
                      <a:pos x="4" y="6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8">
                      <a:moveTo>
                        <a:pt x="6" y="4"/>
                      </a:move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EEE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5" name="Freeform 1024"/>
                <p:cNvSpPr>
                  <a:spLocks/>
                </p:cNvSpPr>
                <p:nvPr/>
              </p:nvSpPr>
              <p:spPr bwMode="auto">
                <a:xfrm>
                  <a:off x="1622" y="1947"/>
                  <a:ext cx="6" cy="8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4" y="6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6" y="6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8">
                      <a:moveTo>
                        <a:pt x="6" y="4"/>
                      </a:move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EF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6" name="Freeform 1025"/>
                <p:cNvSpPr>
                  <a:spLocks/>
                </p:cNvSpPr>
                <p:nvPr/>
              </p:nvSpPr>
              <p:spPr bwMode="auto">
                <a:xfrm>
                  <a:off x="1622" y="1947"/>
                  <a:ext cx="6" cy="6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6" y="6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4" y="6"/>
                    </a:cxn>
                    <a:cxn ang="0">
                      <a:pos x="4" y="6"/>
                    </a:cxn>
                    <a:cxn ang="0">
                      <a:pos x="6" y="4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6" h="6">
                      <a:moveTo>
                        <a:pt x="6" y="4"/>
                      </a:move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4" y="6"/>
                      </a:lnTo>
                      <a:lnTo>
                        <a:pt x="6" y="6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solidFill>
                  <a:srgbClr val="FFF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7" name="Freeform 1026"/>
                <p:cNvSpPr>
                  <a:spLocks/>
                </p:cNvSpPr>
                <p:nvPr/>
              </p:nvSpPr>
              <p:spPr bwMode="auto">
                <a:xfrm>
                  <a:off x="1622" y="1949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2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1F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8" name="Freeform 1027"/>
                <p:cNvSpPr>
                  <a:spLocks/>
                </p:cNvSpPr>
                <p:nvPr/>
              </p:nvSpPr>
              <p:spPr bwMode="auto">
                <a:xfrm>
                  <a:off x="1622" y="1949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2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2F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19" name="Freeform 1028"/>
                <p:cNvSpPr>
                  <a:spLocks/>
                </p:cNvSpPr>
                <p:nvPr/>
              </p:nvSpPr>
              <p:spPr bwMode="auto">
                <a:xfrm>
                  <a:off x="1622" y="1949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2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3F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0" name="Freeform 1029"/>
                <p:cNvSpPr>
                  <a:spLocks/>
                </p:cNvSpPr>
                <p:nvPr/>
              </p:nvSpPr>
              <p:spPr bwMode="auto">
                <a:xfrm>
                  <a:off x="1622" y="1949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2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6" h="4">
                      <a:moveTo>
                        <a:pt x="6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FFF4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1" name="Freeform 1030"/>
                <p:cNvSpPr>
                  <a:spLocks/>
                </p:cNvSpPr>
                <p:nvPr/>
              </p:nvSpPr>
              <p:spPr bwMode="auto">
                <a:xfrm>
                  <a:off x="1622" y="1949"/>
                  <a:ext cx="4" cy="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4" y="2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4" h="4">
                      <a:moveTo>
                        <a:pt x="4" y="2"/>
                      </a:move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4" y="2"/>
                      </a:lnTo>
                      <a:close/>
                    </a:path>
                  </a:pathLst>
                </a:custGeom>
                <a:solidFill>
                  <a:srgbClr val="FFF5F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2" name="Freeform 1031"/>
                <p:cNvSpPr>
                  <a:spLocks/>
                </p:cNvSpPr>
                <p:nvPr/>
              </p:nvSpPr>
              <p:spPr bwMode="auto">
                <a:xfrm>
                  <a:off x="1624" y="1949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6F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3" name="Freeform 1032"/>
                <p:cNvSpPr>
                  <a:spLocks/>
                </p:cNvSpPr>
                <p:nvPr/>
              </p:nvSpPr>
              <p:spPr bwMode="auto">
                <a:xfrm>
                  <a:off x="1624" y="1949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7F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4" name="Freeform 1033"/>
                <p:cNvSpPr>
                  <a:spLocks/>
                </p:cNvSpPr>
                <p:nvPr/>
              </p:nvSpPr>
              <p:spPr bwMode="auto">
                <a:xfrm>
                  <a:off x="1624" y="1949"/>
                  <a:ext cx="2" cy="4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4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5" name="Freeform 1034"/>
                <p:cNvSpPr>
                  <a:spLocks/>
                </p:cNvSpPr>
                <p:nvPr/>
              </p:nvSpPr>
              <p:spPr bwMode="auto">
                <a:xfrm>
                  <a:off x="1624" y="1949"/>
                  <a:ext cx="2" cy="2"/>
                </a:xfrm>
                <a:custGeom>
                  <a:avLst/>
                  <a:gdLst/>
                  <a:ahLst/>
                  <a:cxnLst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close/>
                    </a:path>
                  </a:pathLst>
                </a:custGeom>
                <a:solidFill>
                  <a:srgbClr val="FFF9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6" name="Freeform 1035"/>
                <p:cNvSpPr>
                  <a:spLocks/>
                </p:cNvSpPr>
                <p:nvPr/>
              </p:nvSpPr>
              <p:spPr bwMode="auto">
                <a:xfrm>
                  <a:off x="1624" y="195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AF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7" name="Freeform 1036"/>
                <p:cNvSpPr>
                  <a:spLocks/>
                </p:cNvSpPr>
                <p:nvPr/>
              </p:nvSpPr>
              <p:spPr bwMode="auto">
                <a:xfrm>
                  <a:off x="1624" y="195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BF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8" name="Freeform 1037"/>
                <p:cNvSpPr>
                  <a:spLocks/>
                </p:cNvSpPr>
                <p:nvPr/>
              </p:nvSpPr>
              <p:spPr bwMode="auto">
                <a:xfrm>
                  <a:off x="1624" y="195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CF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29" name="Freeform 1038"/>
                <p:cNvSpPr>
                  <a:spLocks/>
                </p:cNvSpPr>
                <p:nvPr/>
              </p:nvSpPr>
              <p:spPr bwMode="auto">
                <a:xfrm>
                  <a:off x="1624" y="1951"/>
                  <a:ext cx="2" cy="1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0" name="Freeform 1039"/>
                <p:cNvSpPr>
                  <a:spLocks/>
                </p:cNvSpPr>
                <p:nvPr/>
              </p:nvSpPr>
              <p:spPr bwMode="auto">
                <a:xfrm>
                  <a:off x="1597" y="1899"/>
                  <a:ext cx="56" cy="104"/>
                </a:xfrm>
                <a:custGeom>
                  <a:avLst/>
                  <a:gdLst/>
                  <a:ahLst/>
                  <a:cxnLst>
                    <a:cxn ang="0">
                      <a:pos x="27" y="104"/>
                    </a:cxn>
                    <a:cxn ang="0">
                      <a:pos x="33" y="102"/>
                    </a:cxn>
                    <a:cxn ang="0">
                      <a:pos x="39" y="100"/>
                    </a:cxn>
                    <a:cxn ang="0">
                      <a:pos x="42" y="94"/>
                    </a:cxn>
                    <a:cxn ang="0">
                      <a:pos x="46" y="88"/>
                    </a:cxn>
                    <a:cxn ang="0">
                      <a:pos x="50" y="81"/>
                    </a:cxn>
                    <a:cxn ang="0">
                      <a:pos x="54" y="71"/>
                    </a:cxn>
                    <a:cxn ang="0">
                      <a:pos x="54" y="61"/>
                    </a:cxn>
                    <a:cxn ang="0">
                      <a:pos x="56" y="52"/>
                    </a:cxn>
                    <a:cxn ang="0">
                      <a:pos x="54" y="42"/>
                    </a:cxn>
                    <a:cxn ang="0">
                      <a:pos x="54" y="31"/>
                    </a:cxn>
                    <a:cxn ang="0">
                      <a:pos x="50" y="23"/>
                    </a:cxn>
                    <a:cxn ang="0">
                      <a:pos x="46" y="15"/>
                    </a:cxn>
                    <a:cxn ang="0">
                      <a:pos x="42" y="10"/>
                    </a:cxn>
                    <a:cxn ang="0">
                      <a:pos x="39" y="4"/>
                    </a:cxn>
                    <a:cxn ang="0">
                      <a:pos x="33" y="2"/>
                    </a:cxn>
                    <a:cxn ang="0">
                      <a:pos x="27" y="0"/>
                    </a:cxn>
                    <a:cxn ang="0">
                      <a:pos x="23" y="2"/>
                    </a:cxn>
                    <a:cxn ang="0">
                      <a:pos x="17" y="4"/>
                    </a:cxn>
                    <a:cxn ang="0">
                      <a:pos x="14" y="10"/>
                    </a:cxn>
                    <a:cxn ang="0">
                      <a:pos x="8" y="15"/>
                    </a:cxn>
                    <a:cxn ang="0">
                      <a:pos x="6" y="23"/>
                    </a:cxn>
                    <a:cxn ang="0">
                      <a:pos x="2" y="31"/>
                    </a:cxn>
                    <a:cxn ang="0">
                      <a:pos x="2" y="42"/>
                    </a:cxn>
                    <a:cxn ang="0">
                      <a:pos x="0" y="52"/>
                    </a:cxn>
                    <a:cxn ang="0">
                      <a:pos x="2" y="61"/>
                    </a:cxn>
                    <a:cxn ang="0">
                      <a:pos x="2" y="71"/>
                    </a:cxn>
                    <a:cxn ang="0">
                      <a:pos x="6" y="81"/>
                    </a:cxn>
                    <a:cxn ang="0">
                      <a:pos x="8" y="88"/>
                    </a:cxn>
                    <a:cxn ang="0">
                      <a:pos x="14" y="94"/>
                    </a:cxn>
                    <a:cxn ang="0">
                      <a:pos x="17" y="100"/>
                    </a:cxn>
                    <a:cxn ang="0">
                      <a:pos x="23" y="102"/>
                    </a:cxn>
                    <a:cxn ang="0">
                      <a:pos x="27" y="104"/>
                    </a:cxn>
                  </a:cxnLst>
                  <a:rect l="0" t="0" r="r" b="b"/>
                  <a:pathLst>
                    <a:path w="56" h="104">
                      <a:moveTo>
                        <a:pt x="27" y="104"/>
                      </a:moveTo>
                      <a:lnTo>
                        <a:pt x="33" y="102"/>
                      </a:lnTo>
                      <a:lnTo>
                        <a:pt x="39" y="100"/>
                      </a:lnTo>
                      <a:lnTo>
                        <a:pt x="42" y="94"/>
                      </a:lnTo>
                      <a:lnTo>
                        <a:pt x="46" y="88"/>
                      </a:lnTo>
                      <a:lnTo>
                        <a:pt x="50" y="81"/>
                      </a:lnTo>
                      <a:lnTo>
                        <a:pt x="54" y="71"/>
                      </a:lnTo>
                      <a:lnTo>
                        <a:pt x="54" y="61"/>
                      </a:lnTo>
                      <a:lnTo>
                        <a:pt x="56" y="52"/>
                      </a:lnTo>
                      <a:lnTo>
                        <a:pt x="54" y="42"/>
                      </a:lnTo>
                      <a:lnTo>
                        <a:pt x="54" y="31"/>
                      </a:lnTo>
                      <a:lnTo>
                        <a:pt x="50" y="23"/>
                      </a:lnTo>
                      <a:lnTo>
                        <a:pt x="46" y="15"/>
                      </a:lnTo>
                      <a:lnTo>
                        <a:pt x="42" y="10"/>
                      </a:lnTo>
                      <a:lnTo>
                        <a:pt x="39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2"/>
                      </a:lnTo>
                      <a:lnTo>
                        <a:pt x="17" y="4"/>
                      </a:lnTo>
                      <a:lnTo>
                        <a:pt x="14" y="10"/>
                      </a:lnTo>
                      <a:lnTo>
                        <a:pt x="8" y="15"/>
                      </a:lnTo>
                      <a:lnTo>
                        <a:pt x="6" y="23"/>
                      </a:lnTo>
                      <a:lnTo>
                        <a:pt x="2" y="31"/>
                      </a:lnTo>
                      <a:lnTo>
                        <a:pt x="2" y="42"/>
                      </a:lnTo>
                      <a:lnTo>
                        <a:pt x="0" y="52"/>
                      </a:lnTo>
                      <a:lnTo>
                        <a:pt x="2" y="61"/>
                      </a:lnTo>
                      <a:lnTo>
                        <a:pt x="2" y="71"/>
                      </a:lnTo>
                      <a:lnTo>
                        <a:pt x="6" y="81"/>
                      </a:lnTo>
                      <a:lnTo>
                        <a:pt x="8" y="88"/>
                      </a:lnTo>
                      <a:lnTo>
                        <a:pt x="14" y="94"/>
                      </a:lnTo>
                      <a:lnTo>
                        <a:pt x="17" y="100"/>
                      </a:lnTo>
                      <a:lnTo>
                        <a:pt x="23" y="102"/>
                      </a:lnTo>
                      <a:lnTo>
                        <a:pt x="27" y="104"/>
                      </a:lnTo>
                    </a:path>
                  </a:pathLst>
                </a:custGeom>
                <a:noFill/>
                <a:ln w="0">
                  <a:solidFill>
                    <a:srgbClr val="FFFF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1" name="Freeform 1040"/>
                <p:cNvSpPr>
                  <a:spLocks noEditPoints="1"/>
                </p:cNvSpPr>
                <p:nvPr/>
              </p:nvSpPr>
              <p:spPr bwMode="auto">
                <a:xfrm>
                  <a:off x="2179" y="1339"/>
                  <a:ext cx="7" cy="103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3" y="1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2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5" y="1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0" y="103"/>
                    </a:cxn>
                    <a:cxn ang="0">
                      <a:pos x="3" y="103"/>
                    </a:cxn>
                    <a:cxn ang="0">
                      <a:pos x="7" y="103"/>
                    </a:cxn>
                    <a:cxn ang="0">
                      <a:pos x="7" y="103"/>
                    </a:cxn>
                    <a:cxn ang="0">
                      <a:pos x="5" y="103"/>
                    </a:cxn>
                    <a:cxn ang="0">
                      <a:pos x="5" y="103"/>
                    </a:cxn>
                    <a:cxn ang="0">
                      <a:pos x="5" y="103"/>
                    </a:cxn>
                    <a:cxn ang="0">
                      <a:pos x="5" y="103"/>
                    </a:cxn>
                    <a:cxn ang="0">
                      <a:pos x="3" y="103"/>
                    </a:cxn>
                    <a:cxn ang="0">
                      <a:pos x="3" y="103"/>
                    </a:cxn>
                    <a:cxn ang="0">
                      <a:pos x="3" y="103"/>
                    </a:cxn>
                    <a:cxn ang="0">
                      <a:pos x="3" y="103"/>
                    </a:cxn>
                    <a:cxn ang="0">
                      <a:pos x="2" y="103"/>
                    </a:cxn>
                    <a:cxn ang="0">
                      <a:pos x="2" y="103"/>
                    </a:cxn>
                    <a:cxn ang="0">
                      <a:pos x="2" y="103"/>
                    </a:cxn>
                    <a:cxn ang="0">
                      <a:pos x="2" y="103"/>
                    </a:cxn>
                    <a:cxn ang="0">
                      <a:pos x="2" y="103"/>
                    </a:cxn>
                    <a:cxn ang="0">
                      <a:pos x="0" y="103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7" h="103">
                      <a:moveTo>
                        <a:pt x="7" y="1"/>
                      </a:moveTo>
                      <a:lnTo>
                        <a:pt x="3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2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7" y="1"/>
                      </a:lnTo>
                      <a:lnTo>
                        <a:pt x="7" y="1"/>
                      </a:lnTo>
                      <a:close/>
                      <a:moveTo>
                        <a:pt x="0" y="103"/>
                      </a:moveTo>
                      <a:lnTo>
                        <a:pt x="3" y="103"/>
                      </a:lnTo>
                      <a:lnTo>
                        <a:pt x="7" y="103"/>
                      </a:lnTo>
                      <a:lnTo>
                        <a:pt x="7" y="103"/>
                      </a:lnTo>
                      <a:lnTo>
                        <a:pt x="5" y="103"/>
                      </a:lnTo>
                      <a:lnTo>
                        <a:pt x="5" y="103"/>
                      </a:lnTo>
                      <a:lnTo>
                        <a:pt x="5" y="103"/>
                      </a:lnTo>
                      <a:lnTo>
                        <a:pt x="5" y="103"/>
                      </a:lnTo>
                      <a:lnTo>
                        <a:pt x="3" y="103"/>
                      </a:lnTo>
                      <a:lnTo>
                        <a:pt x="3" y="103"/>
                      </a:lnTo>
                      <a:lnTo>
                        <a:pt x="3" y="103"/>
                      </a:lnTo>
                      <a:lnTo>
                        <a:pt x="3" y="103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2" y="103"/>
                      </a:lnTo>
                      <a:lnTo>
                        <a:pt x="0" y="103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FF030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2" name="Freeform 1041"/>
                <p:cNvSpPr>
                  <a:spLocks noEditPoints="1"/>
                </p:cNvSpPr>
                <p:nvPr/>
              </p:nvSpPr>
              <p:spPr bwMode="auto">
                <a:xfrm>
                  <a:off x="2177" y="1340"/>
                  <a:ext cx="11" cy="102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5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2" y="102"/>
                    </a:cxn>
                    <a:cxn ang="0">
                      <a:pos x="5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9" y="102"/>
                    </a:cxn>
                    <a:cxn ang="0">
                      <a:pos x="11" y="102"/>
                    </a:cxn>
                    <a:cxn ang="0">
                      <a:pos x="5" y="102"/>
                    </a:cxn>
                    <a:cxn ang="0">
                      <a:pos x="0" y="102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2" y="102"/>
                    </a:cxn>
                  </a:cxnLst>
                  <a:rect l="0" t="0" r="r" b="b"/>
                  <a:pathLst>
                    <a:path w="11" h="102">
                      <a:moveTo>
                        <a:pt x="9" y="0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  <a:moveTo>
                        <a:pt x="2" y="102"/>
                      </a:moveTo>
                      <a:lnTo>
                        <a:pt x="5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9" y="102"/>
                      </a:lnTo>
                      <a:lnTo>
                        <a:pt x="11" y="102"/>
                      </a:lnTo>
                      <a:lnTo>
                        <a:pt x="5" y="102"/>
                      </a:lnTo>
                      <a:lnTo>
                        <a:pt x="0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close/>
                    </a:path>
                  </a:pathLst>
                </a:custGeom>
                <a:solidFill>
                  <a:srgbClr val="FF040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3" name="Freeform 1042"/>
                <p:cNvSpPr>
                  <a:spLocks noEditPoints="1"/>
                </p:cNvSpPr>
                <p:nvPr/>
              </p:nvSpPr>
              <p:spPr bwMode="auto">
                <a:xfrm>
                  <a:off x="2177" y="1340"/>
                  <a:ext cx="11" cy="102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5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0" y="102"/>
                    </a:cxn>
                    <a:cxn ang="0">
                      <a:pos x="5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5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11" h="102">
                      <a:moveTo>
                        <a:pt x="9" y="0"/>
                      </a:moveTo>
                      <a:lnTo>
                        <a:pt x="5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close/>
                      <a:moveTo>
                        <a:pt x="0" y="102"/>
                      </a:moveTo>
                      <a:lnTo>
                        <a:pt x="5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5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F050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4" name="Freeform 1043"/>
                <p:cNvSpPr>
                  <a:spLocks noEditPoints="1"/>
                </p:cNvSpPr>
                <p:nvPr/>
              </p:nvSpPr>
              <p:spPr bwMode="auto">
                <a:xfrm>
                  <a:off x="2177" y="1340"/>
                  <a:ext cx="11" cy="102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5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11" y="0"/>
                    </a:cxn>
                    <a:cxn ang="0">
                      <a:pos x="0" y="102"/>
                    </a:cxn>
                    <a:cxn ang="0">
                      <a:pos x="5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11" y="102"/>
                    </a:cxn>
                    <a:cxn ang="0">
                      <a:pos x="5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  <a:cxn ang="0">
                      <a:pos x="0" y="102"/>
                    </a:cxn>
                  </a:cxnLst>
                  <a:rect l="0" t="0" r="r" b="b"/>
                  <a:pathLst>
                    <a:path w="11" h="102">
                      <a:moveTo>
                        <a:pt x="11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  <a:moveTo>
                        <a:pt x="0" y="102"/>
                      </a:moveTo>
                      <a:lnTo>
                        <a:pt x="5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5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FF060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5" name="Freeform 1044"/>
                <p:cNvSpPr>
                  <a:spLocks noEditPoints="1"/>
                </p:cNvSpPr>
                <p:nvPr/>
              </p:nvSpPr>
              <p:spPr bwMode="auto">
                <a:xfrm>
                  <a:off x="2175" y="1340"/>
                  <a:ext cx="15" cy="102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7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15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2" y="102"/>
                    </a:cxn>
                    <a:cxn ang="0">
                      <a:pos x="7" y="102"/>
                    </a:cxn>
                    <a:cxn ang="0">
                      <a:pos x="13" y="102"/>
                    </a:cxn>
                    <a:cxn ang="0">
                      <a:pos x="13" y="102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3" y="100"/>
                    </a:cxn>
                    <a:cxn ang="0">
                      <a:pos x="15" y="100"/>
                    </a:cxn>
                    <a:cxn ang="0">
                      <a:pos x="7" y="102"/>
                    </a:cxn>
                    <a:cxn ang="0">
                      <a:pos x="0" y="100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2" y="100"/>
                    </a:cxn>
                    <a:cxn ang="0">
                      <a:pos x="2" y="102"/>
                    </a:cxn>
                    <a:cxn ang="0">
                      <a:pos x="2" y="102"/>
                    </a:cxn>
                    <a:cxn ang="0">
                      <a:pos x="2" y="102"/>
                    </a:cxn>
                  </a:cxnLst>
                  <a:rect l="0" t="0" r="r" b="b"/>
                  <a:pathLst>
                    <a:path w="15" h="102">
                      <a:moveTo>
                        <a:pt x="13" y="0"/>
                      </a:moveTo>
                      <a:lnTo>
                        <a:pt x="7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13" y="0"/>
                      </a:lnTo>
                      <a:close/>
                      <a:moveTo>
                        <a:pt x="2" y="102"/>
                      </a:moveTo>
                      <a:lnTo>
                        <a:pt x="7" y="102"/>
                      </a:lnTo>
                      <a:lnTo>
                        <a:pt x="13" y="102"/>
                      </a:lnTo>
                      <a:lnTo>
                        <a:pt x="13" y="102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3" y="100"/>
                      </a:lnTo>
                      <a:lnTo>
                        <a:pt x="15" y="100"/>
                      </a:lnTo>
                      <a:lnTo>
                        <a:pt x="7" y="102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lnTo>
                        <a:pt x="2" y="102"/>
                      </a:lnTo>
                      <a:lnTo>
                        <a:pt x="2" y="102"/>
                      </a:lnTo>
                      <a:lnTo>
                        <a:pt x="2" y="102"/>
                      </a:lnTo>
                      <a:close/>
                    </a:path>
                  </a:pathLst>
                </a:custGeom>
                <a:solidFill>
                  <a:srgbClr val="FF070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6" name="Freeform 1045"/>
                <p:cNvSpPr>
                  <a:spLocks noEditPoints="1"/>
                </p:cNvSpPr>
                <p:nvPr/>
              </p:nvSpPr>
              <p:spPr bwMode="auto">
                <a:xfrm>
                  <a:off x="2175" y="1340"/>
                  <a:ext cx="15" cy="102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0" y="100"/>
                    </a:cxn>
                    <a:cxn ang="0">
                      <a:pos x="7" y="102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7" y="102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5" h="102">
                      <a:moveTo>
                        <a:pt x="15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7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  <a:moveTo>
                        <a:pt x="0" y="100"/>
                      </a:moveTo>
                      <a:lnTo>
                        <a:pt x="7" y="102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7" y="102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80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7" name="Freeform 1046"/>
                <p:cNvSpPr>
                  <a:spLocks noEditPoints="1"/>
                </p:cNvSpPr>
                <p:nvPr/>
              </p:nvSpPr>
              <p:spPr bwMode="auto">
                <a:xfrm>
                  <a:off x="2175" y="1340"/>
                  <a:ext cx="15" cy="102"/>
                </a:xfrm>
                <a:custGeom>
                  <a:avLst/>
                  <a:gdLst/>
                  <a:ahLst/>
                  <a:cxnLst>
                    <a:cxn ang="0">
                      <a:pos x="15" y="0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15" y="0"/>
                    </a:cxn>
                    <a:cxn ang="0">
                      <a:pos x="0" y="100"/>
                    </a:cxn>
                    <a:cxn ang="0">
                      <a:pos x="7" y="102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7" y="102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5" h="102">
                      <a:moveTo>
                        <a:pt x="15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close/>
                      <a:moveTo>
                        <a:pt x="0" y="100"/>
                      </a:moveTo>
                      <a:lnTo>
                        <a:pt x="7" y="102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7" y="102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90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8" name="Freeform 1047"/>
                <p:cNvSpPr>
                  <a:spLocks noEditPoints="1"/>
                </p:cNvSpPr>
                <p:nvPr/>
              </p:nvSpPr>
              <p:spPr bwMode="auto">
                <a:xfrm>
                  <a:off x="2175" y="1340"/>
                  <a:ext cx="15" cy="102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0" y="100"/>
                    </a:cxn>
                    <a:cxn ang="0">
                      <a:pos x="7" y="102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7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5" h="102">
                      <a:moveTo>
                        <a:pt x="15" y="2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  <a:moveTo>
                        <a:pt x="0" y="100"/>
                      </a:moveTo>
                      <a:lnTo>
                        <a:pt x="7" y="102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7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A0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39" name="Freeform 1048"/>
                <p:cNvSpPr>
                  <a:spLocks noEditPoints="1"/>
                </p:cNvSpPr>
                <p:nvPr/>
              </p:nvSpPr>
              <p:spPr bwMode="auto">
                <a:xfrm>
                  <a:off x="2175" y="1340"/>
                  <a:ext cx="15" cy="100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7" y="0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15" y="2"/>
                    </a:cxn>
                    <a:cxn ang="0">
                      <a:pos x="0" y="100"/>
                    </a:cxn>
                    <a:cxn ang="0">
                      <a:pos x="7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7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5" h="100">
                      <a:moveTo>
                        <a:pt x="15" y="2"/>
                      </a:move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7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  <a:moveTo>
                        <a:pt x="0" y="100"/>
                      </a:moveTo>
                      <a:lnTo>
                        <a:pt x="7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7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B1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0" name="Freeform 1049"/>
                <p:cNvSpPr>
                  <a:spLocks noEditPoints="1"/>
                </p:cNvSpPr>
                <p:nvPr/>
              </p:nvSpPr>
              <p:spPr bwMode="auto">
                <a:xfrm>
                  <a:off x="2173" y="1340"/>
                  <a:ext cx="19" cy="100"/>
                </a:xfrm>
                <a:custGeom>
                  <a:avLst/>
                  <a:gdLst/>
                  <a:ahLst/>
                  <a:cxnLst>
                    <a:cxn ang="0">
                      <a:pos x="17" y="2"/>
                    </a:cxn>
                    <a:cxn ang="0">
                      <a:pos x="9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0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7" y="2"/>
                    </a:cxn>
                    <a:cxn ang="0">
                      <a:pos x="17" y="2"/>
                    </a:cxn>
                    <a:cxn ang="0">
                      <a:pos x="2" y="100"/>
                    </a:cxn>
                    <a:cxn ang="0">
                      <a:pos x="9" y="100"/>
                    </a:cxn>
                    <a:cxn ang="0">
                      <a:pos x="17" y="100"/>
                    </a:cxn>
                    <a:cxn ang="0">
                      <a:pos x="17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9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2" y="100"/>
                    </a:cxn>
                    <a:cxn ang="0">
                      <a:pos x="2" y="100"/>
                    </a:cxn>
                  </a:cxnLst>
                  <a:rect l="0" t="0" r="r" b="b"/>
                  <a:pathLst>
                    <a:path w="19" h="100">
                      <a:moveTo>
                        <a:pt x="17" y="2"/>
                      </a:moveTo>
                      <a:lnTo>
                        <a:pt x="9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0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close/>
                      <a:moveTo>
                        <a:pt x="2" y="100"/>
                      </a:moveTo>
                      <a:lnTo>
                        <a:pt x="9" y="100"/>
                      </a:lnTo>
                      <a:lnTo>
                        <a:pt x="17" y="100"/>
                      </a:lnTo>
                      <a:lnTo>
                        <a:pt x="17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9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2" y="100"/>
                      </a:lnTo>
                      <a:lnTo>
                        <a:pt x="2" y="100"/>
                      </a:lnTo>
                      <a:close/>
                    </a:path>
                  </a:pathLst>
                </a:custGeom>
                <a:solidFill>
                  <a:srgbClr val="FF0C1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1" name="Freeform 1050"/>
                <p:cNvSpPr>
                  <a:spLocks noEditPoints="1"/>
                </p:cNvSpPr>
                <p:nvPr/>
              </p:nvSpPr>
              <p:spPr bwMode="auto">
                <a:xfrm>
                  <a:off x="2173" y="1340"/>
                  <a:ext cx="19" cy="100"/>
                </a:xfrm>
                <a:custGeom>
                  <a:avLst/>
                  <a:gdLst/>
                  <a:ahLst/>
                  <a:cxnLst>
                    <a:cxn ang="0">
                      <a:pos x="19" y="2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0" y="100"/>
                    </a:cxn>
                    <a:cxn ang="0">
                      <a:pos x="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19" y="100"/>
                    </a:cxn>
                    <a:cxn ang="0">
                      <a:pos x="9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0" y="100"/>
                    </a:cxn>
                  </a:cxnLst>
                  <a:rect l="0" t="0" r="r" b="b"/>
                  <a:pathLst>
                    <a:path w="19" h="100">
                      <a:moveTo>
                        <a:pt x="19" y="2"/>
                      </a:move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2"/>
                      </a:lnTo>
                      <a:close/>
                      <a:moveTo>
                        <a:pt x="0" y="100"/>
                      </a:moveTo>
                      <a:lnTo>
                        <a:pt x="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19" y="100"/>
                      </a:lnTo>
                      <a:lnTo>
                        <a:pt x="9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0" y="100"/>
                      </a:lnTo>
                      <a:close/>
                    </a:path>
                  </a:pathLst>
                </a:custGeom>
                <a:solidFill>
                  <a:srgbClr val="FF0D1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2" name="Freeform 1051"/>
                <p:cNvSpPr>
                  <a:spLocks noEditPoints="1"/>
                </p:cNvSpPr>
                <p:nvPr/>
              </p:nvSpPr>
              <p:spPr bwMode="auto">
                <a:xfrm>
                  <a:off x="2173" y="1342"/>
                  <a:ext cx="19" cy="9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98"/>
                    </a:cxn>
                    <a:cxn ang="0">
                      <a:pos x="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8"/>
                    </a:cxn>
                    <a:cxn ang="0">
                      <a:pos x="19" y="96"/>
                    </a:cxn>
                    <a:cxn ang="0">
                      <a:pos x="9" y="98"/>
                    </a:cxn>
                    <a:cxn ang="0">
                      <a:pos x="0" y="96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  <a:cxn ang="0">
                      <a:pos x="0" y="98"/>
                    </a:cxn>
                  </a:cxnLst>
                  <a:rect l="0" t="0" r="r" b="b"/>
                  <a:pathLst>
                    <a:path w="19" h="98">
                      <a:moveTo>
                        <a:pt x="1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  <a:moveTo>
                        <a:pt x="0" y="98"/>
                      </a:moveTo>
                      <a:lnTo>
                        <a:pt x="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8"/>
                      </a:lnTo>
                      <a:lnTo>
                        <a:pt x="19" y="96"/>
                      </a:lnTo>
                      <a:lnTo>
                        <a:pt x="9" y="98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lnTo>
                        <a:pt x="0" y="98"/>
                      </a:lnTo>
                      <a:close/>
                    </a:path>
                  </a:pathLst>
                </a:custGeom>
                <a:solidFill>
                  <a:srgbClr val="FF0E1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3" name="Freeform 1052"/>
                <p:cNvSpPr>
                  <a:spLocks noEditPoints="1"/>
                </p:cNvSpPr>
                <p:nvPr/>
              </p:nvSpPr>
              <p:spPr bwMode="auto">
                <a:xfrm>
                  <a:off x="2173" y="1342"/>
                  <a:ext cx="19" cy="9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96"/>
                    </a:cxn>
                    <a:cxn ang="0">
                      <a:pos x="9" y="98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9" y="9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9" h="98">
                      <a:moveTo>
                        <a:pt x="19" y="0"/>
                      </a:move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  <a:moveTo>
                        <a:pt x="0" y="96"/>
                      </a:moveTo>
                      <a:lnTo>
                        <a:pt x="9" y="98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9" y="9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0F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4" name="Freeform 1053"/>
                <p:cNvSpPr>
                  <a:spLocks noEditPoints="1"/>
                </p:cNvSpPr>
                <p:nvPr/>
              </p:nvSpPr>
              <p:spPr bwMode="auto">
                <a:xfrm>
                  <a:off x="2173" y="1342"/>
                  <a:ext cx="19" cy="98"/>
                </a:xfrm>
                <a:custGeom>
                  <a:avLst/>
                  <a:gdLst/>
                  <a:ahLst/>
                  <a:cxnLst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9" y="0"/>
                    </a:cxn>
                    <a:cxn ang="0">
                      <a:pos x="19" y="2"/>
                    </a:cxn>
                    <a:cxn ang="0">
                      <a:pos x="19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9" y="98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19" y="96"/>
                    </a:cxn>
                    <a:cxn ang="0">
                      <a:pos x="9" y="98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19" h="98">
                      <a:moveTo>
                        <a:pt x="19" y="0"/>
                      </a:moveTo>
                      <a:lnTo>
                        <a:pt x="19" y="0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9" y="0"/>
                      </a:lnTo>
                      <a:lnTo>
                        <a:pt x="19" y="2"/>
                      </a:lnTo>
                      <a:lnTo>
                        <a:pt x="19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9" y="0"/>
                      </a:lnTo>
                      <a:close/>
                      <a:moveTo>
                        <a:pt x="0" y="96"/>
                      </a:moveTo>
                      <a:lnTo>
                        <a:pt x="0" y="96"/>
                      </a:lnTo>
                      <a:lnTo>
                        <a:pt x="9" y="98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19" y="96"/>
                      </a:lnTo>
                      <a:lnTo>
                        <a:pt x="9" y="98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01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5" name="Freeform 1054"/>
                <p:cNvSpPr>
                  <a:spLocks noEditPoints="1"/>
                </p:cNvSpPr>
                <p:nvPr/>
              </p:nvSpPr>
              <p:spPr bwMode="auto">
                <a:xfrm>
                  <a:off x="2171" y="1342"/>
                  <a:ext cx="23" cy="98"/>
                </a:xfrm>
                <a:custGeom>
                  <a:avLst/>
                  <a:gdLst/>
                  <a:ahLst/>
                  <a:cxnLst>
                    <a:cxn ang="0">
                      <a:pos x="21" y="2"/>
                    </a:cxn>
                    <a:cxn ang="0">
                      <a:pos x="21" y="0"/>
                    </a:cxn>
                    <a:cxn ang="0">
                      <a:pos x="11" y="0"/>
                    </a:cxn>
                    <a:cxn ang="0">
                      <a:pos x="2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21" y="2"/>
                    </a:cxn>
                    <a:cxn ang="0">
                      <a:pos x="2" y="96"/>
                    </a:cxn>
                    <a:cxn ang="0">
                      <a:pos x="2" y="96"/>
                    </a:cxn>
                    <a:cxn ang="0">
                      <a:pos x="11" y="98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1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1" y="96"/>
                    </a:cxn>
                    <a:cxn ang="0">
                      <a:pos x="11" y="98"/>
                    </a:cxn>
                    <a:cxn ang="0">
                      <a:pos x="2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2" y="96"/>
                    </a:cxn>
                  </a:cxnLst>
                  <a:rect l="0" t="0" r="r" b="b"/>
                  <a:pathLst>
                    <a:path w="23" h="98">
                      <a:moveTo>
                        <a:pt x="21" y="2"/>
                      </a:move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1" y="2"/>
                      </a:lnTo>
                      <a:lnTo>
                        <a:pt x="21" y="2"/>
                      </a:lnTo>
                      <a:close/>
                      <a:moveTo>
                        <a:pt x="2" y="96"/>
                      </a:moveTo>
                      <a:lnTo>
                        <a:pt x="2" y="96"/>
                      </a:lnTo>
                      <a:lnTo>
                        <a:pt x="11" y="98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1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1" y="96"/>
                      </a:lnTo>
                      <a:lnTo>
                        <a:pt x="11" y="98"/>
                      </a:lnTo>
                      <a:lnTo>
                        <a:pt x="2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2" y="96"/>
                      </a:lnTo>
                      <a:lnTo>
                        <a:pt x="2" y="96"/>
                      </a:lnTo>
                      <a:close/>
                    </a:path>
                  </a:pathLst>
                </a:custGeom>
                <a:solidFill>
                  <a:srgbClr val="FF111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6" name="Freeform 1055"/>
                <p:cNvSpPr>
                  <a:spLocks noEditPoints="1"/>
                </p:cNvSpPr>
                <p:nvPr/>
              </p:nvSpPr>
              <p:spPr bwMode="auto">
                <a:xfrm>
                  <a:off x="2171" y="1342"/>
                  <a:ext cx="23" cy="98"/>
                </a:xfrm>
                <a:custGeom>
                  <a:avLst/>
                  <a:gdLst/>
                  <a:ahLst/>
                  <a:cxnLst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11" y="98"/>
                    </a:cxn>
                    <a:cxn ang="0">
                      <a:pos x="21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1" y="96"/>
                    </a:cxn>
                    <a:cxn ang="0">
                      <a:pos x="11" y="98"/>
                    </a:cxn>
                    <a:cxn ang="0">
                      <a:pos x="2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3" h="98">
                      <a:moveTo>
                        <a:pt x="23" y="2"/>
                      </a:move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close/>
                      <a:moveTo>
                        <a:pt x="0" y="96"/>
                      </a:moveTo>
                      <a:lnTo>
                        <a:pt x="2" y="96"/>
                      </a:lnTo>
                      <a:lnTo>
                        <a:pt x="11" y="98"/>
                      </a:lnTo>
                      <a:lnTo>
                        <a:pt x="21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1" y="96"/>
                      </a:lnTo>
                      <a:lnTo>
                        <a:pt x="11" y="98"/>
                      </a:lnTo>
                      <a:lnTo>
                        <a:pt x="2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21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7" name="Freeform 1056"/>
                <p:cNvSpPr>
                  <a:spLocks noEditPoints="1"/>
                </p:cNvSpPr>
                <p:nvPr/>
              </p:nvSpPr>
              <p:spPr bwMode="auto">
                <a:xfrm>
                  <a:off x="2171" y="1342"/>
                  <a:ext cx="23" cy="98"/>
                </a:xfrm>
                <a:custGeom>
                  <a:avLst/>
                  <a:gdLst/>
                  <a:ahLst/>
                  <a:cxnLst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11" y="98"/>
                    </a:cxn>
                    <a:cxn ang="0">
                      <a:pos x="21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1" y="96"/>
                    </a:cxn>
                    <a:cxn ang="0">
                      <a:pos x="11" y="96"/>
                    </a:cxn>
                    <a:cxn ang="0">
                      <a:pos x="2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3" h="98">
                      <a:moveTo>
                        <a:pt x="23" y="2"/>
                      </a:move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close/>
                      <a:moveTo>
                        <a:pt x="0" y="96"/>
                      </a:moveTo>
                      <a:lnTo>
                        <a:pt x="2" y="96"/>
                      </a:lnTo>
                      <a:lnTo>
                        <a:pt x="11" y="98"/>
                      </a:lnTo>
                      <a:lnTo>
                        <a:pt x="21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1" y="96"/>
                      </a:lnTo>
                      <a:lnTo>
                        <a:pt x="11" y="96"/>
                      </a:lnTo>
                      <a:lnTo>
                        <a:pt x="2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31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8" name="Freeform 1057"/>
                <p:cNvSpPr>
                  <a:spLocks noEditPoints="1"/>
                </p:cNvSpPr>
                <p:nvPr/>
              </p:nvSpPr>
              <p:spPr bwMode="auto">
                <a:xfrm>
                  <a:off x="2171" y="1342"/>
                  <a:ext cx="23" cy="96"/>
                </a:xfrm>
                <a:custGeom>
                  <a:avLst/>
                  <a:gdLst/>
                  <a:ahLst/>
                  <a:cxnLst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0" y="96"/>
                    </a:cxn>
                    <a:cxn ang="0">
                      <a:pos x="2" y="96"/>
                    </a:cxn>
                    <a:cxn ang="0">
                      <a:pos x="11" y="96"/>
                    </a:cxn>
                    <a:cxn ang="0">
                      <a:pos x="21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6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1" y="96"/>
                    </a:cxn>
                    <a:cxn ang="0">
                      <a:pos x="11" y="96"/>
                    </a:cxn>
                    <a:cxn ang="0">
                      <a:pos x="2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3" h="96">
                      <a:moveTo>
                        <a:pt x="23" y="2"/>
                      </a:move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close/>
                      <a:moveTo>
                        <a:pt x="0" y="96"/>
                      </a:moveTo>
                      <a:lnTo>
                        <a:pt x="2" y="96"/>
                      </a:lnTo>
                      <a:lnTo>
                        <a:pt x="11" y="96"/>
                      </a:lnTo>
                      <a:lnTo>
                        <a:pt x="21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6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1" y="96"/>
                      </a:lnTo>
                      <a:lnTo>
                        <a:pt x="11" y="96"/>
                      </a:lnTo>
                      <a:lnTo>
                        <a:pt x="2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lnTo>
                        <a:pt x="0" y="96"/>
                      </a:lnTo>
                      <a:close/>
                    </a:path>
                  </a:pathLst>
                </a:custGeom>
                <a:solidFill>
                  <a:srgbClr val="FF14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49" name="Freeform 1058"/>
                <p:cNvSpPr>
                  <a:spLocks noEditPoints="1"/>
                </p:cNvSpPr>
                <p:nvPr/>
              </p:nvSpPr>
              <p:spPr bwMode="auto">
                <a:xfrm>
                  <a:off x="2171" y="1342"/>
                  <a:ext cx="23" cy="96"/>
                </a:xfrm>
                <a:custGeom>
                  <a:avLst/>
                  <a:gdLst/>
                  <a:ahLst/>
                  <a:cxnLst>
                    <a:cxn ang="0">
                      <a:pos x="23" y="2"/>
                    </a:cxn>
                    <a:cxn ang="0">
                      <a:pos x="21" y="2"/>
                    </a:cxn>
                    <a:cxn ang="0">
                      <a:pos x="11" y="0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2" y="2"/>
                    </a:cxn>
                    <a:cxn ang="0">
                      <a:pos x="11" y="0"/>
                    </a:cxn>
                    <a:cxn ang="0">
                      <a:pos x="21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23" y="2"/>
                    </a:cxn>
                    <a:cxn ang="0">
                      <a:pos x="0" y="94"/>
                    </a:cxn>
                    <a:cxn ang="0">
                      <a:pos x="2" y="96"/>
                    </a:cxn>
                    <a:cxn ang="0">
                      <a:pos x="11" y="96"/>
                    </a:cxn>
                    <a:cxn ang="0">
                      <a:pos x="21" y="96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3" y="94"/>
                    </a:cxn>
                    <a:cxn ang="0">
                      <a:pos x="21" y="96"/>
                    </a:cxn>
                    <a:cxn ang="0">
                      <a:pos x="11" y="96"/>
                    </a:cxn>
                    <a:cxn ang="0">
                      <a:pos x="2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23" h="96">
                      <a:moveTo>
                        <a:pt x="23" y="2"/>
                      </a:moveTo>
                      <a:lnTo>
                        <a:pt x="21" y="2"/>
                      </a:lnTo>
                      <a:lnTo>
                        <a:pt x="11" y="0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2"/>
                      </a:lnTo>
                      <a:lnTo>
                        <a:pt x="11" y="0"/>
                      </a:lnTo>
                      <a:lnTo>
                        <a:pt x="21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close/>
                      <a:moveTo>
                        <a:pt x="0" y="94"/>
                      </a:moveTo>
                      <a:lnTo>
                        <a:pt x="2" y="96"/>
                      </a:lnTo>
                      <a:lnTo>
                        <a:pt x="11" y="96"/>
                      </a:lnTo>
                      <a:lnTo>
                        <a:pt x="21" y="96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3" y="94"/>
                      </a:lnTo>
                      <a:lnTo>
                        <a:pt x="21" y="96"/>
                      </a:lnTo>
                      <a:lnTo>
                        <a:pt x="11" y="96"/>
                      </a:lnTo>
                      <a:lnTo>
                        <a:pt x="2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close/>
                    </a:path>
                  </a:pathLst>
                </a:custGeom>
                <a:solidFill>
                  <a:srgbClr val="FF151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0" name="Freeform 1059"/>
                <p:cNvSpPr>
                  <a:spLocks noEditPoints="1"/>
                </p:cNvSpPr>
                <p:nvPr/>
              </p:nvSpPr>
              <p:spPr bwMode="auto">
                <a:xfrm>
                  <a:off x="2169" y="1342"/>
                  <a:ext cx="27" cy="96"/>
                </a:xfrm>
                <a:custGeom>
                  <a:avLst/>
                  <a:gdLst/>
                  <a:ahLst/>
                  <a:cxnLst>
                    <a:cxn ang="0">
                      <a:pos x="25" y="2"/>
                    </a:cxn>
                    <a:cxn ang="0">
                      <a:pos x="23" y="2"/>
                    </a:cxn>
                    <a:cxn ang="0">
                      <a:pos x="13" y="0"/>
                    </a:cxn>
                    <a:cxn ang="0">
                      <a:pos x="4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13" y="2"/>
                    </a:cxn>
                    <a:cxn ang="0">
                      <a:pos x="23" y="2"/>
                    </a:cxn>
                    <a:cxn ang="0">
                      <a:pos x="27" y="4"/>
                    </a:cxn>
                    <a:cxn ang="0">
                      <a:pos x="27" y="4"/>
                    </a:cxn>
                    <a:cxn ang="0">
                      <a:pos x="27" y="4"/>
                    </a:cxn>
                    <a:cxn ang="0">
                      <a:pos x="27" y="4"/>
                    </a:cxn>
                    <a:cxn ang="0">
                      <a:pos x="27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" y="94"/>
                    </a:cxn>
                    <a:cxn ang="0">
                      <a:pos x="4" y="96"/>
                    </a:cxn>
                    <a:cxn ang="0">
                      <a:pos x="13" y="96"/>
                    </a:cxn>
                    <a:cxn ang="0">
                      <a:pos x="23" y="96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5" y="94"/>
                    </a:cxn>
                    <a:cxn ang="0">
                      <a:pos x="27" y="94"/>
                    </a:cxn>
                    <a:cxn ang="0">
                      <a:pos x="27" y="94"/>
                    </a:cxn>
                    <a:cxn ang="0">
                      <a:pos x="27" y="94"/>
                    </a:cxn>
                    <a:cxn ang="0">
                      <a:pos x="27" y="94"/>
                    </a:cxn>
                    <a:cxn ang="0">
                      <a:pos x="27" y="94"/>
                    </a:cxn>
                    <a:cxn ang="0">
                      <a:pos x="23" y="96"/>
                    </a:cxn>
                    <a:cxn ang="0">
                      <a:pos x="13" y="96"/>
                    </a:cxn>
                    <a:cxn ang="0">
                      <a:pos x="4" y="96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0" y="94"/>
                    </a:cxn>
                    <a:cxn ang="0">
                      <a:pos x="2" y="94"/>
                    </a:cxn>
                    <a:cxn ang="0">
                      <a:pos x="2" y="94"/>
                    </a:cxn>
                    <a:cxn ang="0">
                      <a:pos x="2" y="94"/>
                    </a:cxn>
                    <a:cxn ang="0">
                      <a:pos x="2" y="94"/>
                    </a:cxn>
                  </a:cxnLst>
                  <a:rect l="0" t="0" r="r" b="b"/>
                  <a:pathLst>
                    <a:path w="27" h="96">
                      <a:moveTo>
                        <a:pt x="25" y="2"/>
                      </a:move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3" y="2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close/>
                      <a:moveTo>
                        <a:pt x="2" y="94"/>
                      </a:moveTo>
                      <a:lnTo>
                        <a:pt x="4" y="96"/>
                      </a:lnTo>
                      <a:lnTo>
                        <a:pt x="13" y="96"/>
                      </a:lnTo>
                      <a:lnTo>
                        <a:pt x="23" y="96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5" y="94"/>
                      </a:lnTo>
                      <a:lnTo>
                        <a:pt x="27" y="94"/>
                      </a:lnTo>
                      <a:lnTo>
                        <a:pt x="27" y="94"/>
                      </a:lnTo>
                      <a:lnTo>
                        <a:pt x="27" y="94"/>
                      </a:lnTo>
                      <a:lnTo>
                        <a:pt x="27" y="94"/>
                      </a:lnTo>
                      <a:lnTo>
                        <a:pt x="27" y="94"/>
                      </a:lnTo>
                      <a:lnTo>
                        <a:pt x="23" y="96"/>
                      </a:lnTo>
                      <a:lnTo>
                        <a:pt x="13" y="96"/>
                      </a:lnTo>
                      <a:lnTo>
                        <a:pt x="4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2" y="94"/>
                      </a:lnTo>
                      <a:lnTo>
                        <a:pt x="2" y="94"/>
                      </a:lnTo>
                      <a:close/>
                    </a:path>
                  </a:pathLst>
                </a:custGeom>
                <a:solidFill>
                  <a:srgbClr val="FF161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1" name="Freeform 1060"/>
                <p:cNvSpPr>
                  <a:spLocks noEditPoints="1"/>
                </p:cNvSpPr>
                <p:nvPr/>
              </p:nvSpPr>
              <p:spPr bwMode="auto">
                <a:xfrm>
                  <a:off x="2169" y="1344"/>
                  <a:ext cx="27" cy="94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0" y="92"/>
                    </a:cxn>
                    <a:cxn ang="0">
                      <a:pos x="4" y="94"/>
                    </a:cxn>
                    <a:cxn ang="0">
                      <a:pos x="13" y="94"/>
                    </a:cxn>
                    <a:cxn ang="0">
                      <a:pos x="23" y="94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3" y="94"/>
                    </a:cxn>
                    <a:cxn ang="0">
                      <a:pos x="13" y="94"/>
                    </a:cxn>
                    <a:cxn ang="0">
                      <a:pos x="4" y="94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27" h="94"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  <a:moveTo>
                        <a:pt x="0" y="92"/>
                      </a:moveTo>
                      <a:lnTo>
                        <a:pt x="4" y="94"/>
                      </a:lnTo>
                      <a:lnTo>
                        <a:pt x="13" y="94"/>
                      </a:lnTo>
                      <a:lnTo>
                        <a:pt x="23" y="94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3" y="94"/>
                      </a:lnTo>
                      <a:lnTo>
                        <a:pt x="13" y="94"/>
                      </a:lnTo>
                      <a:lnTo>
                        <a:pt x="4" y="94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171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2" name="Freeform 1061"/>
                <p:cNvSpPr>
                  <a:spLocks noEditPoints="1"/>
                </p:cNvSpPr>
                <p:nvPr/>
              </p:nvSpPr>
              <p:spPr bwMode="auto">
                <a:xfrm>
                  <a:off x="2169" y="1344"/>
                  <a:ext cx="27" cy="94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0" y="92"/>
                    </a:cxn>
                    <a:cxn ang="0">
                      <a:pos x="4" y="94"/>
                    </a:cxn>
                    <a:cxn ang="0">
                      <a:pos x="13" y="94"/>
                    </a:cxn>
                    <a:cxn ang="0">
                      <a:pos x="23" y="94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3" y="92"/>
                    </a:cxn>
                    <a:cxn ang="0">
                      <a:pos x="13" y="94"/>
                    </a:cxn>
                    <a:cxn ang="0">
                      <a:pos x="4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27" h="94"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  <a:moveTo>
                        <a:pt x="0" y="92"/>
                      </a:moveTo>
                      <a:lnTo>
                        <a:pt x="4" y="94"/>
                      </a:lnTo>
                      <a:lnTo>
                        <a:pt x="13" y="94"/>
                      </a:lnTo>
                      <a:lnTo>
                        <a:pt x="23" y="94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3" y="92"/>
                      </a:lnTo>
                      <a:lnTo>
                        <a:pt x="13" y="94"/>
                      </a:lnTo>
                      <a:lnTo>
                        <a:pt x="4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181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3" name="Freeform 1062"/>
                <p:cNvSpPr>
                  <a:spLocks noEditPoints="1"/>
                </p:cNvSpPr>
                <p:nvPr/>
              </p:nvSpPr>
              <p:spPr bwMode="auto">
                <a:xfrm>
                  <a:off x="2169" y="1344"/>
                  <a:ext cx="27" cy="94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0" y="92"/>
                    </a:cxn>
                    <a:cxn ang="0">
                      <a:pos x="4" y="92"/>
                    </a:cxn>
                    <a:cxn ang="0">
                      <a:pos x="13" y="94"/>
                    </a:cxn>
                    <a:cxn ang="0">
                      <a:pos x="23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3" y="92"/>
                    </a:cxn>
                    <a:cxn ang="0">
                      <a:pos x="13" y="94"/>
                    </a:cxn>
                    <a:cxn ang="0">
                      <a:pos x="4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27" h="94"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  <a:moveTo>
                        <a:pt x="0" y="92"/>
                      </a:moveTo>
                      <a:lnTo>
                        <a:pt x="4" y="92"/>
                      </a:lnTo>
                      <a:lnTo>
                        <a:pt x="13" y="94"/>
                      </a:lnTo>
                      <a:lnTo>
                        <a:pt x="23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3" y="92"/>
                      </a:lnTo>
                      <a:lnTo>
                        <a:pt x="13" y="94"/>
                      </a:lnTo>
                      <a:lnTo>
                        <a:pt x="4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19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4" name="Freeform 1063"/>
                <p:cNvSpPr>
                  <a:spLocks noEditPoints="1"/>
                </p:cNvSpPr>
                <p:nvPr/>
              </p:nvSpPr>
              <p:spPr bwMode="auto">
                <a:xfrm>
                  <a:off x="2169" y="1344"/>
                  <a:ext cx="27" cy="94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13" y="0"/>
                    </a:cxn>
                    <a:cxn ang="0">
                      <a:pos x="23" y="0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0" y="92"/>
                    </a:cxn>
                    <a:cxn ang="0">
                      <a:pos x="4" y="92"/>
                    </a:cxn>
                    <a:cxn ang="0">
                      <a:pos x="13" y="94"/>
                    </a:cxn>
                    <a:cxn ang="0">
                      <a:pos x="23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7" y="92"/>
                    </a:cxn>
                    <a:cxn ang="0">
                      <a:pos x="23" y="92"/>
                    </a:cxn>
                    <a:cxn ang="0">
                      <a:pos x="13" y="94"/>
                    </a:cxn>
                    <a:cxn ang="0">
                      <a:pos x="4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27" h="94"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13" y="0"/>
                      </a:lnTo>
                      <a:lnTo>
                        <a:pt x="23" y="0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  <a:moveTo>
                        <a:pt x="0" y="92"/>
                      </a:moveTo>
                      <a:lnTo>
                        <a:pt x="4" y="92"/>
                      </a:lnTo>
                      <a:lnTo>
                        <a:pt x="13" y="94"/>
                      </a:lnTo>
                      <a:lnTo>
                        <a:pt x="23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7" y="92"/>
                      </a:lnTo>
                      <a:lnTo>
                        <a:pt x="23" y="92"/>
                      </a:lnTo>
                      <a:lnTo>
                        <a:pt x="13" y="94"/>
                      </a:lnTo>
                      <a:lnTo>
                        <a:pt x="4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1A1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5" name="Freeform 1064"/>
                <p:cNvSpPr>
                  <a:spLocks noEditPoints="1"/>
                </p:cNvSpPr>
                <p:nvPr/>
              </p:nvSpPr>
              <p:spPr bwMode="auto">
                <a:xfrm>
                  <a:off x="2169" y="1344"/>
                  <a:ext cx="27" cy="94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23" y="0"/>
                    </a:cxn>
                    <a:cxn ang="0">
                      <a:pos x="13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13" y="0"/>
                    </a:cxn>
                    <a:cxn ang="0">
                      <a:pos x="23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0" y="92"/>
                    </a:cxn>
                    <a:cxn ang="0">
                      <a:pos x="4" y="92"/>
                    </a:cxn>
                    <a:cxn ang="0">
                      <a:pos x="13" y="94"/>
                    </a:cxn>
                    <a:cxn ang="0">
                      <a:pos x="23" y="92"/>
                    </a:cxn>
                    <a:cxn ang="0">
                      <a:pos x="27" y="92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3" y="92"/>
                    </a:cxn>
                    <a:cxn ang="0">
                      <a:pos x="13" y="94"/>
                    </a:cxn>
                    <a:cxn ang="0">
                      <a:pos x="4" y="92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2"/>
                    </a:cxn>
                    <a:cxn ang="0">
                      <a:pos x="0" y="92"/>
                    </a:cxn>
                  </a:cxnLst>
                  <a:rect l="0" t="0" r="r" b="b"/>
                  <a:pathLst>
                    <a:path w="27" h="94">
                      <a:moveTo>
                        <a:pt x="27" y="2"/>
                      </a:moveTo>
                      <a:lnTo>
                        <a:pt x="23" y="0"/>
                      </a:lnTo>
                      <a:lnTo>
                        <a:pt x="13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13" y="0"/>
                      </a:lnTo>
                      <a:lnTo>
                        <a:pt x="23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  <a:moveTo>
                        <a:pt x="0" y="92"/>
                      </a:moveTo>
                      <a:lnTo>
                        <a:pt x="4" y="92"/>
                      </a:lnTo>
                      <a:lnTo>
                        <a:pt x="13" y="94"/>
                      </a:lnTo>
                      <a:lnTo>
                        <a:pt x="23" y="92"/>
                      </a:lnTo>
                      <a:lnTo>
                        <a:pt x="27" y="92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3" y="92"/>
                      </a:lnTo>
                      <a:lnTo>
                        <a:pt x="13" y="94"/>
                      </a:lnTo>
                      <a:lnTo>
                        <a:pt x="4" y="92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2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FF1B1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6" name="Freeform 1065"/>
                <p:cNvSpPr>
                  <a:spLocks noEditPoints="1"/>
                </p:cNvSpPr>
                <p:nvPr/>
              </p:nvSpPr>
              <p:spPr bwMode="auto">
                <a:xfrm>
                  <a:off x="2169" y="1344"/>
                  <a:ext cx="27" cy="94"/>
                </a:xfrm>
                <a:custGeom>
                  <a:avLst/>
                  <a:gdLst/>
                  <a:ahLst/>
                  <a:cxnLst>
                    <a:cxn ang="0">
                      <a:pos x="27" y="2"/>
                    </a:cxn>
                    <a:cxn ang="0">
                      <a:pos x="23" y="2"/>
                    </a:cxn>
                    <a:cxn ang="0">
                      <a:pos x="13" y="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13" y="0"/>
                    </a:cxn>
                    <a:cxn ang="0">
                      <a:pos x="23" y="2"/>
                    </a:cxn>
                    <a:cxn ang="0">
                      <a:pos x="27" y="4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27" y="2"/>
                    </a:cxn>
                    <a:cxn ang="0">
                      <a:pos x="0" y="91"/>
                    </a:cxn>
                    <a:cxn ang="0">
                      <a:pos x="4" y="92"/>
                    </a:cxn>
                    <a:cxn ang="0">
                      <a:pos x="13" y="94"/>
                    </a:cxn>
                    <a:cxn ang="0">
                      <a:pos x="23" y="92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7" y="91"/>
                    </a:cxn>
                    <a:cxn ang="0">
                      <a:pos x="23" y="92"/>
                    </a:cxn>
                    <a:cxn ang="0">
                      <a:pos x="13" y="94"/>
                    </a:cxn>
                    <a:cxn ang="0">
                      <a:pos x="4" y="92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27" h="94">
                      <a:moveTo>
                        <a:pt x="27" y="2"/>
                      </a:moveTo>
                      <a:lnTo>
                        <a:pt x="23" y="2"/>
                      </a:lnTo>
                      <a:lnTo>
                        <a:pt x="13" y="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13" y="0"/>
                      </a:lnTo>
                      <a:lnTo>
                        <a:pt x="23" y="2"/>
                      </a:lnTo>
                      <a:lnTo>
                        <a:pt x="27" y="4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lnTo>
                        <a:pt x="27" y="2"/>
                      </a:lnTo>
                      <a:close/>
                      <a:moveTo>
                        <a:pt x="0" y="91"/>
                      </a:moveTo>
                      <a:lnTo>
                        <a:pt x="4" y="92"/>
                      </a:lnTo>
                      <a:lnTo>
                        <a:pt x="13" y="94"/>
                      </a:lnTo>
                      <a:lnTo>
                        <a:pt x="23" y="92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7" y="91"/>
                      </a:lnTo>
                      <a:lnTo>
                        <a:pt x="23" y="92"/>
                      </a:lnTo>
                      <a:lnTo>
                        <a:pt x="13" y="94"/>
                      </a:lnTo>
                      <a:lnTo>
                        <a:pt x="4" y="92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1C2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7" name="Freeform 1066"/>
                <p:cNvSpPr>
                  <a:spLocks noEditPoints="1"/>
                </p:cNvSpPr>
                <p:nvPr/>
              </p:nvSpPr>
              <p:spPr bwMode="auto">
                <a:xfrm>
                  <a:off x="2167" y="1344"/>
                  <a:ext cx="31" cy="94"/>
                </a:xfrm>
                <a:custGeom>
                  <a:avLst/>
                  <a:gdLst/>
                  <a:ahLst/>
                  <a:cxnLst>
                    <a:cxn ang="0">
                      <a:pos x="29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9" y="4"/>
                    </a:cxn>
                    <a:cxn ang="0">
                      <a:pos x="2" y="91"/>
                    </a:cxn>
                    <a:cxn ang="0">
                      <a:pos x="6" y="92"/>
                    </a:cxn>
                    <a:cxn ang="0">
                      <a:pos x="15" y="94"/>
                    </a:cxn>
                    <a:cxn ang="0">
                      <a:pos x="25" y="92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25" y="92"/>
                    </a:cxn>
                    <a:cxn ang="0">
                      <a:pos x="15" y="92"/>
                    </a:cxn>
                    <a:cxn ang="0">
                      <a:pos x="6" y="92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2" y="91"/>
                    </a:cxn>
                    <a:cxn ang="0">
                      <a:pos x="2" y="91"/>
                    </a:cxn>
                    <a:cxn ang="0">
                      <a:pos x="2" y="91"/>
                    </a:cxn>
                  </a:cxnLst>
                  <a:rect l="0" t="0" r="r" b="b"/>
                  <a:pathLst>
                    <a:path w="31" h="94">
                      <a:moveTo>
                        <a:pt x="29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lnTo>
                        <a:pt x="29" y="4"/>
                      </a:lnTo>
                      <a:close/>
                      <a:moveTo>
                        <a:pt x="2" y="91"/>
                      </a:moveTo>
                      <a:lnTo>
                        <a:pt x="6" y="92"/>
                      </a:lnTo>
                      <a:lnTo>
                        <a:pt x="15" y="94"/>
                      </a:lnTo>
                      <a:lnTo>
                        <a:pt x="25" y="92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25" y="92"/>
                      </a:lnTo>
                      <a:lnTo>
                        <a:pt x="15" y="92"/>
                      </a:lnTo>
                      <a:lnTo>
                        <a:pt x="6" y="92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lnTo>
                        <a:pt x="2" y="91"/>
                      </a:lnTo>
                      <a:close/>
                    </a:path>
                  </a:pathLst>
                </a:custGeom>
                <a:solidFill>
                  <a:srgbClr val="FF1D2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8" name="Freeform 1067"/>
                <p:cNvSpPr>
                  <a:spLocks noEditPoints="1"/>
                </p:cNvSpPr>
                <p:nvPr/>
              </p:nvSpPr>
              <p:spPr bwMode="auto">
                <a:xfrm>
                  <a:off x="2167" y="1344"/>
                  <a:ext cx="31" cy="92"/>
                </a:xfrm>
                <a:custGeom>
                  <a:avLst/>
                  <a:gdLst/>
                  <a:ahLst/>
                  <a:cxnLst>
                    <a:cxn ang="0">
                      <a:pos x="31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0" y="91"/>
                    </a:cxn>
                    <a:cxn ang="0">
                      <a:pos x="6" y="92"/>
                    </a:cxn>
                    <a:cxn ang="0">
                      <a:pos x="15" y="92"/>
                    </a:cxn>
                    <a:cxn ang="0">
                      <a:pos x="25" y="92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25" y="92"/>
                    </a:cxn>
                    <a:cxn ang="0">
                      <a:pos x="15" y="92"/>
                    </a:cxn>
                    <a:cxn ang="0">
                      <a:pos x="6" y="92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31" h="92">
                      <a:moveTo>
                        <a:pt x="31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close/>
                      <a:moveTo>
                        <a:pt x="0" y="91"/>
                      </a:moveTo>
                      <a:lnTo>
                        <a:pt x="6" y="92"/>
                      </a:lnTo>
                      <a:lnTo>
                        <a:pt x="15" y="92"/>
                      </a:lnTo>
                      <a:lnTo>
                        <a:pt x="25" y="92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25" y="92"/>
                      </a:lnTo>
                      <a:lnTo>
                        <a:pt x="15" y="92"/>
                      </a:lnTo>
                      <a:lnTo>
                        <a:pt x="6" y="92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1E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59" name="Freeform 1068"/>
                <p:cNvSpPr>
                  <a:spLocks noEditPoints="1"/>
                </p:cNvSpPr>
                <p:nvPr/>
              </p:nvSpPr>
              <p:spPr bwMode="auto">
                <a:xfrm>
                  <a:off x="2167" y="1344"/>
                  <a:ext cx="31" cy="92"/>
                </a:xfrm>
                <a:custGeom>
                  <a:avLst/>
                  <a:gdLst/>
                  <a:ahLst/>
                  <a:cxnLst>
                    <a:cxn ang="0">
                      <a:pos x="31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2"/>
                    </a:cxn>
                    <a:cxn ang="0">
                      <a:pos x="25" y="2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0" y="91"/>
                    </a:cxn>
                    <a:cxn ang="0">
                      <a:pos x="6" y="92"/>
                    </a:cxn>
                    <a:cxn ang="0">
                      <a:pos x="15" y="92"/>
                    </a:cxn>
                    <a:cxn ang="0">
                      <a:pos x="25" y="92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31" y="91"/>
                    </a:cxn>
                    <a:cxn ang="0">
                      <a:pos x="25" y="92"/>
                    </a:cxn>
                    <a:cxn ang="0">
                      <a:pos x="15" y="92"/>
                    </a:cxn>
                    <a:cxn ang="0">
                      <a:pos x="6" y="92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  <a:cxn ang="0">
                      <a:pos x="0" y="91"/>
                    </a:cxn>
                  </a:cxnLst>
                  <a:rect l="0" t="0" r="r" b="b"/>
                  <a:pathLst>
                    <a:path w="31" h="92">
                      <a:moveTo>
                        <a:pt x="31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2"/>
                      </a:lnTo>
                      <a:lnTo>
                        <a:pt x="25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close/>
                      <a:moveTo>
                        <a:pt x="0" y="91"/>
                      </a:moveTo>
                      <a:lnTo>
                        <a:pt x="6" y="92"/>
                      </a:lnTo>
                      <a:lnTo>
                        <a:pt x="15" y="92"/>
                      </a:lnTo>
                      <a:lnTo>
                        <a:pt x="25" y="92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31" y="91"/>
                      </a:lnTo>
                      <a:lnTo>
                        <a:pt x="25" y="92"/>
                      </a:lnTo>
                      <a:lnTo>
                        <a:pt x="15" y="92"/>
                      </a:lnTo>
                      <a:lnTo>
                        <a:pt x="6" y="92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lnTo>
                        <a:pt x="0" y="91"/>
                      </a:lnTo>
                      <a:close/>
                    </a:path>
                  </a:pathLst>
                </a:custGeom>
                <a:solidFill>
                  <a:srgbClr val="FF1F2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0" name="Freeform 1069"/>
                <p:cNvSpPr>
                  <a:spLocks noEditPoints="1"/>
                </p:cNvSpPr>
                <p:nvPr/>
              </p:nvSpPr>
              <p:spPr bwMode="auto">
                <a:xfrm>
                  <a:off x="2167" y="1346"/>
                  <a:ext cx="31" cy="90"/>
                </a:xfrm>
                <a:custGeom>
                  <a:avLst/>
                  <a:gdLst/>
                  <a:ahLst/>
                  <a:cxnLst>
                    <a:cxn ang="0">
                      <a:pos x="31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0" y="89"/>
                    </a:cxn>
                    <a:cxn ang="0">
                      <a:pos x="6" y="90"/>
                    </a:cxn>
                    <a:cxn ang="0">
                      <a:pos x="15" y="90"/>
                    </a:cxn>
                    <a:cxn ang="0">
                      <a:pos x="25" y="90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25" y="90"/>
                    </a:cxn>
                    <a:cxn ang="0">
                      <a:pos x="15" y="90"/>
                    </a:cxn>
                    <a:cxn ang="0">
                      <a:pos x="6" y="90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31" h="90">
                      <a:moveTo>
                        <a:pt x="31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close/>
                      <a:moveTo>
                        <a:pt x="0" y="89"/>
                      </a:moveTo>
                      <a:lnTo>
                        <a:pt x="6" y="90"/>
                      </a:lnTo>
                      <a:lnTo>
                        <a:pt x="15" y="90"/>
                      </a:lnTo>
                      <a:lnTo>
                        <a:pt x="25" y="90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25" y="90"/>
                      </a:lnTo>
                      <a:lnTo>
                        <a:pt x="15" y="90"/>
                      </a:lnTo>
                      <a:lnTo>
                        <a:pt x="6" y="90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FF202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1" name="Freeform 1070"/>
                <p:cNvSpPr>
                  <a:spLocks noEditPoints="1"/>
                </p:cNvSpPr>
                <p:nvPr/>
              </p:nvSpPr>
              <p:spPr bwMode="auto">
                <a:xfrm>
                  <a:off x="2167" y="1346"/>
                  <a:ext cx="31" cy="90"/>
                </a:xfrm>
                <a:custGeom>
                  <a:avLst/>
                  <a:gdLst/>
                  <a:ahLst/>
                  <a:cxnLst>
                    <a:cxn ang="0">
                      <a:pos x="31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0" y="89"/>
                    </a:cxn>
                    <a:cxn ang="0">
                      <a:pos x="6" y="90"/>
                    </a:cxn>
                    <a:cxn ang="0">
                      <a:pos x="15" y="90"/>
                    </a:cxn>
                    <a:cxn ang="0">
                      <a:pos x="25" y="90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9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25" y="89"/>
                    </a:cxn>
                    <a:cxn ang="0">
                      <a:pos x="15" y="90"/>
                    </a:cxn>
                    <a:cxn ang="0">
                      <a:pos x="6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0" y="89"/>
                    </a:cxn>
                  </a:cxnLst>
                  <a:rect l="0" t="0" r="r" b="b"/>
                  <a:pathLst>
                    <a:path w="31" h="90">
                      <a:moveTo>
                        <a:pt x="31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close/>
                      <a:moveTo>
                        <a:pt x="0" y="89"/>
                      </a:moveTo>
                      <a:lnTo>
                        <a:pt x="6" y="90"/>
                      </a:lnTo>
                      <a:lnTo>
                        <a:pt x="15" y="90"/>
                      </a:lnTo>
                      <a:lnTo>
                        <a:pt x="25" y="90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9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25" y="89"/>
                      </a:lnTo>
                      <a:lnTo>
                        <a:pt x="15" y="90"/>
                      </a:lnTo>
                      <a:lnTo>
                        <a:pt x="6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0" y="89"/>
                      </a:lnTo>
                      <a:close/>
                    </a:path>
                  </a:pathLst>
                </a:custGeom>
                <a:solidFill>
                  <a:srgbClr val="FF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2" name="Freeform 1071"/>
                <p:cNvSpPr>
                  <a:spLocks noEditPoints="1"/>
                </p:cNvSpPr>
                <p:nvPr/>
              </p:nvSpPr>
              <p:spPr bwMode="auto">
                <a:xfrm>
                  <a:off x="2167" y="1346"/>
                  <a:ext cx="31" cy="90"/>
                </a:xfrm>
                <a:custGeom>
                  <a:avLst/>
                  <a:gdLst/>
                  <a:ahLst/>
                  <a:cxnLst>
                    <a:cxn ang="0">
                      <a:pos x="31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0" y="87"/>
                    </a:cxn>
                    <a:cxn ang="0">
                      <a:pos x="6" y="89"/>
                    </a:cxn>
                    <a:cxn ang="0">
                      <a:pos x="15" y="90"/>
                    </a:cxn>
                    <a:cxn ang="0">
                      <a:pos x="25" y="89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25" y="89"/>
                    </a:cxn>
                    <a:cxn ang="0">
                      <a:pos x="15" y="90"/>
                    </a:cxn>
                    <a:cxn ang="0">
                      <a:pos x="6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1" h="90">
                      <a:moveTo>
                        <a:pt x="31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close/>
                      <a:moveTo>
                        <a:pt x="0" y="87"/>
                      </a:moveTo>
                      <a:lnTo>
                        <a:pt x="6" y="89"/>
                      </a:lnTo>
                      <a:lnTo>
                        <a:pt x="15" y="90"/>
                      </a:lnTo>
                      <a:lnTo>
                        <a:pt x="25" y="89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25" y="89"/>
                      </a:lnTo>
                      <a:lnTo>
                        <a:pt x="15" y="90"/>
                      </a:lnTo>
                      <a:lnTo>
                        <a:pt x="6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22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3" name="Freeform 1072"/>
                <p:cNvSpPr>
                  <a:spLocks noEditPoints="1"/>
                </p:cNvSpPr>
                <p:nvPr/>
              </p:nvSpPr>
              <p:spPr bwMode="auto">
                <a:xfrm>
                  <a:off x="2167" y="1346"/>
                  <a:ext cx="31" cy="90"/>
                </a:xfrm>
                <a:custGeom>
                  <a:avLst/>
                  <a:gdLst/>
                  <a:ahLst/>
                  <a:cxnLst>
                    <a:cxn ang="0">
                      <a:pos x="31" y="2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0"/>
                    </a:cxn>
                    <a:cxn ang="0">
                      <a:pos x="15" y="0"/>
                    </a:cxn>
                    <a:cxn ang="0">
                      <a:pos x="25" y="0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31" y="2"/>
                    </a:cxn>
                    <a:cxn ang="0">
                      <a:pos x="0" y="87"/>
                    </a:cxn>
                    <a:cxn ang="0">
                      <a:pos x="6" y="89"/>
                    </a:cxn>
                    <a:cxn ang="0">
                      <a:pos x="15" y="90"/>
                    </a:cxn>
                    <a:cxn ang="0">
                      <a:pos x="25" y="89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25" y="89"/>
                    </a:cxn>
                    <a:cxn ang="0">
                      <a:pos x="15" y="90"/>
                    </a:cxn>
                    <a:cxn ang="0">
                      <a:pos x="6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1" h="90">
                      <a:moveTo>
                        <a:pt x="31" y="2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0"/>
                      </a:lnTo>
                      <a:lnTo>
                        <a:pt x="15" y="0"/>
                      </a:lnTo>
                      <a:lnTo>
                        <a:pt x="25" y="0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lnTo>
                        <a:pt x="31" y="2"/>
                      </a:lnTo>
                      <a:close/>
                      <a:moveTo>
                        <a:pt x="0" y="87"/>
                      </a:moveTo>
                      <a:lnTo>
                        <a:pt x="6" y="89"/>
                      </a:lnTo>
                      <a:lnTo>
                        <a:pt x="15" y="90"/>
                      </a:lnTo>
                      <a:lnTo>
                        <a:pt x="25" y="89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25" y="89"/>
                      </a:lnTo>
                      <a:lnTo>
                        <a:pt x="15" y="90"/>
                      </a:lnTo>
                      <a:lnTo>
                        <a:pt x="6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3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4" name="Freeform 1073"/>
                <p:cNvSpPr>
                  <a:spLocks noEditPoints="1"/>
                </p:cNvSpPr>
                <p:nvPr/>
              </p:nvSpPr>
              <p:spPr bwMode="auto">
                <a:xfrm>
                  <a:off x="2167" y="1346"/>
                  <a:ext cx="31" cy="90"/>
                </a:xfrm>
                <a:custGeom>
                  <a:avLst/>
                  <a:gdLst/>
                  <a:ahLst/>
                  <a:cxnLst>
                    <a:cxn ang="0">
                      <a:pos x="31" y="4"/>
                    </a:cxn>
                    <a:cxn ang="0">
                      <a:pos x="25" y="0"/>
                    </a:cxn>
                    <a:cxn ang="0">
                      <a:pos x="15" y="0"/>
                    </a:cxn>
                    <a:cxn ang="0">
                      <a:pos x="6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0" y="87"/>
                    </a:cxn>
                    <a:cxn ang="0">
                      <a:pos x="6" y="89"/>
                    </a:cxn>
                    <a:cxn ang="0">
                      <a:pos x="15" y="90"/>
                    </a:cxn>
                    <a:cxn ang="0">
                      <a:pos x="25" y="89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25" y="89"/>
                    </a:cxn>
                    <a:cxn ang="0">
                      <a:pos x="15" y="90"/>
                    </a:cxn>
                    <a:cxn ang="0">
                      <a:pos x="6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1" h="90">
                      <a:moveTo>
                        <a:pt x="31" y="4"/>
                      </a:moveTo>
                      <a:lnTo>
                        <a:pt x="25" y="0"/>
                      </a:lnTo>
                      <a:lnTo>
                        <a:pt x="15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close/>
                      <a:moveTo>
                        <a:pt x="0" y="87"/>
                      </a:moveTo>
                      <a:lnTo>
                        <a:pt x="6" y="89"/>
                      </a:lnTo>
                      <a:lnTo>
                        <a:pt x="15" y="90"/>
                      </a:lnTo>
                      <a:lnTo>
                        <a:pt x="25" y="89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25" y="89"/>
                      </a:lnTo>
                      <a:lnTo>
                        <a:pt x="15" y="90"/>
                      </a:lnTo>
                      <a:lnTo>
                        <a:pt x="6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42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5" name="Freeform 1074"/>
                <p:cNvSpPr>
                  <a:spLocks noEditPoints="1"/>
                </p:cNvSpPr>
                <p:nvPr/>
              </p:nvSpPr>
              <p:spPr bwMode="auto">
                <a:xfrm>
                  <a:off x="2167" y="1346"/>
                  <a:ext cx="31" cy="90"/>
                </a:xfrm>
                <a:custGeom>
                  <a:avLst/>
                  <a:gdLst/>
                  <a:ahLst/>
                  <a:cxnLst>
                    <a:cxn ang="0">
                      <a:pos x="31" y="4"/>
                    </a:cxn>
                    <a:cxn ang="0">
                      <a:pos x="25" y="2"/>
                    </a:cxn>
                    <a:cxn ang="0">
                      <a:pos x="15" y="0"/>
                    </a:cxn>
                    <a:cxn ang="0">
                      <a:pos x="6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6" y="2"/>
                    </a:cxn>
                    <a:cxn ang="0">
                      <a:pos x="15" y="0"/>
                    </a:cxn>
                    <a:cxn ang="0">
                      <a:pos x="25" y="2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31" y="4"/>
                    </a:cxn>
                    <a:cxn ang="0">
                      <a:pos x="0" y="87"/>
                    </a:cxn>
                    <a:cxn ang="0">
                      <a:pos x="6" y="89"/>
                    </a:cxn>
                    <a:cxn ang="0">
                      <a:pos x="15" y="90"/>
                    </a:cxn>
                    <a:cxn ang="0">
                      <a:pos x="25" y="89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31" y="87"/>
                    </a:cxn>
                    <a:cxn ang="0">
                      <a:pos x="25" y="89"/>
                    </a:cxn>
                    <a:cxn ang="0">
                      <a:pos x="15" y="90"/>
                    </a:cxn>
                    <a:cxn ang="0">
                      <a:pos x="6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1" h="90">
                      <a:moveTo>
                        <a:pt x="31" y="4"/>
                      </a:moveTo>
                      <a:lnTo>
                        <a:pt x="25" y="2"/>
                      </a:lnTo>
                      <a:lnTo>
                        <a:pt x="15" y="0"/>
                      </a:lnTo>
                      <a:lnTo>
                        <a:pt x="6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"/>
                      </a:lnTo>
                      <a:lnTo>
                        <a:pt x="15" y="0"/>
                      </a:lnTo>
                      <a:lnTo>
                        <a:pt x="25" y="2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lnTo>
                        <a:pt x="31" y="4"/>
                      </a:lnTo>
                      <a:close/>
                      <a:moveTo>
                        <a:pt x="0" y="87"/>
                      </a:moveTo>
                      <a:lnTo>
                        <a:pt x="6" y="89"/>
                      </a:lnTo>
                      <a:lnTo>
                        <a:pt x="15" y="90"/>
                      </a:lnTo>
                      <a:lnTo>
                        <a:pt x="25" y="89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31" y="87"/>
                      </a:lnTo>
                      <a:lnTo>
                        <a:pt x="25" y="89"/>
                      </a:lnTo>
                      <a:lnTo>
                        <a:pt x="15" y="90"/>
                      </a:lnTo>
                      <a:lnTo>
                        <a:pt x="6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52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6" name="Freeform 1075"/>
                <p:cNvSpPr>
                  <a:spLocks noEditPoints="1"/>
                </p:cNvSpPr>
                <p:nvPr/>
              </p:nvSpPr>
              <p:spPr bwMode="auto">
                <a:xfrm>
                  <a:off x="2165" y="1346"/>
                  <a:ext cx="35" cy="90"/>
                </a:xfrm>
                <a:custGeom>
                  <a:avLst/>
                  <a:gdLst/>
                  <a:ahLst/>
                  <a:cxnLst>
                    <a:cxn ang="0">
                      <a:pos x="33" y="4"/>
                    </a:cxn>
                    <a:cxn ang="0">
                      <a:pos x="27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3" y="4"/>
                    </a:cxn>
                    <a:cxn ang="0">
                      <a:pos x="33" y="4"/>
                    </a:cxn>
                    <a:cxn ang="0">
                      <a:pos x="2" y="87"/>
                    </a:cxn>
                    <a:cxn ang="0">
                      <a:pos x="8" y="89"/>
                    </a:cxn>
                    <a:cxn ang="0">
                      <a:pos x="17" y="90"/>
                    </a:cxn>
                    <a:cxn ang="0">
                      <a:pos x="27" y="89"/>
                    </a:cxn>
                    <a:cxn ang="0">
                      <a:pos x="33" y="87"/>
                    </a:cxn>
                    <a:cxn ang="0">
                      <a:pos x="33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27" y="89"/>
                    </a:cxn>
                    <a:cxn ang="0">
                      <a:pos x="17" y="89"/>
                    </a:cxn>
                    <a:cxn ang="0">
                      <a:pos x="8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2" y="87"/>
                    </a:cxn>
                    <a:cxn ang="0">
                      <a:pos x="2" y="87"/>
                    </a:cxn>
                  </a:cxnLst>
                  <a:rect l="0" t="0" r="r" b="b"/>
                  <a:pathLst>
                    <a:path w="35" h="90">
                      <a:moveTo>
                        <a:pt x="33" y="4"/>
                      </a:moveTo>
                      <a:lnTo>
                        <a:pt x="27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3" y="4"/>
                      </a:lnTo>
                      <a:lnTo>
                        <a:pt x="33" y="4"/>
                      </a:lnTo>
                      <a:close/>
                      <a:moveTo>
                        <a:pt x="2" y="87"/>
                      </a:moveTo>
                      <a:lnTo>
                        <a:pt x="8" y="89"/>
                      </a:lnTo>
                      <a:lnTo>
                        <a:pt x="17" y="90"/>
                      </a:lnTo>
                      <a:lnTo>
                        <a:pt x="27" y="89"/>
                      </a:lnTo>
                      <a:lnTo>
                        <a:pt x="33" y="87"/>
                      </a:lnTo>
                      <a:lnTo>
                        <a:pt x="33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27" y="89"/>
                      </a:lnTo>
                      <a:lnTo>
                        <a:pt x="17" y="89"/>
                      </a:lnTo>
                      <a:lnTo>
                        <a:pt x="8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2" y="87"/>
                      </a:lnTo>
                      <a:lnTo>
                        <a:pt x="2" y="87"/>
                      </a:lnTo>
                      <a:close/>
                    </a:path>
                  </a:pathLst>
                </a:custGeom>
                <a:solidFill>
                  <a:srgbClr val="FF26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7" name="Freeform 1076"/>
                <p:cNvSpPr>
                  <a:spLocks noEditPoints="1"/>
                </p:cNvSpPr>
                <p:nvPr/>
              </p:nvSpPr>
              <p:spPr bwMode="auto">
                <a:xfrm>
                  <a:off x="2165" y="1346"/>
                  <a:ext cx="35" cy="89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0" y="87"/>
                    </a:cxn>
                    <a:cxn ang="0">
                      <a:pos x="8" y="89"/>
                    </a:cxn>
                    <a:cxn ang="0">
                      <a:pos x="17" y="89"/>
                    </a:cxn>
                    <a:cxn ang="0">
                      <a:pos x="27" y="89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27" y="89"/>
                    </a:cxn>
                    <a:cxn ang="0">
                      <a:pos x="17" y="89"/>
                    </a:cxn>
                    <a:cxn ang="0">
                      <a:pos x="8" y="89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5" h="89">
                      <a:moveTo>
                        <a:pt x="35" y="4"/>
                      </a:moveTo>
                      <a:lnTo>
                        <a:pt x="27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close/>
                      <a:moveTo>
                        <a:pt x="0" y="87"/>
                      </a:moveTo>
                      <a:lnTo>
                        <a:pt x="8" y="89"/>
                      </a:lnTo>
                      <a:lnTo>
                        <a:pt x="17" y="89"/>
                      </a:lnTo>
                      <a:lnTo>
                        <a:pt x="27" y="89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27" y="89"/>
                      </a:lnTo>
                      <a:lnTo>
                        <a:pt x="17" y="89"/>
                      </a:lnTo>
                      <a:lnTo>
                        <a:pt x="8" y="89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72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8" name="Freeform 1077"/>
                <p:cNvSpPr>
                  <a:spLocks noEditPoints="1"/>
                </p:cNvSpPr>
                <p:nvPr/>
              </p:nvSpPr>
              <p:spPr bwMode="auto">
                <a:xfrm>
                  <a:off x="2165" y="1346"/>
                  <a:ext cx="35" cy="89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0" y="87"/>
                    </a:cxn>
                    <a:cxn ang="0">
                      <a:pos x="8" y="89"/>
                    </a:cxn>
                    <a:cxn ang="0">
                      <a:pos x="17" y="89"/>
                    </a:cxn>
                    <a:cxn ang="0">
                      <a:pos x="27" y="89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27" y="89"/>
                    </a:cxn>
                    <a:cxn ang="0">
                      <a:pos x="17" y="89"/>
                    </a:cxn>
                    <a:cxn ang="0">
                      <a:pos x="8" y="89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  <a:cxn ang="0">
                      <a:pos x="0" y="87"/>
                    </a:cxn>
                  </a:cxnLst>
                  <a:rect l="0" t="0" r="r" b="b"/>
                  <a:pathLst>
                    <a:path w="35" h="89">
                      <a:moveTo>
                        <a:pt x="35" y="4"/>
                      </a:moveTo>
                      <a:lnTo>
                        <a:pt x="27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close/>
                      <a:moveTo>
                        <a:pt x="0" y="87"/>
                      </a:moveTo>
                      <a:lnTo>
                        <a:pt x="8" y="89"/>
                      </a:lnTo>
                      <a:lnTo>
                        <a:pt x="17" y="89"/>
                      </a:lnTo>
                      <a:lnTo>
                        <a:pt x="27" y="89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27" y="89"/>
                      </a:lnTo>
                      <a:lnTo>
                        <a:pt x="17" y="89"/>
                      </a:lnTo>
                      <a:lnTo>
                        <a:pt x="8" y="89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lnTo>
                        <a:pt x="0" y="87"/>
                      </a:lnTo>
                      <a:close/>
                    </a:path>
                  </a:pathLst>
                </a:custGeom>
                <a:solidFill>
                  <a:srgbClr val="FF28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69" name="Freeform 1078"/>
                <p:cNvSpPr>
                  <a:spLocks noEditPoints="1"/>
                </p:cNvSpPr>
                <p:nvPr/>
              </p:nvSpPr>
              <p:spPr bwMode="auto">
                <a:xfrm>
                  <a:off x="2165" y="1346"/>
                  <a:ext cx="35" cy="89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2"/>
                    </a:cxn>
                    <a:cxn ang="0">
                      <a:pos x="17" y="2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0" y="85"/>
                    </a:cxn>
                    <a:cxn ang="0">
                      <a:pos x="8" y="89"/>
                    </a:cxn>
                    <a:cxn ang="0">
                      <a:pos x="17" y="89"/>
                    </a:cxn>
                    <a:cxn ang="0">
                      <a:pos x="27" y="89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35" y="85"/>
                    </a:cxn>
                    <a:cxn ang="0">
                      <a:pos x="27" y="89"/>
                    </a:cxn>
                    <a:cxn ang="0">
                      <a:pos x="17" y="89"/>
                    </a:cxn>
                    <a:cxn ang="0">
                      <a:pos x="8" y="89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  <a:cxn ang="0">
                      <a:pos x="0" y="85"/>
                    </a:cxn>
                  </a:cxnLst>
                  <a:rect l="0" t="0" r="r" b="b"/>
                  <a:pathLst>
                    <a:path w="35" h="89">
                      <a:moveTo>
                        <a:pt x="35" y="4"/>
                      </a:moveTo>
                      <a:lnTo>
                        <a:pt x="27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2"/>
                      </a:lnTo>
                      <a:lnTo>
                        <a:pt x="17" y="2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close/>
                      <a:moveTo>
                        <a:pt x="0" y="85"/>
                      </a:moveTo>
                      <a:lnTo>
                        <a:pt x="8" y="89"/>
                      </a:lnTo>
                      <a:lnTo>
                        <a:pt x="17" y="89"/>
                      </a:lnTo>
                      <a:lnTo>
                        <a:pt x="27" y="89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35" y="85"/>
                      </a:lnTo>
                      <a:lnTo>
                        <a:pt x="27" y="89"/>
                      </a:lnTo>
                      <a:lnTo>
                        <a:pt x="17" y="89"/>
                      </a:lnTo>
                      <a:lnTo>
                        <a:pt x="8" y="89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FF292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0" name="Freeform 1079"/>
                <p:cNvSpPr>
                  <a:spLocks noEditPoints="1"/>
                </p:cNvSpPr>
                <p:nvPr/>
              </p:nvSpPr>
              <p:spPr bwMode="auto">
                <a:xfrm>
                  <a:off x="2165" y="1348"/>
                  <a:ext cx="35" cy="87"/>
                </a:xfrm>
                <a:custGeom>
                  <a:avLst/>
                  <a:gdLst/>
                  <a:ahLst/>
                  <a:cxnLst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2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7" y="0"/>
                    </a:cxn>
                    <a:cxn ang="0">
                      <a:pos x="35" y="2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0" y="83"/>
                    </a:cxn>
                    <a:cxn ang="0">
                      <a:pos x="8" y="87"/>
                    </a:cxn>
                    <a:cxn ang="0">
                      <a:pos x="17" y="87"/>
                    </a:cxn>
                    <a:cxn ang="0">
                      <a:pos x="27" y="87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27" y="87"/>
                    </a:cxn>
                    <a:cxn ang="0">
                      <a:pos x="17" y="87"/>
                    </a:cxn>
                    <a:cxn ang="0">
                      <a:pos x="8" y="87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5" h="87">
                      <a:moveTo>
                        <a:pt x="35" y="2"/>
                      </a:move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2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5" y="2"/>
                      </a:lnTo>
                      <a:close/>
                      <a:moveTo>
                        <a:pt x="0" y="83"/>
                      </a:moveTo>
                      <a:lnTo>
                        <a:pt x="8" y="87"/>
                      </a:lnTo>
                      <a:lnTo>
                        <a:pt x="17" y="87"/>
                      </a:lnTo>
                      <a:lnTo>
                        <a:pt x="27" y="87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27" y="87"/>
                      </a:lnTo>
                      <a:lnTo>
                        <a:pt x="17" y="87"/>
                      </a:lnTo>
                      <a:lnTo>
                        <a:pt x="8" y="87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A2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1" name="Freeform 1080"/>
                <p:cNvSpPr>
                  <a:spLocks noEditPoints="1"/>
                </p:cNvSpPr>
                <p:nvPr/>
              </p:nvSpPr>
              <p:spPr bwMode="auto">
                <a:xfrm>
                  <a:off x="2165" y="1348"/>
                  <a:ext cx="35" cy="87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7" y="0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8" y="87"/>
                    </a:cxn>
                    <a:cxn ang="0">
                      <a:pos x="17" y="87"/>
                    </a:cxn>
                    <a:cxn ang="0">
                      <a:pos x="27" y="87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27" y="85"/>
                    </a:cxn>
                    <a:cxn ang="0">
                      <a:pos x="17" y="87"/>
                    </a:cxn>
                    <a:cxn ang="0">
                      <a:pos x="8" y="85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5" h="87">
                      <a:moveTo>
                        <a:pt x="35" y="4"/>
                      </a:move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close/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8" y="87"/>
                      </a:lnTo>
                      <a:lnTo>
                        <a:pt x="17" y="87"/>
                      </a:lnTo>
                      <a:lnTo>
                        <a:pt x="27" y="87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27" y="85"/>
                      </a:lnTo>
                      <a:lnTo>
                        <a:pt x="17" y="87"/>
                      </a:lnTo>
                      <a:lnTo>
                        <a:pt x="8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B2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2" name="Freeform 1081"/>
                <p:cNvSpPr>
                  <a:spLocks noEditPoints="1"/>
                </p:cNvSpPr>
                <p:nvPr/>
              </p:nvSpPr>
              <p:spPr bwMode="auto">
                <a:xfrm>
                  <a:off x="2165" y="1348"/>
                  <a:ext cx="35" cy="87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7" y="0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8" y="85"/>
                    </a:cxn>
                    <a:cxn ang="0">
                      <a:pos x="17" y="87"/>
                    </a:cxn>
                    <a:cxn ang="0">
                      <a:pos x="27" y="85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27" y="85"/>
                    </a:cxn>
                    <a:cxn ang="0">
                      <a:pos x="17" y="87"/>
                    </a:cxn>
                    <a:cxn ang="0">
                      <a:pos x="8" y="85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5" h="87">
                      <a:moveTo>
                        <a:pt x="35" y="4"/>
                      </a:move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7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close/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8" y="85"/>
                      </a:lnTo>
                      <a:lnTo>
                        <a:pt x="17" y="87"/>
                      </a:lnTo>
                      <a:lnTo>
                        <a:pt x="27" y="85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27" y="85"/>
                      </a:lnTo>
                      <a:lnTo>
                        <a:pt x="17" y="87"/>
                      </a:lnTo>
                      <a:lnTo>
                        <a:pt x="8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C3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3" name="Freeform 1082"/>
                <p:cNvSpPr>
                  <a:spLocks noEditPoints="1"/>
                </p:cNvSpPr>
                <p:nvPr/>
              </p:nvSpPr>
              <p:spPr bwMode="auto">
                <a:xfrm>
                  <a:off x="2165" y="1348"/>
                  <a:ext cx="35" cy="87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8" y="0"/>
                    </a:cxn>
                    <a:cxn ang="0">
                      <a:pos x="17" y="0"/>
                    </a:cxn>
                    <a:cxn ang="0">
                      <a:pos x="25" y="0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8" y="85"/>
                    </a:cxn>
                    <a:cxn ang="0">
                      <a:pos x="17" y="87"/>
                    </a:cxn>
                    <a:cxn ang="0">
                      <a:pos x="27" y="85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25" y="85"/>
                    </a:cxn>
                    <a:cxn ang="0">
                      <a:pos x="17" y="87"/>
                    </a:cxn>
                    <a:cxn ang="0">
                      <a:pos x="8" y="85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5" h="87">
                      <a:moveTo>
                        <a:pt x="35" y="4"/>
                      </a:move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0"/>
                      </a:lnTo>
                      <a:lnTo>
                        <a:pt x="17" y="0"/>
                      </a:lnTo>
                      <a:lnTo>
                        <a:pt x="25" y="0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close/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8" y="85"/>
                      </a:lnTo>
                      <a:lnTo>
                        <a:pt x="17" y="87"/>
                      </a:lnTo>
                      <a:lnTo>
                        <a:pt x="27" y="85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25" y="85"/>
                      </a:lnTo>
                      <a:lnTo>
                        <a:pt x="17" y="87"/>
                      </a:lnTo>
                      <a:lnTo>
                        <a:pt x="8" y="85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D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4" name="Freeform 1083"/>
                <p:cNvSpPr>
                  <a:spLocks noEditPoints="1"/>
                </p:cNvSpPr>
                <p:nvPr/>
              </p:nvSpPr>
              <p:spPr bwMode="auto">
                <a:xfrm>
                  <a:off x="2165" y="1348"/>
                  <a:ext cx="35" cy="87"/>
                </a:xfrm>
                <a:custGeom>
                  <a:avLst/>
                  <a:gdLst/>
                  <a:ahLst/>
                  <a:cxnLst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25" y="0"/>
                    </a:cxn>
                    <a:cxn ang="0">
                      <a:pos x="17" y="0"/>
                    </a:cxn>
                    <a:cxn ang="0">
                      <a:pos x="8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0" y="2"/>
                    </a:cxn>
                    <a:cxn ang="0">
                      <a:pos x="17" y="0"/>
                    </a:cxn>
                    <a:cxn ang="0">
                      <a:pos x="25" y="2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8" y="85"/>
                    </a:cxn>
                    <a:cxn ang="0">
                      <a:pos x="17" y="87"/>
                    </a:cxn>
                    <a:cxn ang="0">
                      <a:pos x="25" y="85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3"/>
                    </a:cxn>
                    <a:cxn ang="0">
                      <a:pos x="35" y="81"/>
                    </a:cxn>
                    <a:cxn ang="0">
                      <a:pos x="35" y="81"/>
                    </a:cxn>
                    <a:cxn ang="0">
                      <a:pos x="35" y="81"/>
                    </a:cxn>
                    <a:cxn ang="0">
                      <a:pos x="35" y="81"/>
                    </a:cxn>
                    <a:cxn ang="0">
                      <a:pos x="35" y="83"/>
                    </a:cxn>
                    <a:cxn ang="0">
                      <a:pos x="25" y="85"/>
                    </a:cxn>
                    <a:cxn ang="0">
                      <a:pos x="17" y="87"/>
                    </a:cxn>
                    <a:cxn ang="0">
                      <a:pos x="10" y="85"/>
                    </a:cxn>
                    <a:cxn ang="0">
                      <a:pos x="0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35" h="87">
                      <a:moveTo>
                        <a:pt x="35" y="4"/>
                      </a:moveTo>
                      <a:lnTo>
                        <a:pt x="35" y="4"/>
                      </a:lnTo>
                      <a:lnTo>
                        <a:pt x="25" y="0"/>
                      </a:lnTo>
                      <a:lnTo>
                        <a:pt x="17" y="0"/>
                      </a:ln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10" y="2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5" y="4"/>
                      </a:lnTo>
                      <a:close/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8" y="85"/>
                      </a:lnTo>
                      <a:lnTo>
                        <a:pt x="17" y="87"/>
                      </a:lnTo>
                      <a:lnTo>
                        <a:pt x="25" y="85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3"/>
                      </a:lnTo>
                      <a:lnTo>
                        <a:pt x="35" y="81"/>
                      </a:lnTo>
                      <a:lnTo>
                        <a:pt x="35" y="81"/>
                      </a:lnTo>
                      <a:lnTo>
                        <a:pt x="35" y="81"/>
                      </a:lnTo>
                      <a:lnTo>
                        <a:pt x="35" y="81"/>
                      </a:lnTo>
                      <a:lnTo>
                        <a:pt x="35" y="83"/>
                      </a:lnTo>
                      <a:lnTo>
                        <a:pt x="25" y="85"/>
                      </a:lnTo>
                      <a:lnTo>
                        <a:pt x="17" y="87"/>
                      </a:lnTo>
                      <a:lnTo>
                        <a:pt x="10" y="85"/>
                      </a:lnTo>
                      <a:lnTo>
                        <a:pt x="0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FF2E3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5" name="Freeform 1084"/>
                <p:cNvSpPr>
                  <a:spLocks noEditPoints="1"/>
                </p:cNvSpPr>
                <p:nvPr/>
              </p:nvSpPr>
              <p:spPr bwMode="auto">
                <a:xfrm>
                  <a:off x="2163" y="1348"/>
                  <a:ext cx="39" cy="87"/>
                </a:xfrm>
                <a:custGeom>
                  <a:avLst/>
                  <a:gdLst/>
                  <a:ahLst/>
                  <a:cxnLst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4"/>
                    </a:cxn>
                    <a:cxn ang="0">
                      <a:pos x="12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7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37" y="4"/>
                    </a:cxn>
                    <a:cxn ang="0">
                      <a:pos x="2" y="81"/>
                    </a:cxn>
                    <a:cxn ang="0">
                      <a:pos x="2" y="83"/>
                    </a:cxn>
                    <a:cxn ang="0">
                      <a:pos x="12" y="85"/>
                    </a:cxn>
                    <a:cxn ang="0">
                      <a:pos x="19" y="87"/>
                    </a:cxn>
                    <a:cxn ang="0">
                      <a:pos x="27" y="85"/>
                    </a:cxn>
                    <a:cxn ang="0">
                      <a:pos x="37" y="83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7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7" y="83"/>
                    </a:cxn>
                    <a:cxn ang="0">
                      <a:pos x="27" y="85"/>
                    </a:cxn>
                    <a:cxn ang="0">
                      <a:pos x="19" y="85"/>
                    </a:cxn>
                    <a:cxn ang="0">
                      <a:pos x="12" y="85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2" y="81"/>
                    </a:cxn>
                    <a:cxn ang="0">
                      <a:pos x="2" y="81"/>
                    </a:cxn>
                    <a:cxn ang="0">
                      <a:pos x="2" y="81"/>
                    </a:cxn>
                    <a:cxn ang="0">
                      <a:pos x="2" y="81"/>
                    </a:cxn>
                    <a:cxn ang="0">
                      <a:pos x="2" y="81"/>
                    </a:cxn>
                    <a:cxn ang="0">
                      <a:pos x="2" y="81"/>
                    </a:cxn>
                  </a:cxnLst>
                  <a:rect l="0" t="0" r="r" b="b"/>
                  <a:pathLst>
                    <a:path w="39" h="87">
                      <a:moveTo>
                        <a:pt x="37" y="4"/>
                      </a:moveTo>
                      <a:lnTo>
                        <a:pt x="37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12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7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lnTo>
                        <a:pt x="37" y="4"/>
                      </a:lnTo>
                      <a:close/>
                      <a:moveTo>
                        <a:pt x="2" y="81"/>
                      </a:moveTo>
                      <a:lnTo>
                        <a:pt x="2" y="83"/>
                      </a:lnTo>
                      <a:lnTo>
                        <a:pt x="12" y="85"/>
                      </a:lnTo>
                      <a:lnTo>
                        <a:pt x="19" y="87"/>
                      </a:lnTo>
                      <a:lnTo>
                        <a:pt x="27" y="85"/>
                      </a:lnTo>
                      <a:lnTo>
                        <a:pt x="37" y="83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7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7" y="83"/>
                      </a:lnTo>
                      <a:lnTo>
                        <a:pt x="27" y="85"/>
                      </a:lnTo>
                      <a:lnTo>
                        <a:pt x="19" y="85"/>
                      </a:lnTo>
                      <a:lnTo>
                        <a:pt x="12" y="85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81"/>
                      </a:lnTo>
                      <a:lnTo>
                        <a:pt x="2" y="81"/>
                      </a:lnTo>
                      <a:close/>
                    </a:path>
                  </a:pathLst>
                </a:custGeom>
                <a:solidFill>
                  <a:srgbClr val="FF2F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6" name="Freeform 1085"/>
                <p:cNvSpPr>
                  <a:spLocks noEditPoints="1"/>
                </p:cNvSpPr>
                <p:nvPr/>
              </p:nvSpPr>
              <p:spPr bwMode="auto">
                <a:xfrm>
                  <a:off x="2163" y="1348"/>
                  <a:ext cx="39" cy="85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37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2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12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7" y="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4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2" y="85"/>
                    </a:cxn>
                    <a:cxn ang="0">
                      <a:pos x="19" y="85"/>
                    </a:cxn>
                    <a:cxn ang="0">
                      <a:pos x="27" y="85"/>
                    </a:cxn>
                    <a:cxn ang="0">
                      <a:pos x="37" y="83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7" y="83"/>
                    </a:cxn>
                    <a:cxn ang="0">
                      <a:pos x="27" y="85"/>
                    </a:cxn>
                    <a:cxn ang="0">
                      <a:pos x="19" y="85"/>
                    </a:cxn>
                    <a:cxn ang="0">
                      <a:pos x="12" y="85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9" h="85">
                      <a:moveTo>
                        <a:pt x="39" y="4"/>
                      </a:moveTo>
                      <a:lnTo>
                        <a:pt x="37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2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2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7" y="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4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2" y="85"/>
                      </a:lnTo>
                      <a:lnTo>
                        <a:pt x="19" y="85"/>
                      </a:lnTo>
                      <a:lnTo>
                        <a:pt x="27" y="85"/>
                      </a:lnTo>
                      <a:lnTo>
                        <a:pt x="37" y="83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7" y="83"/>
                      </a:lnTo>
                      <a:lnTo>
                        <a:pt x="27" y="85"/>
                      </a:lnTo>
                      <a:lnTo>
                        <a:pt x="19" y="85"/>
                      </a:lnTo>
                      <a:lnTo>
                        <a:pt x="12" y="85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03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7" name="Freeform 1086"/>
                <p:cNvSpPr>
                  <a:spLocks noEditPoints="1"/>
                </p:cNvSpPr>
                <p:nvPr/>
              </p:nvSpPr>
              <p:spPr bwMode="auto">
                <a:xfrm>
                  <a:off x="2163" y="1348"/>
                  <a:ext cx="39" cy="85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7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2" y="4"/>
                    </a:cxn>
                    <a:cxn ang="0">
                      <a:pos x="12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7" y="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2" y="85"/>
                    </a:cxn>
                    <a:cxn ang="0">
                      <a:pos x="19" y="85"/>
                    </a:cxn>
                    <a:cxn ang="0">
                      <a:pos x="27" y="85"/>
                    </a:cxn>
                    <a:cxn ang="0">
                      <a:pos x="37" y="83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7" y="83"/>
                    </a:cxn>
                    <a:cxn ang="0">
                      <a:pos x="27" y="85"/>
                    </a:cxn>
                    <a:cxn ang="0">
                      <a:pos x="19" y="85"/>
                    </a:cxn>
                    <a:cxn ang="0">
                      <a:pos x="12" y="85"/>
                    </a:cxn>
                    <a:cxn ang="0">
                      <a:pos x="2" y="83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9" h="85">
                      <a:moveTo>
                        <a:pt x="39" y="6"/>
                      </a:moveTo>
                      <a:lnTo>
                        <a:pt x="37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2" y="4"/>
                      </a:lnTo>
                      <a:lnTo>
                        <a:pt x="12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7" y="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2" y="85"/>
                      </a:lnTo>
                      <a:lnTo>
                        <a:pt x="19" y="85"/>
                      </a:lnTo>
                      <a:lnTo>
                        <a:pt x="27" y="85"/>
                      </a:lnTo>
                      <a:lnTo>
                        <a:pt x="37" y="83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7" y="83"/>
                      </a:lnTo>
                      <a:lnTo>
                        <a:pt x="27" y="85"/>
                      </a:lnTo>
                      <a:lnTo>
                        <a:pt x="19" y="85"/>
                      </a:lnTo>
                      <a:lnTo>
                        <a:pt x="12" y="85"/>
                      </a:lnTo>
                      <a:lnTo>
                        <a:pt x="2" y="83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13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8" name="Freeform 1087"/>
                <p:cNvSpPr>
                  <a:spLocks noEditPoints="1"/>
                </p:cNvSpPr>
                <p:nvPr/>
              </p:nvSpPr>
              <p:spPr bwMode="auto">
                <a:xfrm>
                  <a:off x="2163" y="1348"/>
                  <a:ext cx="39" cy="85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7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2"/>
                    </a:cxn>
                    <a:cxn ang="0">
                      <a:pos x="19" y="2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0" y="81"/>
                    </a:cxn>
                    <a:cxn ang="0">
                      <a:pos x="2" y="83"/>
                    </a:cxn>
                    <a:cxn ang="0">
                      <a:pos x="12" y="85"/>
                    </a:cxn>
                    <a:cxn ang="0">
                      <a:pos x="19" y="85"/>
                    </a:cxn>
                    <a:cxn ang="0">
                      <a:pos x="27" y="85"/>
                    </a:cxn>
                    <a:cxn ang="0">
                      <a:pos x="37" y="83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9" y="81"/>
                    </a:cxn>
                    <a:cxn ang="0">
                      <a:pos x="35" y="81"/>
                    </a:cxn>
                    <a:cxn ang="0">
                      <a:pos x="27" y="85"/>
                    </a:cxn>
                    <a:cxn ang="0">
                      <a:pos x="19" y="85"/>
                    </a:cxn>
                    <a:cxn ang="0">
                      <a:pos x="12" y="85"/>
                    </a:cxn>
                    <a:cxn ang="0">
                      <a:pos x="4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  <a:cxn ang="0">
                      <a:pos x="0" y="81"/>
                    </a:cxn>
                  </a:cxnLst>
                  <a:rect l="0" t="0" r="r" b="b"/>
                  <a:pathLst>
                    <a:path w="39" h="85">
                      <a:moveTo>
                        <a:pt x="39" y="6"/>
                      </a:moveTo>
                      <a:lnTo>
                        <a:pt x="37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2"/>
                      </a:lnTo>
                      <a:lnTo>
                        <a:pt x="19" y="2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close/>
                      <a:moveTo>
                        <a:pt x="0" y="81"/>
                      </a:moveTo>
                      <a:lnTo>
                        <a:pt x="2" y="83"/>
                      </a:lnTo>
                      <a:lnTo>
                        <a:pt x="12" y="85"/>
                      </a:lnTo>
                      <a:lnTo>
                        <a:pt x="19" y="85"/>
                      </a:lnTo>
                      <a:lnTo>
                        <a:pt x="27" y="85"/>
                      </a:lnTo>
                      <a:lnTo>
                        <a:pt x="37" y="83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9" y="81"/>
                      </a:lnTo>
                      <a:lnTo>
                        <a:pt x="35" y="81"/>
                      </a:lnTo>
                      <a:lnTo>
                        <a:pt x="27" y="85"/>
                      </a:lnTo>
                      <a:lnTo>
                        <a:pt x="19" y="85"/>
                      </a:lnTo>
                      <a:lnTo>
                        <a:pt x="12" y="85"/>
                      </a:lnTo>
                      <a:lnTo>
                        <a:pt x="4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FF323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79" name="Freeform 1088"/>
                <p:cNvSpPr>
                  <a:spLocks noEditPoints="1"/>
                </p:cNvSpPr>
                <p:nvPr/>
              </p:nvSpPr>
              <p:spPr bwMode="auto">
                <a:xfrm>
                  <a:off x="2163" y="1350"/>
                  <a:ext cx="39" cy="83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12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5" y="2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0" y="79"/>
                    </a:cxn>
                    <a:cxn ang="0">
                      <a:pos x="4" y="79"/>
                    </a:cxn>
                    <a:cxn ang="0">
                      <a:pos x="12" y="83"/>
                    </a:cxn>
                    <a:cxn ang="0">
                      <a:pos x="19" y="83"/>
                    </a:cxn>
                    <a:cxn ang="0">
                      <a:pos x="27" y="83"/>
                    </a:cxn>
                    <a:cxn ang="0">
                      <a:pos x="35" y="79"/>
                    </a:cxn>
                    <a:cxn ang="0">
                      <a:pos x="39" y="79"/>
                    </a:cxn>
                    <a:cxn ang="0">
                      <a:pos x="39" y="79"/>
                    </a:cxn>
                    <a:cxn ang="0">
                      <a:pos x="39" y="79"/>
                    </a:cxn>
                    <a:cxn ang="0">
                      <a:pos x="39" y="79"/>
                    </a:cxn>
                    <a:cxn ang="0">
                      <a:pos x="39" y="79"/>
                    </a:cxn>
                    <a:cxn ang="0">
                      <a:pos x="39" y="79"/>
                    </a:cxn>
                    <a:cxn ang="0">
                      <a:pos x="39" y="79"/>
                    </a:cxn>
                    <a:cxn ang="0">
                      <a:pos x="39" y="79"/>
                    </a:cxn>
                    <a:cxn ang="0">
                      <a:pos x="39" y="79"/>
                    </a:cxn>
                    <a:cxn ang="0">
                      <a:pos x="35" y="79"/>
                    </a:cxn>
                    <a:cxn ang="0">
                      <a:pos x="27" y="83"/>
                    </a:cxn>
                    <a:cxn ang="0">
                      <a:pos x="19" y="83"/>
                    </a:cxn>
                    <a:cxn ang="0">
                      <a:pos x="12" y="83"/>
                    </a:cxn>
                    <a:cxn ang="0">
                      <a:pos x="4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39" h="83">
                      <a:moveTo>
                        <a:pt x="39" y="4"/>
                      </a:move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close/>
                      <a:moveTo>
                        <a:pt x="0" y="79"/>
                      </a:moveTo>
                      <a:lnTo>
                        <a:pt x="4" y="79"/>
                      </a:lnTo>
                      <a:lnTo>
                        <a:pt x="12" y="83"/>
                      </a:lnTo>
                      <a:lnTo>
                        <a:pt x="19" y="83"/>
                      </a:lnTo>
                      <a:lnTo>
                        <a:pt x="27" y="83"/>
                      </a:lnTo>
                      <a:lnTo>
                        <a:pt x="35" y="79"/>
                      </a:lnTo>
                      <a:lnTo>
                        <a:pt x="39" y="79"/>
                      </a:lnTo>
                      <a:lnTo>
                        <a:pt x="39" y="79"/>
                      </a:lnTo>
                      <a:lnTo>
                        <a:pt x="39" y="79"/>
                      </a:lnTo>
                      <a:lnTo>
                        <a:pt x="39" y="79"/>
                      </a:lnTo>
                      <a:lnTo>
                        <a:pt x="39" y="79"/>
                      </a:lnTo>
                      <a:lnTo>
                        <a:pt x="39" y="79"/>
                      </a:lnTo>
                      <a:lnTo>
                        <a:pt x="39" y="79"/>
                      </a:lnTo>
                      <a:lnTo>
                        <a:pt x="39" y="79"/>
                      </a:lnTo>
                      <a:lnTo>
                        <a:pt x="39" y="79"/>
                      </a:lnTo>
                      <a:lnTo>
                        <a:pt x="35" y="79"/>
                      </a:lnTo>
                      <a:lnTo>
                        <a:pt x="27" y="83"/>
                      </a:lnTo>
                      <a:lnTo>
                        <a:pt x="19" y="83"/>
                      </a:lnTo>
                      <a:lnTo>
                        <a:pt x="12" y="83"/>
                      </a:lnTo>
                      <a:lnTo>
                        <a:pt x="4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333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0" name="Freeform 1089"/>
                <p:cNvSpPr>
                  <a:spLocks noEditPoints="1"/>
                </p:cNvSpPr>
                <p:nvPr/>
              </p:nvSpPr>
              <p:spPr bwMode="auto">
                <a:xfrm>
                  <a:off x="2163" y="1350"/>
                  <a:ext cx="39" cy="83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2"/>
                    </a:cxn>
                    <a:cxn ang="0">
                      <a:pos x="12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5" y="2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0" y="79"/>
                    </a:cxn>
                    <a:cxn ang="0">
                      <a:pos x="4" y="79"/>
                    </a:cxn>
                    <a:cxn ang="0">
                      <a:pos x="12" y="83"/>
                    </a:cxn>
                    <a:cxn ang="0">
                      <a:pos x="19" y="83"/>
                    </a:cxn>
                    <a:cxn ang="0">
                      <a:pos x="27" y="83"/>
                    </a:cxn>
                    <a:cxn ang="0">
                      <a:pos x="35" y="79"/>
                    </a:cxn>
                    <a:cxn ang="0">
                      <a:pos x="39" y="79"/>
                    </a:cxn>
                    <a:cxn ang="0">
                      <a:pos x="39" y="79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5" y="79"/>
                    </a:cxn>
                    <a:cxn ang="0">
                      <a:pos x="27" y="83"/>
                    </a:cxn>
                    <a:cxn ang="0">
                      <a:pos x="19" y="83"/>
                    </a:cxn>
                    <a:cxn ang="0">
                      <a:pos x="12" y="83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0" y="79"/>
                    </a:cxn>
                  </a:cxnLst>
                  <a:rect l="0" t="0" r="r" b="b"/>
                  <a:pathLst>
                    <a:path w="39" h="83">
                      <a:moveTo>
                        <a:pt x="39" y="4"/>
                      </a:move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2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5" y="2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close/>
                      <a:moveTo>
                        <a:pt x="0" y="79"/>
                      </a:moveTo>
                      <a:lnTo>
                        <a:pt x="4" y="79"/>
                      </a:lnTo>
                      <a:lnTo>
                        <a:pt x="12" y="83"/>
                      </a:lnTo>
                      <a:lnTo>
                        <a:pt x="19" y="83"/>
                      </a:lnTo>
                      <a:lnTo>
                        <a:pt x="27" y="83"/>
                      </a:lnTo>
                      <a:lnTo>
                        <a:pt x="35" y="79"/>
                      </a:lnTo>
                      <a:lnTo>
                        <a:pt x="39" y="79"/>
                      </a:lnTo>
                      <a:lnTo>
                        <a:pt x="39" y="79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5" y="79"/>
                      </a:lnTo>
                      <a:lnTo>
                        <a:pt x="27" y="83"/>
                      </a:lnTo>
                      <a:lnTo>
                        <a:pt x="19" y="83"/>
                      </a:lnTo>
                      <a:lnTo>
                        <a:pt x="12" y="83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0" y="79"/>
                      </a:lnTo>
                      <a:close/>
                    </a:path>
                  </a:pathLst>
                </a:custGeom>
                <a:solidFill>
                  <a:srgbClr val="FF343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1" name="Freeform 1090"/>
                <p:cNvSpPr>
                  <a:spLocks noEditPoints="1"/>
                </p:cNvSpPr>
                <p:nvPr/>
              </p:nvSpPr>
              <p:spPr bwMode="auto">
                <a:xfrm>
                  <a:off x="2163" y="1350"/>
                  <a:ext cx="39" cy="83"/>
                </a:xfrm>
                <a:custGeom>
                  <a:avLst/>
                  <a:gdLst/>
                  <a:ahLst/>
                  <a:cxnLst>
                    <a:cxn ang="0">
                      <a:pos x="39" y="4"/>
                    </a:cxn>
                    <a:cxn ang="0">
                      <a:pos x="35" y="2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5" y="4"/>
                    </a:cxn>
                    <a:cxn ang="0">
                      <a:pos x="39" y="6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39" y="4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2" y="83"/>
                    </a:cxn>
                    <a:cxn ang="0">
                      <a:pos x="19" y="83"/>
                    </a:cxn>
                    <a:cxn ang="0">
                      <a:pos x="27" y="83"/>
                    </a:cxn>
                    <a:cxn ang="0">
                      <a:pos x="35" y="79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5" y="79"/>
                    </a:cxn>
                    <a:cxn ang="0">
                      <a:pos x="27" y="81"/>
                    </a:cxn>
                    <a:cxn ang="0">
                      <a:pos x="19" y="83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9" h="83">
                      <a:moveTo>
                        <a:pt x="39" y="4"/>
                      </a:moveTo>
                      <a:lnTo>
                        <a:pt x="35" y="2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4" y="2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5" y="4"/>
                      </a:lnTo>
                      <a:lnTo>
                        <a:pt x="39" y="6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lnTo>
                        <a:pt x="39" y="4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2" y="83"/>
                      </a:lnTo>
                      <a:lnTo>
                        <a:pt x="19" y="83"/>
                      </a:lnTo>
                      <a:lnTo>
                        <a:pt x="27" y="83"/>
                      </a:lnTo>
                      <a:lnTo>
                        <a:pt x="35" y="79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5" y="79"/>
                      </a:lnTo>
                      <a:lnTo>
                        <a:pt x="27" y="81"/>
                      </a:lnTo>
                      <a:lnTo>
                        <a:pt x="19" y="83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53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2" name="Freeform 1091"/>
                <p:cNvSpPr>
                  <a:spLocks noEditPoints="1"/>
                </p:cNvSpPr>
                <p:nvPr/>
              </p:nvSpPr>
              <p:spPr bwMode="auto">
                <a:xfrm>
                  <a:off x="2163" y="1350"/>
                  <a:ext cx="39" cy="83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0"/>
                    </a:cxn>
                    <a:cxn ang="0">
                      <a:pos x="19" y="0"/>
                    </a:cxn>
                    <a:cxn ang="0">
                      <a:pos x="27" y="0"/>
                    </a:cxn>
                    <a:cxn ang="0">
                      <a:pos x="35" y="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19" y="83"/>
                    </a:cxn>
                    <a:cxn ang="0">
                      <a:pos x="27" y="81"/>
                    </a:cxn>
                    <a:cxn ang="0">
                      <a:pos x="35" y="79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5" y="79"/>
                    </a:cxn>
                    <a:cxn ang="0">
                      <a:pos x="27" y="81"/>
                    </a:cxn>
                    <a:cxn ang="0">
                      <a:pos x="19" y="83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9" h="83">
                      <a:moveTo>
                        <a:pt x="39" y="6"/>
                      </a:move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0"/>
                      </a:lnTo>
                      <a:lnTo>
                        <a:pt x="19" y="0"/>
                      </a:lnTo>
                      <a:lnTo>
                        <a:pt x="27" y="0"/>
                      </a:lnTo>
                      <a:lnTo>
                        <a:pt x="35" y="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19" y="83"/>
                      </a:lnTo>
                      <a:lnTo>
                        <a:pt x="27" y="81"/>
                      </a:lnTo>
                      <a:lnTo>
                        <a:pt x="35" y="79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5" y="79"/>
                      </a:lnTo>
                      <a:lnTo>
                        <a:pt x="27" y="81"/>
                      </a:lnTo>
                      <a:lnTo>
                        <a:pt x="19" y="83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63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3" name="Freeform 1092"/>
                <p:cNvSpPr>
                  <a:spLocks noEditPoints="1"/>
                </p:cNvSpPr>
                <p:nvPr/>
              </p:nvSpPr>
              <p:spPr bwMode="auto">
                <a:xfrm>
                  <a:off x="2163" y="1350"/>
                  <a:ext cx="39" cy="83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5" y="4"/>
                    </a:cxn>
                    <a:cxn ang="0">
                      <a:pos x="27" y="0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19" y="83"/>
                    </a:cxn>
                    <a:cxn ang="0">
                      <a:pos x="27" y="81"/>
                    </a:cxn>
                    <a:cxn ang="0">
                      <a:pos x="35" y="79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5" y="79"/>
                    </a:cxn>
                    <a:cxn ang="0">
                      <a:pos x="27" y="81"/>
                    </a:cxn>
                    <a:cxn ang="0">
                      <a:pos x="19" y="83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9" h="83">
                      <a:moveTo>
                        <a:pt x="39" y="6"/>
                      </a:moveTo>
                      <a:lnTo>
                        <a:pt x="35" y="4"/>
                      </a:lnTo>
                      <a:lnTo>
                        <a:pt x="27" y="0"/>
                      </a:ln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19" y="83"/>
                      </a:lnTo>
                      <a:lnTo>
                        <a:pt x="27" y="81"/>
                      </a:lnTo>
                      <a:lnTo>
                        <a:pt x="35" y="79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5" y="79"/>
                      </a:lnTo>
                      <a:lnTo>
                        <a:pt x="27" y="81"/>
                      </a:lnTo>
                      <a:lnTo>
                        <a:pt x="19" y="83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73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4" name="Freeform 1093"/>
                <p:cNvSpPr>
                  <a:spLocks noEditPoints="1"/>
                </p:cNvSpPr>
                <p:nvPr/>
              </p:nvSpPr>
              <p:spPr bwMode="auto">
                <a:xfrm>
                  <a:off x="2163" y="1350"/>
                  <a:ext cx="39" cy="83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19" y="83"/>
                    </a:cxn>
                    <a:cxn ang="0">
                      <a:pos x="27" y="81"/>
                    </a:cxn>
                    <a:cxn ang="0">
                      <a:pos x="35" y="79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5" y="79"/>
                    </a:cxn>
                    <a:cxn ang="0">
                      <a:pos x="27" y="81"/>
                    </a:cxn>
                    <a:cxn ang="0">
                      <a:pos x="19" y="83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9" h="83">
                      <a:moveTo>
                        <a:pt x="39" y="6"/>
                      </a:moveTo>
                      <a:lnTo>
                        <a:pt x="35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19" y="83"/>
                      </a:lnTo>
                      <a:lnTo>
                        <a:pt x="27" y="81"/>
                      </a:lnTo>
                      <a:lnTo>
                        <a:pt x="35" y="79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5" y="79"/>
                      </a:lnTo>
                      <a:lnTo>
                        <a:pt x="27" y="81"/>
                      </a:lnTo>
                      <a:lnTo>
                        <a:pt x="19" y="83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8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5" name="Freeform 1094"/>
                <p:cNvSpPr>
                  <a:spLocks noEditPoints="1"/>
                </p:cNvSpPr>
                <p:nvPr/>
              </p:nvSpPr>
              <p:spPr bwMode="auto">
                <a:xfrm>
                  <a:off x="2163" y="1350"/>
                  <a:ext cx="39" cy="83"/>
                </a:xfrm>
                <a:custGeom>
                  <a:avLst/>
                  <a:gdLst/>
                  <a:ahLst/>
                  <a:cxnLst>
                    <a:cxn ang="0">
                      <a:pos x="39" y="6"/>
                    </a:cxn>
                    <a:cxn ang="0">
                      <a:pos x="35" y="4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2" y="2"/>
                    </a:cxn>
                    <a:cxn ang="0">
                      <a:pos x="4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4"/>
                    </a:cxn>
                    <a:cxn ang="0">
                      <a:pos x="12" y="2"/>
                    </a:cxn>
                    <a:cxn ang="0">
                      <a:pos x="19" y="0"/>
                    </a:cxn>
                    <a:cxn ang="0">
                      <a:pos x="27" y="2"/>
                    </a:cxn>
                    <a:cxn ang="0">
                      <a:pos x="35" y="4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39" y="6"/>
                    </a:cxn>
                    <a:cxn ang="0">
                      <a:pos x="0" y="77"/>
                    </a:cxn>
                    <a:cxn ang="0">
                      <a:pos x="4" y="79"/>
                    </a:cxn>
                    <a:cxn ang="0">
                      <a:pos x="12" y="81"/>
                    </a:cxn>
                    <a:cxn ang="0">
                      <a:pos x="19" y="83"/>
                    </a:cxn>
                    <a:cxn ang="0">
                      <a:pos x="27" y="81"/>
                    </a:cxn>
                    <a:cxn ang="0">
                      <a:pos x="35" y="79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9" y="77"/>
                    </a:cxn>
                    <a:cxn ang="0">
                      <a:pos x="35" y="79"/>
                    </a:cxn>
                    <a:cxn ang="0">
                      <a:pos x="27" y="81"/>
                    </a:cxn>
                    <a:cxn ang="0">
                      <a:pos x="19" y="81"/>
                    </a:cxn>
                    <a:cxn ang="0">
                      <a:pos x="12" y="81"/>
                    </a:cxn>
                    <a:cxn ang="0">
                      <a:pos x="4" y="79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  <a:cxn ang="0">
                      <a:pos x="0" y="77"/>
                    </a:cxn>
                  </a:cxnLst>
                  <a:rect l="0" t="0" r="r" b="b"/>
                  <a:pathLst>
                    <a:path w="39" h="83">
                      <a:moveTo>
                        <a:pt x="39" y="6"/>
                      </a:moveTo>
                      <a:lnTo>
                        <a:pt x="35" y="4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2" y="2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4"/>
                      </a:lnTo>
                      <a:lnTo>
                        <a:pt x="12" y="2"/>
                      </a:lnTo>
                      <a:lnTo>
                        <a:pt x="19" y="0"/>
                      </a:lnTo>
                      <a:lnTo>
                        <a:pt x="27" y="2"/>
                      </a:lnTo>
                      <a:lnTo>
                        <a:pt x="35" y="4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lnTo>
                        <a:pt x="39" y="6"/>
                      </a:lnTo>
                      <a:close/>
                      <a:moveTo>
                        <a:pt x="0" y="77"/>
                      </a:moveTo>
                      <a:lnTo>
                        <a:pt x="4" y="79"/>
                      </a:lnTo>
                      <a:lnTo>
                        <a:pt x="12" y="81"/>
                      </a:lnTo>
                      <a:lnTo>
                        <a:pt x="19" y="83"/>
                      </a:lnTo>
                      <a:lnTo>
                        <a:pt x="27" y="81"/>
                      </a:lnTo>
                      <a:lnTo>
                        <a:pt x="35" y="79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9" y="77"/>
                      </a:lnTo>
                      <a:lnTo>
                        <a:pt x="35" y="79"/>
                      </a:lnTo>
                      <a:lnTo>
                        <a:pt x="27" y="81"/>
                      </a:lnTo>
                      <a:lnTo>
                        <a:pt x="19" y="81"/>
                      </a:lnTo>
                      <a:lnTo>
                        <a:pt x="12" y="81"/>
                      </a:lnTo>
                      <a:lnTo>
                        <a:pt x="4" y="79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FF383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6" name="Freeform 1095"/>
                <p:cNvSpPr>
                  <a:spLocks noEditPoints="1"/>
                </p:cNvSpPr>
                <p:nvPr/>
              </p:nvSpPr>
              <p:spPr bwMode="auto">
                <a:xfrm>
                  <a:off x="2161" y="1350"/>
                  <a:ext cx="43" cy="81"/>
                </a:xfrm>
                <a:custGeom>
                  <a:avLst/>
                  <a:gdLst/>
                  <a:ahLst/>
                  <a:cxnLst>
                    <a:cxn ang="0">
                      <a:pos x="41" y="6"/>
                    </a:cxn>
                    <a:cxn ang="0">
                      <a:pos x="37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4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2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4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1" y="6"/>
                    </a:cxn>
                    <a:cxn ang="0">
                      <a:pos x="41" y="6"/>
                    </a:cxn>
                    <a:cxn ang="0">
                      <a:pos x="41" y="6"/>
                    </a:cxn>
                    <a:cxn ang="0">
                      <a:pos x="41" y="6"/>
                    </a:cxn>
                    <a:cxn ang="0">
                      <a:pos x="41" y="6"/>
                    </a:cxn>
                    <a:cxn ang="0">
                      <a:pos x="41" y="6"/>
                    </a:cxn>
                    <a:cxn ang="0">
                      <a:pos x="41" y="6"/>
                    </a:cxn>
                    <a:cxn ang="0">
                      <a:pos x="2" y="77"/>
                    </a:cxn>
                    <a:cxn ang="0">
                      <a:pos x="6" y="79"/>
                    </a:cxn>
                    <a:cxn ang="0">
                      <a:pos x="14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7" y="79"/>
                    </a:cxn>
                    <a:cxn ang="0">
                      <a:pos x="41" y="77"/>
                    </a:cxn>
                    <a:cxn ang="0">
                      <a:pos x="41" y="77"/>
                    </a:cxn>
                    <a:cxn ang="0">
                      <a:pos x="41" y="75"/>
                    </a:cxn>
                    <a:cxn ang="0">
                      <a:pos x="41" y="75"/>
                    </a:cxn>
                    <a:cxn ang="0">
                      <a:pos x="41" y="75"/>
                    </a:cxn>
                    <a:cxn ang="0">
                      <a:pos x="41" y="75"/>
                    </a:cxn>
                    <a:cxn ang="0">
                      <a:pos x="41" y="75"/>
                    </a:cxn>
                    <a:cxn ang="0">
                      <a:pos x="43" y="75"/>
                    </a:cxn>
                    <a:cxn ang="0">
                      <a:pos x="43" y="75"/>
                    </a:cxn>
                    <a:cxn ang="0">
                      <a:pos x="37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4" y="81"/>
                    </a:cxn>
                    <a:cxn ang="0">
                      <a:pos x="6" y="79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2" y="75"/>
                    </a:cxn>
                    <a:cxn ang="0">
                      <a:pos x="2" y="75"/>
                    </a:cxn>
                    <a:cxn ang="0">
                      <a:pos x="2" y="75"/>
                    </a:cxn>
                    <a:cxn ang="0">
                      <a:pos x="2" y="75"/>
                    </a:cxn>
                    <a:cxn ang="0">
                      <a:pos x="2" y="77"/>
                    </a:cxn>
                    <a:cxn ang="0">
                      <a:pos x="2" y="77"/>
                    </a:cxn>
                    <a:cxn ang="0">
                      <a:pos x="2" y="77"/>
                    </a:cxn>
                  </a:cxnLst>
                  <a:rect l="0" t="0" r="r" b="b"/>
                  <a:pathLst>
                    <a:path w="43" h="81">
                      <a:moveTo>
                        <a:pt x="41" y="6"/>
                      </a:move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6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4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1" y="6"/>
                      </a:lnTo>
                      <a:lnTo>
                        <a:pt x="41" y="6"/>
                      </a:lnTo>
                      <a:close/>
                      <a:moveTo>
                        <a:pt x="2" y="77"/>
                      </a:moveTo>
                      <a:lnTo>
                        <a:pt x="6" y="79"/>
                      </a:lnTo>
                      <a:lnTo>
                        <a:pt x="14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7" y="79"/>
                      </a:lnTo>
                      <a:lnTo>
                        <a:pt x="41" y="77"/>
                      </a:lnTo>
                      <a:lnTo>
                        <a:pt x="41" y="77"/>
                      </a:lnTo>
                      <a:lnTo>
                        <a:pt x="41" y="75"/>
                      </a:lnTo>
                      <a:lnTo>
                        <a:pt x="41" y="75"/>
                      </a:lnTo>
                      <a:lnTo>
                        <a:pt x="41" y="75"/>
                      </a:lnTo>
                      <a:lnTo>
                        <a:pt x="41" y="75"/>
                      </a:lnTo>
                      <a:lnTo>
                        <a:pt x="41" y="75"/>
                      </a:lnTo>
                      <a:lnTo>
                        <a:pt x="43" y="75"/>
                      </a:lnTo>
                      <a:lnTo>
                        <a:pt x="43" y="75"/>
                      </a:lnTo>
                      <a:lnTo>
                        <a:pt x="37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4" y="81"/>
                      </a:lnTo>
                      <a:lnTo>
                        <a:pt x="6" y="79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5"/>
                      </a:lnTo>
                      <a:lnTo>
                        <a:pt x="2" y="77"/>
                      </a:lnTo>
                      <a:lnTo>
                        <a:pt x="2" y="77"/>
                      </a:lnTo>
                      <a:lnTo>
                        <a:pt x="2" y="77"/>
                      </a:lnTo>
                      <a:close/>
                    </a:path>
                  </a:pathLst>
                </a:custGeom>
                <a:solidFill>
                  <a:srgbClr val="FF3A3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7" name="Freeform 1096"/>
                <p:cNvSpPr>
                  <a:spLocks noEditPoints="1"/>
                </p:cNvSpPr>
                <p:nvPr/>
              </p:nvSpPr>
              <p:spPr bwMode="auto">
                <a:xfrm>
                  <a:off x="2161" y="1350"/>
                  <a:ext cx="43" cy="81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7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4" y="2"/>
                    </a:cxn>
                    <a:cxn ang="0">
                      <a:pos x="21" y="2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3" y="8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75"/>
                    </a:cxn>
                    <a:cxn ang="0">
                      <a:pos x="6" y="79"/>
                    </a:cxn>
                    <a:cxn ang="0">
                      <a:pos x="14" y="81"/>
                    </a:cxn>
                    <a:cxn ang="0">
                      <a:pos x="21" y="81"/>
                    </a:cxn>
                    <a:cxn ang="0">
                      <a:pos x="29" y="81"/>
                    </a:cxn>
                    <a:cxn ang="0">
                      <a:pos x="37" y="79"/>
                    </a:cxn>
                    <a:cxn ang="0">
                      <a:pos x="43" y="75"/>
                    </a:cxn>
                    <a:cxn ang="0">
                      <a:pos x="43" y="75"/>
                    </a:cxn>
                    <a:cxn ang="0">
                      <a:pos x="43" y="75"/>
                    </a:cxn>
                    <a:cxn ang="0">
                      <a:pos x="43" y="75"/>
                    </a:cxn>
                    <a:cxn ang="0">
                      <a:pos x="43" y="75"/>
                    </a:cxn>
                    <a:cxn ang="0">
                      <a:pos x="43" y="75"/>
                    </a:cxn>
                    <a:cxn ang="0">
                      <a:pos x="43" y="75"/>
                    </a:cxn>
                    <a:cxn ang="0">
                      <a:pos x="43" y="75"/>
                    </a:cxn>
                    <a:cxn ang="0">
                      <a:pos x="43" y="75"/>
                    </a:cxn>
                    <a:cxn ang="0">
                      <a:pos x="37" y="79"/>
                    </a:cxn>
                    <a:cxn ang="0">
                      <a:pos x="29" y="81"/>
                    </a:cxn>
                    <a:cxn ang="0">
                      <a:pos x="21" y="81"/>
                    </a:cxn>
                    <a:cxn ang="0">
                      <a:pos x="14" y="81"/>
                    </a:cxn>
                    <a:cxn ang="0">
                      <a:pos x="6" y="79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  <a:cxn ang="0">
                      <a:pos x="0" y="75"/>
                    </a:cxn>
                  </a:cxnLst>
                  <a:rect l="0" t="0" r="r" b="b"/>
                  <a:pathLst>
                    <a:path w="43" h="81">
                      <a:moveTo>
                        <a:pt x="43" y="6"/>
                      </a:move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4" y="2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3" y="8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75"/>
                      </a:moveTo>
                      <a:lnTo>
                        <a:pt x="6" y="79"/>
                      </a:lnTo>
                      <a:lnTo>
                        <a:pt x="14" y="81"/>
                      </a:lnTo>
                      <a:lnTo>
                        <a:pt x="21" y="81"/>
                      </a:lnTo>
                      <a:lnTo>
                        <a:pt x="29" y="81"/>
                      </a:lnTo>
                      <a:lnTo>
                        <a:pt x="37" y="79"/>
                      </a:lnTo>
                      <a:lnTo>
                        <a:pt x="43" y="75"/>
                      </a:lnTo>
                      <a:lnTo>
                        <a:pt x="43" y="75"/>
                      </a:lnTo>
                      <a:lnTo>
                        <a:pt x="43" y="75"/>
                      </a:lnTo>
                      <a:lnTo>
                        <a:pt x="43" y="75"/>
                      </a:lnTo>
                      <a:lnTo>
                        <a:pt x="43" y="75"/>
                      </a:lnTo>
                      <a:lnTo>
                        <a:pt x="43" y="75"/>
                      </a:lnTo>
                      <a:lnTo>
                        <a:pt x="43" y="75"/>
                      </a:lnTo>
                      <a:lnTo>
                        <a:pt x="43" y="75"/>
                      </a:lnTo>
                      <a:lnTo>
                        <a:pt x="43" y="75"/>
                      </a:lnTo>
                      <a:lnTo>
                        <a:pt x="37" y="79"/>
                      </a:lnTo>
                      <a:lnTo>
                        <a:pt x="29" y="81"/>
                      </a:lnTo>
                      <a:lnTo>
                        <a:pt x="21" y="81"/>
                      </a:lnTo>
                      <a:lnTo>
                        <a:pt x="14" y="81"/>
                      </a:lnTo>
                      <a:lnTo>
                        <a:pt x="6" y="79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FF3B3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8" name="Freeform 1097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9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2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73"/>
                    </a:cxn>
                    <a:cxn ang="0">
                      <a:pos x="6" y="77"/>
                    </a:cxn>
                    <a:cxn ang="0">
                      <a:pos x="14" y="79"/>
                    </a:cxn>
                    <a:cxn ang="0">
                      <a:pos x="21" y="79"/>
                    </a:cxn>
                    <a:cxn ang="0">
                      <a:pos x="29" y="79"/>
                    </a:cxn>
                    <a:cxn ang="0">
                      <a:pos x="37" y="77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37" y="75"/>
                    </a:cxn>
                    <a:cxn ang="0">
                      <a:pos x="29" y="79"/>
                    </a:cxn>
                    <a:cxn ang="0">
                      <a:pos x="21" y="79"/>
                    </a:cxn>
                    <a:cxn ang="0">
                      <a:pos x="14" y="79"/>
                    </a:cxn>
                    <a:cxn ang="0">
                      <a:pos x="6" y="75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3" h="79">
                      <a:moveTo>
                        <a:pt x="43" y="6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73"/>
                      </a:moveTo>
                      <a:lnTo>
                        <a:pt x="6" y="77"/>
                      </a:lnTo>
                      <a:lnTo>
                        <a:pt x="14" y="79"/>
                      </a:lnTo>
                      <a:lnTo>
                        <a:pt x="21" y="79"/>
                      </a:lnTo>
                      <a:lnTo>
                        <a:pt x="29" y="79"/>
                      </a:lnTo>
                      <a:lnTo>
                        <a:pt x="37" y="77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37" y="75"/>
                      </a:lnTo>
                      <a:lnTo>
                        <a:pt x="29" y="79"/>
                      </a:lnTo>
                      <a:lnTo>
                        <a:pt x="21" y="79"/>
                      </a:lnTo>
                      <a:lnTo>
                        <a:pt x="14" y="79"/>
                      </a:lnTo>
                      <a:lnTo>
                        <a:pt x="6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C4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89" name="Freeform 1098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9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2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4" y="79"/>
                    </a:cxn>
                    <a:cxn ang="0">
                      <a:pos x="21" y="79"/>
                    </a:cxn>
                    <a:cxn ang="0">
                      <a:pos x="29" y="79"/>
                    </a:cxn>
                    <a:cxn ang="0">
                      <a:pos x="37" y="75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37" y="75"/>
                    </a:cxn>
                    <a:cxn ang="0">
                      <a:pos x="29" y="79"/>
                    </a:cxn>
                    <a:cxn ang="0">
                      <a:pos x="21" y="79"/>
                    </a:cxn>
                    <a:cxn ang="0">
                      <a:pos x="14" y="79"/>
                    </a:cxn>
                    <a:cxn ang="0">
                      <a:pos x="6" y="75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3" h="79">
                      <a:moveTo>
                        <a:pt x="43" y="6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4" y="79"/>
                      </a:lnTo>
                      <a:lnTo>
                        <a:pt x="21" y="79"/>
                      </a:lnTo>
                      <a:lnTo>
                        <a:pt x="29" y="79"/>
                      </a:lnTo>
                      <a:lnTo>
                        <a:pt x="37" y="75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37" y="75"/>
                      </a:lnTo>
                      <a:lnTo>
                        <a:pt x="29" y="79"/>
                      </a:lnTo>
                      <a:lnTo>
                        <a:pt x="21" y="79"/>
                      </a:lnTo>
                      <a:lnTo>
                        <a:pt x="14" y="79"/>
                      </a:lnTo>
                      <a:lnTo>
                        <a:pt x="6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D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0" name="Freeform 1099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9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2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2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4" y="79"/>
                    </a:cxn>
                    <a:cxn ang="0">
                      <a:pos x="21" y="79"/>
                    </a:cxn>
                    <a:cxn ang="0">
                      <a:pos x="29" y="79"/>
                    </a:cxn>
                    <a:cxn ang="0">
                      <a:pos x="37" y="75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4" y="77"/>
                    </a:cxn>
                    <a:cxn ang="0">
                      <a:pos x="6" y="75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3" h="79">
                      <a:moveTo>
                        <a:pt x="43" y="6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4" y="79"/>
                      </a:lnTo>
                      <a:lnTo>
                        <a:pt x="21" y="79"/>
                      </a:lnTo>
                      <a:lnTo>
                        <a:pt x="29" y="79"/>
                      </a:lnTo>
                      <a:lnTo>
                        <a:pt x="37" y="75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4" y="77"/>
                      </a:lnTo>
                      <a:lnTo>
                        <a:pt x="6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E4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1" name="Freeform 1100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9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7" y="2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4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4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7" y="75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4" y="77"/>
                    </a:cxn>
                    <a:cxn ang="0">
                      <a:pos x="6" y="75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3" h="79">
                      <a:moveTo>
                        <a:pt x="43" y="6"/>
                      </a:move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4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4" y="77"/>
                      </a:lnTo>
                      <a:lnTo>
                        <a:pt x="6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3F4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2" name="Freeform 1101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9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7" y="4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9" y="0"/>
                    </a:cxn>
                    <a:cxn ang="0">
                      <a:pos x="37" y="4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73"/>
                    </a:cxn>
                    <a:cxn ang="0">
                      <a:pos x="6" y="75"/>
                    </a:cxn>
                    <a:cxn ang="0">
                      <a:pos x="14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7" y="75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3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4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3"/>
                    </a:cxn>
                  </a:cxnLst>
                  <a:rect l="0" t="0" r="r" b="b"/>
                  <a:pathLst>
                    <a:path w="43" h="79">
                      <a:moveTo>
                        <a:pt x="43" y="6"/>
                      </a:moveTo>
                      <a:lnTo>
                        <a:pt x="37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73"/>
                      </a:moveTo>
                      <a:lnTo>
                        <a:pt x="6" y="75"/>
                      </a:lnTo>
                      <a:lnTo>
                        <a:pt x="14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3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4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rgbClr val="FF404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3" name="Freeform 1102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9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7" y="4"/>
                    </a:cxn>
                    <a:cxn ang="0">
                      <a:pos x="29" y="0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6" y="4"/>
                    </a:cxn>
                    <a:cxn ang="0">
                      <a:pos x="14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4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7" y="75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9"/>
                    </a:cxn>
                    <a:cxn ang="0">
                      <a:pos x="14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3" h="79">
                      <a:moveTo>
                        <a:pt x="43" y="6"/>
                      </a:moveTo>
                      <a:lnTo>
                        <a:pt x="37" y="4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4"/>
                      </a:lnTo>
                      <a:lnTo>
                        <a:pt x="14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4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9"/>
                      </a:lnTo>
                      <a:lnTo>
                        <a:pt x="14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14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4" name="Freeform 1103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9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7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4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4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4" y="77"/>
                    </a:cxn>
                    <a:cxn ang="0">
                      <a:pos x="21" y="79"/>
                    </a:cxn>
                    <a:cxn ang="0">
                      <a:pos x="29" y="77"/>
                    </a:cxn>
                    <a:cxn ang="0">
                      <a:pos x="37" y="75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7"/>
                    </a:cxn>
                    <a:cxn ang="0">
                      <a:pos x="14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3" h="79">
                      <a:moveTo>
                        <a:pt x="43" y="6"/>
                      </a:move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6" y="4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4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4" y="77"/>
                      </a:lnTo>
                      <a:lnTo>
                        <a:pt x="21" y="79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4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2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5" name="Freeform 1104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7"/>
                </a:xfrm>
                <a:custGeom>
                  <a:avLst/>
                  <a:gdLst/>
                  <a:ahLst/>
                  <a:cxnLst>
                    <a:cxn ang="0">
                      <a:pos x="43" y="8"/>
                    </a:cxn>
                    <a:cxn ang="0">
                      <a:pos x="37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4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4" y="77"/>
                    </a:cxn>
                    <a:cxn ang="0">
                      <a:pos x="21" y="77"/>
                    </a:cxn>
                    <a:cxn ang="0">
                      <a:pos x="29" y="77"/>
                    </a:cxn>
                    <a:cxn ang="0">
                      <a:pos x="37" y="75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7"/>
                    </a:cxn>
                    <a:cxn ang="0">
                      <a:pos x="14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3" h="77">
                      <a:moveTo>
                        <a:pt x="43" y="8"/>
                      </a:move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4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4" y="77"/>
                      </a:lnTo>
                      <a:lnTo>
                        <a:pt x="21" y="77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4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34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6" name="Freeform 1105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7"/>
                </a:xfrm>
                <a:custGeom>
                  <a:avLst/>
                  <a:gdLst/>
                  <a:ahLst/>
                  <a:cxnLst>
                    <a:cxn ang="0">
                      <a:pos x="43" y="8"/>
                    </a:cxn>
                    <a:cxn ang="0">
                      <a:pos x="37" y="4"/>
                    </a:cxn>
                    <a:cxn ang="0">
                      <a:pos x="29" y="2"/>
                    </a:cxn>
                    <a:cxn ang="0">
                      <a:pos x="21" y="0"/>
                    </a:cxn>
                    <a:cxn ang="0">
                      <a:pos x="14" y="2"/>
                    </a:cxn>
                    <a:cxn ang="0">
                      <a:pos x="6" y="4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6" y="4"/>
                    </a:cxn>
                    <a:cxn ang="0">
                      <a:pos x="14" y="2"/>
                    </a:cxn>
                    <a:cxn ang="0">
                      <a:pos x="21" y="0"/>
                    </a:cxn>
                    <a:cxn ang="0">
                      <a:pos x="29" y="2"/>
                    </a:cxn>
                    <a:cxn ang="0">
                      <a:pos x="37" y="4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14" y="77"/>
                    </a:cxn>
                    <a:cxn ang="0">
                      <a:pos x="21" y="77"/>
                    </a:cxn>
                    <a:cxn ang="0">
                      <a:pos x="29" y="77"/>
                    </a:cxn>
                    <a:cxn ang="0">
                      <a:pos x="37" y="75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37" y="75"/>
                    </a:cxn>
                    <a:cxn ang="0">
                      <a:pos x="29" y="77"/>
                    </a:cxn>
                    <a:cxn ang="0">
                      <a:pos x="21" y="77"/>
                    </a:cxn>
                    <a:cxn ang="0">
                      <a:pos x="14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3" h="77">
                      <a:moveTo>
                        <a:pt x="43" y="8"/>
                      </a:move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4" y="2"/>
                      </a:lnTo>
                      <a:lnTo>
                        <a:pt x="21" y="0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close/>
                      <a:moveTo>
                        <a:pt x="0" y="71"/>
                      </a:moveTo>
                      <a:lnTo>
                        <a:pt x="6" y="75"/>
                      </a:lnTo>
                      <a:lnTo>
                        <a:pt x="14" y="77"/>
                      </a:lnTo>
                      <a:lnTo>
                        <a:pt x="21" y="77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4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44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7" name="Freeform 1106"/>
                <p:cNvSpPr>
                  <a:spLocks noEditPoints="1"/>
                </p:cNvSpPr>
                <p:nvPr/>
              </p:nvSpPr>
              <p:spPr bwMode="auto">
                <a:xfrm>
                  <a:off x="2161" y="1352"/>
                  <a:ext cx="43" cy="77"/>
                </a:xfrm>
                <a:custGeom>
                  <a:avLst/>
                  <a:gdLst/>
                  <a:ahLst/>
                  <a:cxnLst>
                    <a:cxn ang="0">
                      <a:pos x="43" y="8"/>
                    </a:cxn>
                    <a:cxn ang="0">
                      <a:pos x="29" y="2"/>
                    </a:cxn>
                    <a:cxn ang="0">
                      <a:pos x="14" y="2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14" y="2"/>
                    </a:cxn>
                    <a:cxn ang="0">
                      <a:pos x="29" y="2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0" y="71"/>
                    </a:cxn>
                    <a:cxn ang="0">
                      <a:pos x="6" y="75"/>
                    </a:cxn>
                    <a:cxn ang="0">
                      <a:pos x="21" y="77"/>
                    </a:cxn>
                    <a:cxn ang="0">
                      <a:pos x="37" y="75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43" y="71"/>
                    </a:cxn>
                    <a:cxn ang="0">
                      <a:pos x="37" y="75"/>
                    </a:cxn>
                    <a:cxn ang="0">
                      <a:pos x="21" y="77"/>
                    </a:cxn>
                    <a:cxn ang="0">
                      <a:pos x="6" y="75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  <a:cxn ang="0">
                      <a:pos x="0" y="71"/>
                    </a:cxn>
                  </a:cxnLst>
                  <a:rect l="0" t="0" r="r" b="b"/>
                  <a:pathLst>
                    <a:path w="43" h="77">
                      <a:moveTo>
                        <a:pt x="43" y="8"/>
                      </a:moveTo>
                      <a:lnTo>
                        <a:pt x="43" y="8"/>
                      </a:lnTo>
                      <a:lnTo>
                        <a:pt x="37" y="4"/>
                      </a:lnTo>
                      <a:lnTo>
                        <a:pt x="29" y="2"/>
                      </a:lnTo>
                      <a:lnTo>
                        <a:pt x="21" y="0"/>
                      </a:lnTo>
                      <a:lnTo>
                        <a:pt x="14" y="2"/>
                      </a:lnTo>
                      <a:lnTo>
                        <a:pt x="6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6" y="4"/>
                      </a:lnTo>
                      <a:lnTo>
                        <a:pt x="14" y="2"/>
                      </a:lnTo>
                      <a:lnTo>
                        <a:pt x="21" y="2"/>
                      </a:lnTo>
                      <a:lnTo>
                        <a:pt x="29" y="2"/>
                      </a:lnTo>
                      <a:lnTo>
                        <a:pt x="37" y="4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close/>
                      <a:moveTo>
                        <a:pt x="0" y="71"/>
                      </a:moveTo>
                      <a:lnTo>
                        <a:pt x="0" y="71"/>
                      </a:lnTo>
                      <a:lnTo>
                        <a:pt x="6" y="75"/>
                      </a:lnTo>
                      <a:lnTo>
                        <a:pt x="14" y="77"/>
                      </a:lnTo>
                      <a:lnTo>
                        <a:pt x="21" y="77"/>
                      </a:lnTo>
                      <a:lnTo>
                        <a:pt x="29" y="77"/>
                      </a:lnTo>
                      <a:lnTo>
                        <a:pt x="37" y="75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43" y="71"/>
                      </a:lnTo>
                      <a:lnTo>
                        <a:pt x="37" y="75"/>
                      </a:lnTo>
                      <a:lnTo>
                        <a:pt x="29" y="77"/>
                      </a:lnTo>
                      <a:lnTo>
                        <a:pt x="21" y="77"/>
                      </a:lnTo>
                      <a:lnTo>
                        <a:pt x="14" y="77"/>
                      </a:lnTo>
                      <a:lnTo>
                        <a:pt x="6" y="75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454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8" name="Freeform 1107"/>
                <p:cNvSpPr>
                  <a:spLocks noEditPoints="1"/>
                </p:cNvSpPr>
                <p:nvPr/>
              </p:nvSpPr>
              <p:spPr bwMode="auto">
                <a:xfrm>
                  <a:off x="2161" y="1354"/>
                  <a:ext cx="43" cy="75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29" y="0"/>
                    </a:cxn>
                    <a:cxn ang="0">
                      <a:pos x="14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14" y="0"/>
                    </a:cxn>
                    <a:cxn ang="0">
                      <a:pos x="29" y="0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69"/>
                    </a:cxn>
                    <a:cxn ang="0">
                      <a:pos x="6" y="73"/>
                    </a:cxn>
                    <a:cxn ang="0">
                      <a:pos x="21" y="75"/>
                    </a:cxn>
                    <a:cxn ang="0">
                      <a:pos x="37" y="73"/>
                    </a:cxn>
                    <a:cxn ang="0">
                      <a:pos x="43" y="69"/>
                    </a:cxn>
                    <a:cxn ang="0">
                      <a:pos x="43" y="67"/>
                    </a:cxn>
                    <a:cxn ang="0">
                      <a:pos x="43" y="67"/>
                    </a:cxn>
                    <a:cxn ang="0">
                      <a:pos x="43" y="67"/>
                    </a:cxn>
                    <a:cxn ang="0">
                      <a:pos x="43" y="67"/>
                    </a:cxn>
                    <a:cxn ang="0">
                      <a:pos x="37" y="71"/>
                    </a:cxn>
                    <a:cxn ang="0">
                      <a:pos x="21" y="75"/>
                    </a:cxn>
                    <a:cxn ang="0">
                      <a:pos x="6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43" h="75">
                      <a:moveTo>
                        <a:pt x="43" y="6"/>
                      </a:move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69"/>
                      </a:moveTo>
                      <a:lnTo>
                        <a:pt x="0" y="69"/>
                      </a:lnTo>
                      <a:lnTo>
                        <a:pt x="6" y="73"/>
                      </a:lnTo>
                      <a:lnTo>
                        <a:pt x="14" y="75"/>
                      </a:lnTo>
                      <a:lnTo>
                        <a:pt x="21" y="75"/>
                      </a:lnTo>
                      <a:lnTo>
                        <a:pt x="29" y="75"/>
                      </a:lnTo>
                      <a:lnTo>
                        <a:pt x="37" y="73"/>
                      </a:lnTo>
                      <a:lnTo>
                        <a:pt x="43" y="69"/>
                      </a:lnTo>
                      <a:lnTo>
                        <a:pt x="43" y="69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9"/>
                      </a:lnTo>
                      <a:lnTo>
                        <a:pt x="37" y="71"/>
                      </a:lnTo>
                      <a:lnTo>
                        <a:pt x="29" y="75"/>
                      </a:lnTo>
                      <a:lnTo>
                        <a:pt x="21" y="75"/>
                      </a:lnTo>
                      <a:lnTo>
                        <a:pt x="14" y="75"/>
                      </a:lnTo>
                      <a:lnTo>
                        <a:pt x="6" y="71"/>
                      </a:lnTo>
                      <a:lnTo>
                        <a:pt x="0" y="69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9"/>
                      </a:lnTo>
                      <a:lnTo>
                        <a:pt x="0" y="69"/>
                      </a:lnTo>
                      <a:close/>
                    </a:path>
                  </a:pathLst>
                </a:custGeom>
                <a:solidFill>
                  <a:srgbClr val="FF464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299" name="Freeform 1108"/>
                <p:cNvSpPr>
                  <a:spLocks noEditPoints="1"/>
                </p:cNvSpPr>
                <p:nvPr/>
              </p:nvSpPr>
              <p:spPr bwMode="auto">
                <a:xfrm>
                  <a:off x="2161" y="1354"/>
                  <a:ext cx="43" cy="75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29" y="0"/>
                    </a:cxn>
                    <a:cxn ang="0">
                      <a:pos x="14" y="0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6"/>
                    </a:cxn>
                    <a:cxn ang="0">
                      <a:pos x="14" y="0"/>
                    </a:cxn>
                    <a:cxn ang="0">
                      <a:pos x="29" y="0"/>
                    </a:cxn>
                    <a:cxn ang="0">
                      <a:pos x="43" y="6"/>
                    </a:cxn>
                    <a:cxn ang="0">
                      <a:pos x="43" y="8"/>
                    </a:cxn>
                    <a:cxn ang="0">
                      <a:pos x="43" y="8"/>
                    </a:cxn>
                    <a:cxn ang="0">
                      <a:pos x="43" y="6"/>
                    </a:cxn>
                    <a:cxn ang="0">
                      <a:pos x="43" y="6"/>
                    </a:cxn>
                    <a:cxn ang="0">
                      <a:pos x="0" y="67"/>
                    </a:cxn>
                    <a:cxn ang="0">
                      <a:pos x="6" y="71"/>
                    </a:cxn>
                    <a:cxn ang="0">
                      <a:pos x="21" y="75"/>
                    </a:cxn>
                    <a:cxn ang="0">
                      <a:pos x="37" y="71"/>
                    </a:cxn>
                    <a:cxn ang="0">
                      <a:pos x="43" y="67"/>
                    </a:cxn>
                    <a:cxn ang="0">
                      <a:pos x="43" y="67"/>
                    </a:cxn>
                    <a:cxn ang="0">
                      <a:pos x="43" y="67"/>
                    </a:cxn>
                    <a:cxn ang="0">
                      <a:pos x="43" y="67"/>
                    </a:cxn>
                    <a:cxn ang="0">
                      <a:pos x="43" y="67"/>
                    </a:cxn>
                    <a:cxn ang="0">
                      <a:pos x="37" y="71"/>
                    </a:cxn>
                    <a:cxn ang="0">
                      <a:pos x="21" y="75"/>
                    </a:cxn>
                    <a:cxn ang="0">
                      <a:pos x="6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3" h="75">
                      <a:moveTo>
                        <a:pt x="43" y="6"/>
                      </a:move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29" y="0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6"/>
                      </a:lnTo>
                      <a:lnTo>
                        <a:pt x="6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8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lnTo>
                        <a:pt x="43" y="6"/>
                      </a:lnTo>
                      <a:close/>
                      <a:moveTo>
                        <a:pt x="0" y="67"/>
                      </a:moveTo>
                      <a:lnTo>
                        <a:pt x="0" y="69"/>
                      </a:lnTo>
                      <a:lnTo>
                        <a:pt x="6" y="71"/>
                      </a:lnTo>
                      <a:lnTo>
                        <a:pt x="14" y="75"/>
                      </a:lnTo>
                      <a:lnTo>
                        <a:pt x="21" y="75"/>
                      </a:lnTo>
                      <a:lnTo>
                        <a:pt x="29" y="75"/>
                      </a:lnTo>
                      <a:lnTo>
                        <a:pt x="37" y="71"/>
                      </a:lnTo>
                      <a:lnTo>
                        <a:pt x="43" y="69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7"/>
                      </a:lnTo>
                      <a:lnTo>
                        <a:pt x="43" y="69"/>
                      </a:lnTo>
                      <a:lnTo>
                        <a:pt x="37" y="71"/>
                      </a:lnTo>
                      <a:lnTo>
                        <a:pt x="29" y="75"/>
                      </a:lnTo>
                      <a:lnTo>
                        <a:pt x="21" y="75"/>
                      </a:lnTo>
                      <a:lnTo>
                        <a:pt x="14" y="75"/>
                      </a:lnTo>
                      <a:lnTo>
                        <a:pt x="6" y="71"/>
                      </a:lnTo>
                      <a:lnTo>
                        <a:pt x="0" y="69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7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0" name="Freeform 1109"/>
                <p:cNvSpPr>
                  <a:spLocks noEditPoints="1"/>
                </p:cNvSpPr>
                <p:nvPr/>
              </p:nvSpPr>
              <p:spPr bwMode="auto">
                <a:xfrm>
                  <a:off x="2159" y="1354"/>
                  <a:ext cx="46" cy="75"/>
                </a:xfrm>
                <a:custGeom>
                  <a:avLst/>
                  <a:gdLst/>
                  <a:ahLst/>
                  <a:cxnLst>
                    <a:cxn ang="0">
                      <a:pos x="45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2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45" y="6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5" y="8"/>
                    </a:cxn>
                    <a:cxn ang="0">
                      <a:pos x="2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9" y="71"/>
                    </a:cxn>
                    <a:cxn ang="0">
                      <a:pos x="45" y="67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39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2" y="67"/>
                    </a:cxn>
                  </a:cxnLst>
                  <a:rect l="0" t="0" r="r" b="b"/>
                  <a:pathLst>
                    <a:path w="46" h="75">
                      <a:moveTo>
                        <a:pt x="45" y="8"/>
                      </a:moveTo>
                      <a:lnTo>
                        <a:pt x="45" y="6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2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9" y="2"/>
                      </a:lnTo>
                      <a:lnTo>
                        <a:pt x="45" y="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5" y="8"/>
                      </a:lnTo>
                      <a:lnTo>
                        <a:pt x="45" y="8"/>
                      </a:lnTo>
                      <a:close/>
                      <a:moveTo>
                        <a:pt x="2" y="67"/>
                      </a:moveTo>
                      <a:lnTo>
                        <a:pt x="2" y="69"/>
                      </a:lnTo>
                      <a:lnTo>
                        <a:pt x="8" y="71"/>
                      </a:lnTo>
                      <a:lnTo>
                        <a:pt x="16" y="75"/>
                      </a:lnTo>
                      <a:lnTo>
                        <a:pt x="23" y="75"/>
                      </a:lnTo>
                      <a:lnTo>
                        <a:pt x="31" y="75"/>
                      </a:lnTo>
                      <a:lnTo>
                        <a:pt x="39" y="71"/>
                      </a:lnTo>
                      <a:lnTo>
                        <a:pt x="45" y="69"/>
                      </a:lnTo>
                      <a:lnTo>
                        <a:pt x="45" y="67"/>
                      </a:lnTo>
                      <a:lnTo>
                        <a:pt x="45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5" y="67"/>
                      </a:lnTo>
                      <a:lnTo>
                        <a:pt x="39" y="71"/>
                      </a:lnTo>
                      <a:lnTo>
                        <a:pt x="31" y="73"/>
                      </a:lnTo>
                      <a:lnTo>
                        <a:pt x="23" y="75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2" y="67"/>
                      </a:lnTo>
                      <a:lnTo>
                        <a:pt x="2" y="67"/>
                      </a:lnTo>
                      <a:close/>
                    </a:path>
                  </a:pathLst>
                </a:custGeom>
                <a:solidFill>
                  <a:srgbClr val="FF484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1" name="Freeform 1110"/>
                <p:cNvSpPr>
                  <a:spLocks noEditPoints="1"/>
                </p:cNvSpPr>
                <p:nvPr/>
              </p:nvSpPr>
              <p:spPr bwMode="auto">
                <a:xfrm>
                  <a:off x="2159" y="1354"/>
                  <a:ext cx="46" cy="75"/>
                </a:xfrm>
                <a:custGeom>
                  <a:avLst/>
                  <a:gdLst/>
                  <a:ahLst/>
                  <a:cxnLst>
                    <a:cxn ang="0">
                      <a:pos x="45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45" y="6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9" y="71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39" y="71"/>
                    </a:cxn>
                    <a:cxn ang="0">
                      <a:pos x="23" y="75"/>
                    </a:cxn>
                    <a:cxn ang="0">
                      <a:pos x="8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6" h="75">
                      <a:moveTo>
                        <a:pt x="46" y="8"/>
                      </a:moveTo>
                      <a:lnTo>
                        <a:pt x="45" y="6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8" y="4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9" y="4"/>
                      </a:lnTo>
                      <a:lnTo>
                        <a:pt x="45" y="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0" y="67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5"/>
                      </a:lnTo>
                      <a:lnTo>
                        <a:pt x="31" y="73"/>
                      </a:lnTo>
                      <a:lnTo>
                        <a:pt x="39" y="71"/>
                      </a:lnTo>
                      <a:lnTo>
                        <a:pt x="45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5" y="67"/>
                      </a:lnTo>
                      <a:lnTo>
                        <a:pt x="39" y="71"/>
                      </a:lnTo>
                      <a:lnTo>
                        <a:pt x="31" y="73"/>
                      </a:lnTo>
                      <a:lnTo>
                        <a:pt x="23" y="75"/>
                      </a:lnTo>
                      <a:lnTo>
                        <a:pt x="16" y="73"/>
                      </a:lnTo>
                      <a:lnTo>
                        <a:pt x="8" y="71"/>
                      </a:lnTo>
                      <a:lnTo>
                        <a:pt x="2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94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2" name="Freeform 1111"/>
                <p:cNvSpPr>
                  <a:spLocks noEditPoints="1"/>
                </p:cNvSpPr>
                <p:nvPr/>
              </p:nvSpPr>
              <p:spPr bwMode="auto">
                <a:xfrm>
                  <a:off x="2159" y="1354"/>
                  <a:ext cx="46" cy="75"/>
                </a:xfrm>
                <a:custGeom>
                  <a:avLst/>
                  <a:gdLst/>
                  <a:ahLst/>
                  <a:cxnLst>
                    <a:cxn ang="0">
                      <a:pos x="45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5" y="6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0" y="67"/>
                    </a:cxn>
                    <a:cxn ang="0">
                      <a:pos x="8" y="71"/>
                    </a:cxn>
                    <a:cxn ang="0">
                      <a:pos x="23" y="75"/>
                    </a:cxn>
                    <a:cxn ang="0">
                      <a:pos x="39" y="71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46" y="67"/>
                    </a:cxn>
                    <a:cxn ang="0">
                      <a:pos x="37" y="71"/>
                    </a:cxn>
                    <a:cxn ang="0">
                      <a:pos x="23" y="75"/>
                    </a:cxn>
                    <a:cxn ang="0">
                      <a:pos x="10" y="71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6" h="75">
                      <a:moveTo>
                        <a:pt x="46" y="8"/>
                      </a:moveTo>
                      <a:lnTo>
                        <a:pt x="45" y="6"/>
                      </a:lnTo>
                      <a:lnTo>
                        <a:pt x="39" y="4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5" y="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0" y="67"/>
                      </a:moveTo>
                      <a:lnTo>
                        <a:pt x="2" y="67"/>
                      </a:lnTo>
                      <a:lnTo>
                        <a:pt x="8" y="71"/>
                      </a:lnTo>
                      <a:lnTo>
                        <a:pt x="16" y="73"/>
                      </a:lnTo>
                      <a:lnTo>
                        <a:pt x="23" y="75"/>
                      </a:lnTo>
                      <a:lnTo>
                        <a:pt x="31" y="73"/>
                      </a:lnTo>
                      <a:lnTo>
                        <a:pt x="39" y="71"/>
                      </a:lnTo>
                      <a:lnTo>
                        <a:pt x="45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6" y="67"/>
                      </a:lnTo>
                      <a:lnTo>
                        <a:pt x="45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5"/>
                      </a:lnTo>
                      <a:lnTo>
                        <a:pt x="16" y="73"/>
                      </a:lnTo>
                      <a:lnTo>
                        <a:pt x="10" y="71"/>
                      </a:lnTo>
                      <a:lnTo>
                        <a:pt x="2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94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3" name="Freeform 1112"/>
                <p:cNvSpPr>
                  <a:spLocks noEditPoints="1"/>
                </p:cNvSpPr>
                <p:nvPr/>
              </p:nvSpPr>
              <p:spPr bwMode="auto">
                <a:xfrm>
                  <a:off x="2159" y="1354"/>
                  <a:ext cx="46" cy="75"/>
                </a:xfrm>
                <a:custGeom>
                  <a:avLst/>
                  <a:gdLst/>
                  <a:ahLst/>
                  <a:cxnLst>
                    <a:cxn ang="0">
                      <a:pos x="45" y="6"/>
                    </a:cxn>
                    <a:cxn ang="0">
                      <a:pos x="31" y="2"/>
                    </a:cxn>
                    <a:cxn ang="0">
                      <a:pos x="16" y="2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2" y="6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5" y="6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0" y="67"/>
                    </a:cxn>
                    <a:cxn ang="0">
                      <a:pos x="10" y="71"/>
                    </a:cxn>
                    <a:cxn ang="0">
                      <a:pos x="23" y="75"/>
                    </a:cxn>
                    <a:cxn ang="0">
                      <a:pos x="37" y="71"/>
                    </a:cxn>
                    <a:cxn ang="0">
                      <a:pos x="46" y="67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10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7"/>
                    </a:cxn>
                  </a:cxnLst>
                  <a:rect l="0" t="0" r="r" b="b"/>
                  <a:pathLst>
                    <a:path w="46" h="75">
                      <a:moveTo>
                        <a:pt x="46" y="8"/>
                      </a:moveTo>
                      <a:lnTo>
                        <a:pt x="45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2" y="6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5" y="6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0" y="67"/>
                      </a:moveTo>
                      <a:lnTo>
                        <a:pt x="2" y="67"/>
                      </a:lnTo>
                      <a:lnTo>
                        <a:pt x="10" y="71"/>
                      </a:lnTo>
                      <a:lnTo>
                        <a:pt x="16" y="73"/>
                      </a:lnTo>
                      <a:lnTo>
                        <a:pt x="23" y="75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5" y="67"/>
                      </a:lnTo>
                      <a:lnTo>
                        <a:pt x="46" y="67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5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10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0" y="67"/>
                      </a:lnTo>
                      <a:close/>
                    </a:path>
                  </a:pathLst>
                </a:custGeom>
                <a:solidFill>
                  <a:srgbClr val="FF4B4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4" name="Freeform 1113"/>
                <p:cNvSpPr>
                  <a:spLocks noEditPoints="1"/>
                </p:cNvSpPr>
                <p:nvPr/>
              </p:nvSpPr>
              <p:spPr bwMode="auto">
                <a:xfrm>
                  <a:off x="2159" y="1354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5" y="6"/>
                    </a:cxn>
                    <a:cxn ang="0">
                      <a:pos x="31" y="2"/>
                    </a:cxn>
                    <a:cxn ang="0">
                      <a:pos x="16" y="2"/>
                    </a:cxn>
                    <a:cxn ang="0">
                      <a:pos x="2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5" y="8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8"/>
                    </a:cxn>
                    <a:cxn ang="0">
                      <a:pos x="46" y="8"/>
                    </a:cxn>
                    <a:cxn ang="0">
                      <a:pos x="0" y="65"/>
                    </a:cxn>
                    <a:cxn ang="0">
                      <a:pos x="10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10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3">
                      <a:moveTo>
                        <a:pt x="46" y="8"/>
                      </a:moveTo>
                      <a:lnTo>
                        <a:pt x="45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2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5" y="8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lnTo>
                        <a:pt x="46" y="8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10" y="71"/>
                      </a:lnTo>
                      <a:lnTo>
                        <a:pt x="16" y="73"/>
                      </a:lnTo>
                      <a:lnTo>
                        <a:pt x="23" y="73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5" y="67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5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10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C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5" name="Freeform 1114"/>
                <p:cNvSpPr>
                  <a:spLocks noEditPoints="1"/>
                </p:cNvSpPr>
                <p:nvPr/>
              </p:nvSpPr>
              <p:spPr bwMode="auto">
                <a:xfrm>
                  <a:off x="2159" y="1354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5" y="8"/>
                    </a:cxn>
                    <a:cxn ang="0">
                      <a:pos x="31" y="2"/>
                    </a:cxn>
                    <a:cxn ang="0">
                      <a:pos x="16" y="2"/>
                    </a:cxn>
                    <a:cxn ang="0">
                      <a:pos x="2" y="8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5" y="8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0" y="65"/>
                    </a:cxn>
                    <a:cxn ang="0">
                      <a:pos x="10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10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3">
                      <a:moveTo>
                        <a:pt x="46" y="9"/>
                      </a:moveTo>
                      <a:lnTo>
                        <a:pt x="45" y="8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5" y="8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10" y="71"/>
                      </a:lnTo>
                      <a:lnTo>
                        <a:pt x="16" y="73"/>
                      </a:lnTo>
                      <a:lnTo>
                        <a:pt x="23" y="73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5" y="67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5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10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D5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6" name="Freeform 1115"/>
                <p:cNvSpPr>
                  <a:spLocks noEditPoints="1"/>
                </p:cNvSpPr>
                <p:nvPr/>
              </p:nvSpPr>
              <p:spPr bwMode="auto">
                <a:xfrm>
                  <a:off x="2159" y="1354"/>
                  <a:ext cx="46" cy="73"/>
                </a:xfrm>
                <a:custGeom>
                  <a:avLst/>
                  <a:gdLst/>
                  <a:ahLst/>
                  <a:cxnLst>
                    <a:cxn ang="0">
                      <a:pos x="45" y="8"/>
                    </a:cxn>
                    <a:cxn ang="0">
                      <a:pos x="31" y="2"/>
                    </a:cxn>
                    <a:cxn ang="0">
                      <a:pos x="16" y="2"/>
                    </a:cxn>
                    <a:cxn ang="0">
                      <a:pos x="2" y="8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5" y="8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0" y="65"/>
                    </a:cxn>
                    <a:cxn ang="0">
                      <a:pos x="10" y="71"/>
                    </a:cxn>
                    <a:cxn ang="0">
                      <a:pos x="23" y="73"/>
                    </a:cxn>
                    <a:cxn ang="0">
                      <a:pos x="37" y="71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46" y="65"/>
                    </a:cxn>
                    <a:cxn ang="0">
                      <a:pos x="37" y="71"/>
                    </a:cxn>
                    <a:cxn ang="0">
                      <a:pos x="23" y="73"/>
                    </a:cxn>
                    <a:cxn ang="0">
                      <a:pos x="10" y="71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46" h="73">
                      <a:moveTo>
                        <a:pt x="46" y="9"/>
                      </a:moveTo>
                      <a:lnTo>
                        <a:pt x="45" y="8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2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3" y="2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5" y="8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65"/>
                      </a:moveTo>
                      <a:lnTo>
                        <a:pt x="2" y="67"/>
                      </a:lnTo>
                      <a:lnTo>
                        <a:pt x="10" y="71"/>
                      </a:lnTo>
                      <a:lnTo>
                        <a:pt x="16" y="73"/>
                      </a:lnTo>
                      <a:lnTo>
                        <a:pt x="23" y="73"/>
                      </a:lnTo>
                      <a:lnTo>
                        <a:pt x="31" y="73"/>
                      </a:lnTo>
                      <a:lnTo>
                        <a:pt x="37" y="71"/>
                      </a:lnTo>
                      <a:lnTo>
                        <a:pt x="45" y="67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6" y="65"/>
                      </a:lnTo>
                      <a:lnTo>
                        <a:pt x="45" y="67"/>
                      </a:lnTo>
                      <a:lnTo>
                        <a:pt x="37" y="71"/>
                      </a:lnTo>
                      <a:lnTo>
                        <a:pt x="31" y="73"/>
                      </a:lnTo>
                      <a:lnTo>
                        <a:pt x="23" y="73"/>
                      </a:lnTo>
                      <a:lnTo>
                        <a:pt x="16" y="73"/>
                      </a:lnTo>
                      <a:lnTo>
                        <a:pt x="10" y="71"/>
                      </a:lnTo>
                      <a:lnTo>
                        <a:pt x="2" y="67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lnTo>
                        <a:pt x="0" y="65"/>
                      </a:lnTo>
                      <a:close/>
                    </a:path>
                  </a:pathLst>
                </a:custGeom>
                <a:solidFill>
                  <a:srgbClr val="FF4E5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7" name="Freeform 1116"/>
                <p:cNvSpPr>
                  <a:spLocks noEditPoints="1"/>
                </p:cNvSpPr>
                <p:nvPr/>
              </p:nvSpPr>
              <p:spPr bwMode="auto">
                <a:xfrm>
                  <a:off x="2159" y="1356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5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2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4" y="6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43" y="6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0" y="63"/>
                    </a:cxn>
                    <a:cxn ang="0">
                      <a:pos x="10" y="69"/>
                    </a:cxn>
                    <a:cxn ang="0">
                      <a:pos x="23" y="71"/>
                    </a:cxn>
                    <a:cxn ang="0">
                      <a:pos x="37" y="69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37" y="69"/>
                    </a:cxn>
                    <a:cxn ang="0">
                      <a:pos x="23" y="71"/>
                    </a:cxn>
                    <a:cxn ang="0">
                      <a:pos x="10" y="69"/>
                    </a:cxn>
                    <a:cxn ang="0">
                      <a:pos x="0" y="63"/>
                    </a:cxn>
                    <a:cxn ang="0">
                      <a:pos x="0" y="63"/>
                    </a:cxn>
                    <a:cxn ang="0">
                      <a:pos x="0" y="63"/>
                    </a:cxn>
                    <a:cxn ang="0">
                      <a:pos x="0" y="63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46" h="71">
                      <a:moveTo>
                        <a:pt x="46" y="7"/>
                      </a:moveTo>
                      <a:lnTo>
                        <a:pt x="45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2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close/>
                      <a:moveTo>
                        <a:pt x="0" y="63"/>
                      </a:moveTo>
                      <a:lnTo>
                        <a:pt x="2" y="65"/>
                      </a:lnTo>
                      <a:lnTo>
                        <a:pt x="10" y="69"/>
                      </a:lnTo>
                      <a:lnTo>
                        <a:pt x="16" y="71"/>
                      </a:lnTo>
                      <a:lnTo>
                        <a:pt x="23" y="71"/>
                      </a:lnTo>
                      <a:lnTo>
                        <a:pt x="31" y="71"/>
                      </a:lnTo>
                      <a:lnTo>
                        <a:pt x="37" y="69"/>
                      </a:lnTo>
                      <a:lnTo>
                        <a:pt x="45" y="65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3" y="65"/>
                      </a:lnTo>
                      <a:lnTo>
                        <a:pt x="37" y="69"/>
                      </a:lnTo>
                      <a:lnTo>
                        <a:pt x="31" y="71"/>
                      </a:lnTo>
                      <a:lnTo>
                        <a:pt x="23" y="71"/>
                      </a:lnTo>
                      <a:lnTo>
                        <a:pt x="16" y="71"/>
                      </a:lnTo>
                      <a:lnTo>
                        <a:pt x="10" y="69"/>
                      </a:lnTo>
                      <a:lnTo>
                        <a:pt x="4" y="65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4F5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8" name="Freeform 1117"/>
                <p:cNvSpPr>
                  <a:spLocks noEditPoints="1"/>
                </p:cNvSpPr>
                <p:nvPr/>
              </p:nvSpPr>
              <p:spPr bwMode="auto">
                <a:xfrm>
                  <a:off x="2159" y="1356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4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4" y="6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43" y="6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0" y="63"/>
                    </a:cxn>
                    <a:cxn ang="0">
                      <a:pos x="10" y="69"/>
                    </a:cxn>
                    <a:cxn ang="0">
                      <a:pos x="23" y="71"/>
                    </a:cxn>
                    <a:cxn ang="0">
                      <a:pos x="37" y="69"/>
                    </a:cxn>
                    <a:cxn ang="0">
                      <a:pos x="46" y="63"/>
                    </a:cxn>
                    <a:cxn ang="0">
                      <a:pos x="46" y="63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37" y="67"/>
                    </a:cxn>
                    <a:cxn ang="0">
                      <a:pos x="23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3"/>
                    </a:cxn>
                    <a:cxn ang="0">
                      <a:pos x="0" y="63"/>
                    </a:cxn>
                  </a:cxnLst>
                  <a:rect l="0" t="0" r="r" b="b"/>
                  <a:pathLst>
                    <a:path w="46" h="71">
                      <a:moveTo>
                        <a:pt x="46" y="7"/>
                      </a:move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close/>
                      <a:moveTo>
                        <a:pt x="0" y="63"/>
                      </a:moveTo>
                      <a:lnTo>
                        <a:pt x="4" y="65"/>
                      </a:lnTo>
                      <a:lnTo>
                        <a:pt x="10" y="69"/>
                      </a:lnTo>
                      <a:lnTo>
                        <a:pt x="16" y="71"/>
                      </a:lnTo>
                      <a:lnTo>
                        <a:pt x="23" y="71"/>
                      </a:lnTo>
                      <a:lnTo>
                        <a:pt x="31" y="71"/>
                      </a:lnTo>
                      <a:lnTo>
                        <a:pt x="37" y="69"/>
                      </a:lnTo>
                      <a:lnTo>
                        <a:pt x="43" y="65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3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3" y="65"/>
                      </a:lnTo>
                      <a:lnTo>
                        <a:pt x="37" y="67"/>
                      </a:lnTo>
                      <a:lnTo>
                        <a:pt x="31" y="71"/>
                      </a:lnTo>
                      <a:lnTo>
                        <a:pt x="23" y="71"/>
                      </a:lnTo>
                      <a:lnTo>
                        <a:pt x="16" y="71"/>
                      </a:lnTo>
                      <a:lnTo>
                        <a:pt x="10" y="67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3"/>
                      </a:lnTo>
                      <a:lnTo>
                        <a:pt x="0" y="63"/>
                      </a:lnTo>
                      <a:lnTo>
                        <a:pt x="0" y="63"/>
                      </a:lnTo>
                      <a:close/>
                    </a:path>
                  </a:pathLst>
                </a:custGeom>
                <a:solidFill>
                  <a:srgbClr val="FF4F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09" name="Freeform 1118"/>
                <p:cNvSpPr>
                  <a:spLocks noEditPoints="1"/>
                </p:cNvSpPr>
                <p:nvPr/>
              </p:nvSpPr>
              <p:spPr bwMode="auto">
                <a:xfrm>
                  <a:off x="2159" y="1356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4" y="6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7"/>
                    </a:cxn>
                    <a:cxn ang="0">
                      <a:pos x="0" y="9"/>
                    </a:cxn>
                    <a:cxn ang="0">
                      <a:pos x="4" y="6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43" y="6"/>
                    </a:cxn>
                    <a:cxn ang="0">
                      <a:pos x="46" y="9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46" y="7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3" y="71"/>
                    </a:cxn>
                    <a:cxn ang="0">
                      <a:pos x="37" y="67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37" y="67"/>
                    </a:cxn>
                    <a:cxn ang="0">
                      <a:pos x="23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71">
                      <a:moveTo>
                        <a:pt x="46" y="7"/>
                      </a:move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lnTo>
                        <a:pt x="46" y="7"/>
                      </a:lnTo>
                      <a:close/>
                      <a:moveTo>
                        <a:pt x="0" y="61"/>
                      </a:moveTo>
                      <a:lnTo>
                        <a:pt x="4" y="65"/>
                      </a:lnTo>
                      <a:lnTo>
                        <a:pt x="10" y="67"/>
                      </a:lnTo>
                      <a:lnTo>
                        <a:pt x="16" y="71"/>
                      </a:lnTo>
                      <a:lnTo>
                        <a:pt x="23" y="71"/>
                      </a:lnTo>
                      <a:lnTo>
                        <a:pt x="31" y="71"/>
                      </a:lnTo>
                      <a:lnTo>
                        <a:pt x="37" y="67"/>
                      </a:lnTo>
                      <a:lnTo>
                        <a:pt x="43" y="65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3" y="65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71"/>
                      </a:lnTo>
                      <a:lnTo>
                        <a:pt x="16" y="69"/>
                      </a:lnTo>
                      <a:lnTo>
                        <a:pt x="10" y="67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1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0" name="Freeform 1119"/>
                <p:cNvSpPr>
                  <a:spLocks noEditPoints="1"/>
                </p:cNvSpPr>
                <p:nvPr/>
              </p:nvSpPr>
              <p:spPr bwMode="auto">
                <a:xfrm>
                  <a:off x="2159" y="1356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4" y="6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43" y="6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3" y="71"/>
                    </a:cxn>
                    <a:cxn ang="0">
                      <a:pos x="37" y="67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37" y="67"/>
                    </a:cxn>
                    <a:cxn ang="0">
                      <a:pos x="23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71">
                      <a:moveTo>
                        <a:pt x="46" y="9"/>
                      </a:move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10" y="2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2"/>
                      </a:lnTo>
                      <a:lnTo>
                        <a:pt x="43" y="6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61"/>
                      </a:moveTo>
                      <a:lnTo>
                        <a:pt x="4" y="65"/>
                      </a:lnTo>
                      <a:lnTo>
                        <a:pt x="10" y="67"/>
                      </a:lnTo>
                      <a:lnTo>
                        <a:pt x="16" y="69"/>
                      </a:lnTo>
                      <a:lnTo>
                        <a:pt x="23" y="71"/>
                      </a:lnTo>
                      <a:lnTo>
                        <a:pt x="31" y="69"/>
                      </a:lnTo>
                      <a:lnTo>
                        <a:pt x="37" y="67"/>
                      </a:lnTo>
                      <a:lnTo>
                        <a:pt x="43" y="65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3" y="65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71"/>
                      </a:lnTo>
                      <a:lnTo>
                        <a:pt x="16" y="69"/>
                      </a:lnTo>
                      <a:lnTo>
                        <a:pt x="10" y="67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25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1" name="Freeform 1120"/>
                <p:cNvSpPr>
                  <a:spLocks noEditPoints="1"/>
                </p:cNvSpPr>
                <p:nvPr/>
              </p:nvSpPr>
              <p:spPr bwMode="auto">
                <a:xfrm>
                  <a:off x="2159" y="1356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4" y="6"/>
                    </a:cxn>
                    <a:cxn ang="0">
                      <a:pos x="16" y="0"/>
                    </a:cxn>
                    <a:cxn ang="0">
                      <a:pos x="31" y="0"/>
                    </a:cxn>
                    <a:cxn ang="0">
                      <a:pos x="43" y="6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3" y="71"/>
                    </a:cxn>
                    <a:cxn ang="0">
                      <a:pos x="37" y="67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37" y="67"/>
                    </a:cxn>
                    <a:cxn ang="0">
                      <a:pos x="23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71">
                      <a:moveTo>
                        <a:pt x="46" y="9"/>
                      </a:moveTo>
                      <a:lnTo>
                        <a:pt x="43" y="6"/>
                      </a:lnTo>
                      <a:lnTo>
                        <a:pt x="37" y="2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10" y="4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0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61"/>
                      </a:moveTo>
                      <a:lnTo>
                        <a:pt x="4" y="65"/>
                      </a:lnTo>
                      <a:lnTo>
                        <a:pt x="10" y="67"/>
                      </a:lnTo>
                      <a:lnTo>
                        <a:pt x="16" y="69"/>
                      </a:lnTo>
                      <a:lnTo>
                        <a:pt x="23" y="71"/>
                      </a:lnTo>
                      <a:lnTo>
                        <a:pt x="31" y="69"/>
                      </a:lnTo>
                      <a:lnTo>
                        <a:pt x="37" y="67"/>
                      </a:lnTo>
                      <a:lnTo>
                        <a:pt x="43" y="65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3" y="65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71"/>
                      </a:lnTo>
                      <a:lnTo>
                        <a:pt x="16" y="69"/>
                      </a:lnTo>
                      <a:lnTo>
                        <a:pt x="10" y="67"/>
                      </a:lnTo>
                      <a:lnTo>
                        <a:pt x="4" y="65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35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2" name="Freeform 1121"/>
                <p:cNvSpPr>
                  <a:spLocks noEditPoints="1"/>
                </p:cNvSpPr>
                <p:nvPr/>
              </p:nvSpPr>
              <p:spPr bwMode="auto">
                <a:xfrm>
                  <a:off x="2159" y="1356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1" y="0"/>
                    </a:cxn>
                    <a:cxn ang="0">
                      <a:pos x="16" y="0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4" y="6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3" y="6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3" y="71"/>
                    </a:cxn>
                    <a:cxn ang="0">
                      <a:pos x="37" y="67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37" y="67"/>
                    </a:cxn>
                    <a:cxn ang="0">
                      <a:pos x="23" y="71"/>
                    </a:cxn>
                    <a:cxn ang="0">
                      <a:pos x="10" y="67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71">
                      <a:moveTo>
                        <a:pt x="46" y="9"/>
                      </a:moveTo>
                      <a:lnTo>
                        <a:pt x="43" y="6"/>
                      </a:lnTo>
                      <a:lnTo>
                        <a:pt x="37" y="4"/>
                      </a:lnTo>
                      <a:lnTo>
                        <a:pt x="31" y="0"/>
                      </a:ln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61"/>
                      </a:moveTo>
                      <a:lnTo>
                        <a:pt x="4" y="65"/>
                      </a:lnTo>
                      <a:lnTo>
                        <a:pt x="10" y="67"/>
                      </a:lnTo>
                      <a:lnTo>
                        <a:pt x="16" y="69"/>
                      </a:lnTo>
                      <a:lnTo>
                        <a:pt x="23" y="71"/>
                      </a:lnTo>
                      <a:lnTo>
                        <a:pt x="31" y="69"/>
                      </a:lnTo>
                      <a:lnTo>
                        <a:pt x="37" y="67"/>
                      </a:lnTo>
                      <a:lnTo>
                        <a:pt x="43" y="65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3" y="63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71"/>
                      </a:lnTo>
                      <a:lnTo>
                        <a:pt x="16" y="69"/>
                      </a:lnTo>
                      <a:lnTo>
                        <a:pt x="10" y="67"/>
                      </a:lnTo>
                      <a:lnTo>
                        <a:pt x="4" y="63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45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3" name="Freeform 1122"/>
                <p:cNvSpPr>
                  <a:spLocks noEditPoints="1"/>
                </p:cNvSpPr>
                <p:nvPr/>
              </p:nvSpPr>
              <p:spPr bwMode="auto">
                <a:xfrm>
                  <a:off x="2159" y="1356"/>
                  <a:ext cx="46" cy="71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1" y="2"/>
                    </a:cxn>
                    <a:cxn ang="0">
                      <a:pos x="16" y="2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4" y="6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3" y="6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0" y="61"/>
                    </a:cxn>
                    <a:cxn ang="0">
                      <a:pos x="10" y="67"/>
                    </a:cxn>
                    <a:cxn ang="0">
                      <a:pos x="23" y="71"/>
                    </a:cxn>
                    <a:cxn ang="0">
                      <a:pos x="37" y="67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61"/>
                    </a:cxn>
                    <a:cxn ang="0">
                      <a:pos x="46" y="59"/>
                    </a:cxn>
                    <a:cxn ang="0">
                      <a:pos x="46" y="59"/>
                    </a:cxn>
                    <a:cxn ang="0">
                      <a:pos x="37" y="67"/>
                    </a:cxn>
                    <a:cxn ang="0">
                      <a:pos x="23" y="69"/>
                    </a:cxn>
                    <a:cxn ang="0">
                      <a:pos x="10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61"/>
                    </a:cxn>
                    <a:cxn ang="0">
                      <a:pos x="0" y="61"/>
                    </a:cxn>
                    <a:cxn ang="0">
                      <a:pos x="0" y="61"/>
                    </a:cxn>
                  </a:cxnLst>
                  <a:rect l="0" t="0" r="r" b="b"/>
                  <a:pathLst>
                    <a:path w="46" h="71">
                      <a:moveTo>
                        <a:pt x="46" y="9"/>
                      </a:moveTo>
                      <a:lnTo>
                        <a:pt x="43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61"/>
                      </a:moveTo>
                      <a:lnTo>
                        <a:pt x="4" y="63"/>
                      </a:lnTo>
                      <a:lnTo>
                        <a:pt x="10" y="67"/>
                      </a:lnTo>
                      <a:lnTo>
                        <a:pt x="16" y="69"/>
                      </a:lnTo>
                      <a:lnTo>
                        <a:pt x="23" y="71"/>
                      </a:lnTo>
                      <a:lnTo>
                        <a:pt x="31" y="69"/>
                      </a:lnTo>
                      <a:lnTo>
                        <a:pt x="37" y="67"/>
                      </a:lnTo>
                      <a:lnTo>
                        <a:pt x="43" y="63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61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3" y="63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69"/>
                      </a:lnTo>
                      <a:lnTo>
                        <a:pt x="16" y="69"/>
                      </a:lnTo>
                      <a:lnTo>
                        <a:pt x="10" y="67"/>
                      </a:lnTo>
                      <a:lnTo>
                        <a:pt x="4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FF555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4" name="Freeform 1123"/>
                <p:cNvSpPr>
                  <a:spLocks noEditPoints="1"/>
                </p:cNvSpPr>
                <p:nvPr/>
              </p:nvSpPr>
              <p:spPr bwMode="auto">
                <a:xfrm>
                  <a:off x="2159" y="1356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1" y="2"/>
                    </a:cxn>
                    <a:cxn ang="0">
                      <a:pos x="16" y="2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4" y="6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3" y="6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46" y="9"/>
                    </a:cxn>
                    <a:cxn ang="0">
                      <a:pos x="0" y="59"/>
                    </a:cxn>
                    <a:cxn ang="0">
                      <a:pos x="10" y="67"/>
                    </a:cxn>
                    <a:cxn ang="0">
                      <a:pos x="23" y="69"/>
                    </a:cxn>
                    <a:cxn ang="0">
                      <a:pos x="37" y="67"/>
                    </a:cxn>
                    <a:cxn ang="0">
                      <a:pos x="46" y="59"/>
                    </a:cxn>
                    <a:cxn ang="0">
                      <a:pos x="46" y="59"/>
                    </a:cxn>
                    <a:cxn ang="0">
                      <a:pos x="46" y="59"/>
                    </a:cxn>
                    <a:cxn ang="0">
                      <a:pos x="46" y="59"/>
                    </a:cxn>
                    <a:cxn ang="0">
                      <a:pos x="46" y="59"/>
                    </a:cxn>
                    <a:cxn ang="0">
                      <a:pos x="37" y="67"/>
                    </a:cxn>
                    <a:cxn ang="0">
                      <a:pos x="23" y="69"/>
                    </a:cxn>
                    <a:cxn ang="0">
                      <a:pos x="10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6" h="69">
                      <a:moveTo>
                        <a:pt x="46" y="9"/>
                      </a:moveTo>
                      <a:lnTo>
                        <a:pt x="43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4" y="6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3" y="0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3" y="6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59"/>
                      </a:moveTo>
                      <a:lnTo>
                        <a:pt x="4" y="63"/>
                      </a:lnTo>
                      <a:lnTo>
                        <a:pt x="10" y="67"/>
                      </a:lnTo>
                      <a:lnTo>
                        <a:pt x="16" y="69"/>
                      </a:lnTo>
                      <a:lnTo>
                        <a:pt x="23" y="69"/>
                      </a:lnTo>
                      <a:lnTo>
                        <a:pt x="31" y="69"/>
                      </a:lnTo>
                      <a:lnTo>
                        <a:pt x="37" y="67"/>
                      </a:lnTo>
                      <a:lnTo>
                        <a:pt x="43" y="63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3" y="63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69"/>
                      </a:lnTo>
                      <a:lnTo>
                        <a:pt x="16" y="69"/>
                      </a:lnTo>
                      <a:lnTo>
                        <a:pt x="10" y="67"/>
                      </a:lnTo>
                      <a:lnTo>
                        <a:pt x="4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555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5" name="Freeform 1124"/>
                <p:cNvSpPr>
                  <a:spLocks noEditPoints="1"/>
                </p:cNvSpPr>
                <p:nvPr/>
              </p:nvSpPr>
              <p:spPr bwMode="auto">
                <a:xfrm>
                  <a:off x="2159" y="1356"/>
                  <a:ext cx="46" cy="69"/>
                </a:xfrm>
                <a:custGeom>
                  <a:avLst/>
                  <a:gdLst/>
                  <a:ahLst/>
                  <a:cxnLst>
                    <a:cxn ang="0">
                      <a:pos x="43" y="6"/>
                    </a:cxn>
                    <a:cxn ang="0">
                      <a:pos x="31" y="2"/>
                    </a:cxn>
                    <a:cxn ang="0">
                      <a:pos x="16" y="2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4" y="7"/>
                    </a:cxn>
                    <a:cxn ang="0">
                      <a:pos x="16" y="2"/>
                    </a:cxn>
                    <a:cxn ang="0">
                      <a:pos x="31" y="2"/>
                    </a:cxn>
                    <a:cxn ang="0">
                      <a:pos x="43" y="7"/>
                    </a:cxn>
                    <a:cxn ang="0">
                      <a:pos x="46" y="11"/>
                    </a:cxn>
                    <a:cxn ang="0">
                      <a:pos x="46" y="11"/>
                    </a:cxn>
                    <a:cxn ang="0">
                      <a:pos x="46" y="11"/>
                    </a:cxn>
                    <a:cxn ang="0">
                      <a:pos x="46" y="9"/>
                    </a:cxn>
                    <a:cxn ang="0">
                      <a:pos x="0" y="59"/>
                    </a:cxn>
                    <a:cxn ang="0">
                      <a:pos x="10" y="67"/>
                    </a:cxn>
                    <a:cxn ang="0">
                      <a:pos x="23" y="69"/>
                    </a:cxn>
                    <a:cxn ang="0">
                      <a:pos x="37" y="67"/>
                    </a:cxn>
                    <a:cxn ang="0">
                      <a:pos x="46" y="59"/>
                    </a:cxn>
                    <a:cxn ang="0">
                      <a:pos x="46" y="59"/>
                    </a:cxn>
                    <a:cxn ang="0">
                      <a:pos x="46" y="59"/>
                    </a:cxn>
                    <a:cxn ang="0">
                      <a:pos x="46" y="59"/>
                    </a:cxn>
                    <a:cxn ang="0">
                      <a:pos x="46" y="59"/>
                    </a:cxn>
                    <a:cxn ang="0">
                      <a:pos x="37" y="67"/>
                    </a:cxn>
                    <a:cxn ang="0">
                      <a:pos x="23" y="69"/>
                    </a:cxn>
                    <a:cxn ang="0">
                      <a:pos x="10" y="67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  <a:cxn ang="0">
                      <a:pos x="0" y="59"/>
                    </a:cxn>
                  </a:cxnLst>
                  <a:rect l="0" t="0" r="r" b="b"/>
                  <a:pathLst>
                    <a:path w="46" h="69">
                      <a:moveTo>
                        <a:pt x="46" y="9"/>
                      </a:moveTo>
                      <a:lnTo>
                        <a:pt x="43" y="6"/>
                      </a:lnTo>
                      <a:lnTo>
                        <a:pt x="37" y="4"/>
                      </a:lnTo>
                      <a:lnTo>
                        <a:pt x="31" y="2"/>
                      </a:lnTo>
                      <a:lnTo>
                        <a:pt x="23" y="0"/>
                      </a:lnTo>
                      <a:lnTo>
                        <a:pt x="16" y="2"/>
                      </a:lnTo>
                      <a:lnTo>
                        <a:pt x="10" y="4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4" y="7"/>
                      </a:lnTo>
                      <a:lnTo>
                        <a:pt x="10" y="4"/>
                      </a:lnTo>
                      <a:lnTo>
                        <a:pt x="16" y="2"/>
                      </a:lnTo>
                      <a:lnTo>
                        <a:pt x="23" y="2"/>
                      </a:lnTo>
                      <a:lnTo>
                        <a:pt x="31" y="2"/>
                      </a:lnTo>
                      <a:lnTo>
                        <a:pt x="37" y="4"/>
                      </a:lnTo>
                      <a:lnTo>
                        <a:pt x="43" y="7"/>
                      </a:lnTo>
                      <a:lnTo>
                        <a:pt x="46" y="11"/>
                      </a:lnTo>
                      <a:lnTo>
                        <a:pt x="46" y="11"/>
                      </a:lnTo>
                      <a:lnTo>
                        <a:pt x="46" y="11"/>
                      </a:lnTo>
                      <a:lnTo>
                        <a:pt x="46" y="11"/>
                      </a:lnTo>
                      <a:lnTo>
                        <a:pt x="46" y="11"/>
                      </a:lnTo>
                      <a:lnTo>
                        <a:pt x="46" y="11"/>
                      </a:lnTo>
                      <a:lnTo>
                        <a:pt x="46" y="11"/>
                      </a:lnTo>
                      <a:lnTo>
                        <a:pt x="46" y="9"/>
                      </a:lnTo>
                      <a:lnTo>
                        <a:pt x="46" y="9"/>
                      </a:lnTo>
                      <a:close/>
                      <a:moveTo>
                        <a:pt x="0" y="59"/>
                      </a:moveTo>
                      <a:lnTo>
                        <a:pt x="4" y="63"/>
                      </a:lnTo>
                      <a:lnTo>
                        <a:pt x="10" y="67"/>
                      </a:lnTo>
                      <a:lnTo>
                        <a:pt x="16" y="69"/>
                      </a:lnTo>
                      <a:lnTo>
                        <a:pt x="23" y="69"/>
                      </a:lnTo>
                      <a:lnTo>
                        <a:pt x="31" y="69"/>
                      </a:lnTo>
                      <a:lnTo>
                        <a:pt x="37" y="67"/>
                      </a:lnTo>
                      <a:lnTo>
                        <a:pt x="43" y="63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6" y="59"/>
                      </a:lnTo>
                      <a:lnTo>
                        <a:pt x="43" y="63"/>
                      </a:lnTo>
                      <a:lnTo>
                        <a:pt x="37" y="67"/>
                      </a:lnTo>
                      <a:lnTo>
                        <a:pt x="31" y="69"/>
                      </a:lnTo>
                      <a:lnTo>
                        <a:pt x="23" y="69"/>
                      </a:lnTo>
                      <a:lnTo>
                        <a:pt x="16" y="69"/>
                      </a:lnTo>
                      <a:lnTo>
                        <a:pt x="10" y="67"/>
                      </a:lnTo>
                      <a:lnTo>
                        <a:pt x="4" y="63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lnTo>
                        <a:pt x="0" y="59"/>
                      </a:lnTo>
                      <a:close/>
                    </a:path>
                  </a:pathLst>
                </a:custGeom>
                <a:solidFill>
                  <a:srgbClr val="FF575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6" name="Freeform 1125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7"/>
                </a:xfrm>
                <a:custGeom>
                  <a:avLst/>
                  <a:gdLst/>
                  <a:ahLst/>
                  <a:cxnLst>
                    <a:cxn ang="0">
                      <a:pos x="44" y="5"/>
                    </a:cxn>
                    <a:cxn ang="0">
                      <a:pos x="32" y="0"/>
                    </a:cxn>
                    <a:cxn ang="0">
                      <a:pos x="17" y="0"/>
                    </a:cxn>
                    <a:cxn ang="0">
                      <a:pos x="5" y="5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5" y="5"/>
                    </a:cxn>
                    <a:cxn ang="0">
                      <a:pos x="17" y="0"/>
                    </a:cxn>
                    <a:cxn ang="0">
                      <a:pos x="32" y="0"/>
                    </a:cxn>
                    <a:cxn ang="0">
                      <a:pos x="44" y="5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47" y="9"/>
                    </a:cxn>
                    <a:cxn ang="0">
                      <a:pos x="5" y="61"/>
                    </a:cxn>
                    <a:cxn ang="0">
                      <a:pos x="17" y="67"/>
                    </a:cxn>
                    <a:cxn ang="0">
                      <a:pos x="32" y="67"/>
                    </a:cxn>
                    <a:cxn ang="0">
                      <a:pos x="44" y="61"/>
                    </a:cxn>
                    <a:cxn ang="0">
                      <a:pos x="47" y="57"/>
                    </a:cxn>
                    <a:cxn ang="0">
                      <a:pos x="49" y="57"/>
                    </a:cxn>
                    <a:cxn ang="0">
                      <a:pos x="49" y="57"/>
                    </a:cxn>
                    <a:cxn ang="0">
                      <a:pos x="49" y="57"/>
                    </a:cxn>
                    <a:cxn ang="0">
                      <a:pos x="49" y="57"/>
                    </a:cxn>
                    <a:cxn ang="0">
                      <a:pos x="38" y="65"/>
                    </a:cxn>
                    <a:cxn ang="0">
                      <a:pos x="24" y="67"/>
                    </a:cxn>
                    <a:cxn ang="0">
                      <a:pos x="11" y="65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1" y="57"/>
                    </a:cxn>
                  </a:cxnLst>
                  <a:rect l="0" t="0" r="r" b="b"/>
                  <a:pathLst>
                    <a:path w="49" h="67">
                      <a:moveTo>
                        <a:pt x="47" y="9"/>
                      </a:moveTo>
                      <a:lnTo>
                        <a:pt x="44" y="5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5" y="5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7" y="9"/>
                      </a:lnTo>
                      <a:lnTo>
                        <a:pt x="47" y="9"/>
                      </a:lnTo>
                      <a:close/>
                      <a:moveTo>
                        <a:pt x="1" y="57"/>
                      </a:moveTo>
                      <a:lnTo>
                        <a:pt x="5" y="61"/>
                      </a:lnTo>
                      <a:lnTo>
                        <a:pt x="11" y="65"/>
                      </a:lnTo>
                      <a:lnTo>
                        <a:pt x="17" y="67"/>
                      </a:lnTo>
                      <a:lnTo>
                        <a:pt x="24" y="67"/>
                      </a:lnTo>
                      <a:lnTo>
                        <a:pt x="32" y="67"/>
                      </a:lnTo>
                      <a:lnTo>
                        <a:pt x="38" y="65"/>
                      </a:lnTo>
                      <a:lnTo>
                        <a:pt x="44" y="61"/>
                      </a:lnTo>
                      <a:lnTo>
                        <a:pt x="47" y="57"/>
                      </a:lnTo>
                      <a:lnTo>
                        <a:pt x="47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4" y="61"/>
                      </a:lnTo>
                      <a:lnTo>
                        <a:pt x="38" y="65"/>
                      </a:lnTo>
                      <a:lnTo>
                        <a:pt x="32" y="67"/>
                      </a:lnTo>
                      <a:lnTo>
                        <a:pt x="24" y="67"/>
                      </a:lnTo>
                      <a:lnTo>
                        <a:pt x="17" y="67"/>
                      </a:lnTo>
                      <a:lnTo>
                        <a:pt x="11" y="65"/>
                      </a:lnTo>
                      <a:lnTo>
                        <a:pt x="5" y="61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1" y="57"/>
                      </a:lnTo>
                      <a:close/>
                    </a:path>
                  </a:pathLst>
                </a:custGeom>
                <a:solidFill>
                  <a:srgbClr val="FF585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7" name="Freeform 1126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7"/>
                </a:xfrm>
                <a:custGeom>
                  <a:avLst/>
                  <a:gdLst/>
                  <a:ahLst/>
                  <a:cxnLst>
                    <a:cxn ang="0">
                      <a:pos x="49" y="9"/>
                    </a:cxn>
                    <a:cxn ang="0">
                      <a:pos x="38" y="2"/>
                    </a:cxn>
                    <a:cxn ang="0">
                      <a:pos x="24" y="0"/>
                    </a:cxn>
                    <a:cxn ang="0">
                      <a:pos x="11" y="2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5" y="5"/>
                    </a:cxn>
                    <a:cxn ang="0">
                      <a:pos x="17" y="0"/>
                    </a:cxn>
                    <a:cxn ang="0">
                      <a:pos x="32" y="0"/>
                    </a:cxn>
                    <a:cxn ang="0">
                      <a:pos x="44" y="5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5" y="61"/>
                    </a:cxn>
                    <a:cxn ang="0">
                      <a:pos x="17" y="67"/>
                    </a:cxn>
                    <a:cxn ang="0">
                      <a:pos x="32" y="67"/>
                    </a:cxn>
                    <a:cxn ang="0">
                      <a:pos x="44" y="61"/>
                    </a:cxn>
                    <a:cxn ang="0">
                      <a:pos x="49" y="57"/>
                    </a:cxn>
                    <a:cxn ang="0">
                      <a:pos x="49" y="57"/>
                    </a:cxn>
                    <a:cxn ang="0">
                      <a:pos x="49" y="57"/>
                    </a:cxn>
                    <a:cxn ang="0">
                      <a:pos x="49" y="57"/>
                    </a:cxn>
                    <a:cxn ang="0">
                      <a:pos x="49" y="57"/>
                    </a:cxn>
                    <a:cxn ang="0">
                      <a:pos x="44" y="61"/>
                    </a:cxn>
                    <a:cxn ang="0">
                      <a:pos x="32" y="67"/>
                    </a:cxn>
                    <a:cxn ang="0">
                      <a:pos x="17" y="67"/>
                    </a:cxn>
                    <a:cxn ang="0">
                      <a:pos x="5" y="61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49" h="67">
                      <a:moveTo>
                        <a:pt x="49" y="9"/>
                      </a:moveTo>
                      <a:lnTo>
                        <a:pt x="49" y="9"/>
                      </a:lnTo>
                      <a:lnTo>
                        <a:pt x="44" y="5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5" y="5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47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close/>
                      <a:moveTo>
                        <a:pt x="0" y="57"/>
                      </a:moveTo>
                      <a:lnTo>
                        <a:pt x="5" y="61"/>
                      </a:lnTo>
                      <a:lnTo>
                        <a:pt x="11" y="65"/>
                      </a:lnTo>
                      <a:lnTo>
                        <a:pt x="17" y="67"/>
                      </a:lnTo>
                      <a:lnTo>
                        <a:pt x="24" y="67"/>
                      </a:lnTo>
                      <a:lnTo>
                        <a:pt x="32" y="67"/>
                      </a:lnTo>
                      <a:lnTo>
                        <a:pt x="38" y="65"/>
                      </a:lnTo>
                      <a:lnTo>
                        <a:pt x="44" y="61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7" y="57"/>
                      </a:lnTo>
                      <a:lnTo>
                        <a:pt x="44" y="61"/>
                      </a:lnTo>
                      <a:lnTo>
                        <a:pt x="38" y="65"/>
                      </a:lnTo>
                      <a:lnTo>
                        <a:pt x="32" y="67"/>
                      </a:lnTo>
                      <a:lnTo>
                        <a:pt x="24" y="67"/>
                      </a:lnTo>
                      <a:lnTo>
                        <a:pt x="17" y="67"/>
                      </a:lnTo>
                      <a:lnTo>
                        <a:pt x="11" y="65"/>
                      </a:lnTo>
                      <a:lnTo>
                        <a:pt x="5" y="61"/>
                      </a:lnTo>
                      <a:lnTo>
                        <a:pt x="1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595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8" name="Freeform 1127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7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8" y="2"/>
                    </a:cxn>
                    <a:cxn ang="0">
                      <a:pos x="24" y="0"/>
                    </a:cxn>
                    <a:cxn ang="0">
                      <a:pos x="11" y="2"/>
                    </a:cxn>
                    <a:cxn ang="0">
                      <a:pos x="1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1" y="9"/>
                    </a:cxn>
                    <a:cxn ang="0">
                      <a:pos x="11" y="2"/>
                    </a:cxn>
                    <a:cxn ang="0">
                      <a:pos x="24" y="0"/>
                    </a:cxn>
                    <a:cxn ang="0">
                      <a:pos x="38" y="2"/>
                    </a:cxn>
                    <a:cxn ang="0">
                      <a:pos x="47" y="9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0" y="57"/>
                    </a:cxn>
                    <a:cxn ang="0">
                      <a:pos x="5" y="61"/>
                    </a:cxn>
                    <a:cxn ang="0">
                      <a:pos x="17" y="67"/>
                    </a:cxn>
                    <a:cxn ang="0">
                      <a:pos x="32" y="67"/>
                    </a:cxn>
                    <a:cxn ang="0">
                      <a:pos x="44" y="61"/>
                    </a:cxn>
                    <a:cxn ang="0">
                      <a:pos x="49" y="57"/>
                    </a:cxn>
                    <a:cxn ang="0">
                      <a:pos x="49" y="57"/>
                    </a:cxn>
                    <a:cxn ang="0">
                      <a:pos x="49" y="57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4" y="61"/>
                    </a:cxn>
                    <a:cxn ang="0">
                      <a:pos x="32" y="67"/>
                    </a:cxn>
                    <a:cxn ang="0">
                      <a:pos x="17" y="67"/>
                    </a:cxn>
                    <a:cxn ang="0">
                      <a:pos x="5" y="61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7"/>
                    </a:cxn>
                    <a:cxn ang="0">
                      <a:pos x="0" y="57"/>
                    </a:cxn>
                    <a:cxn ang="0">
                      <a:pos x="0" y="57"/>
                    </a:cxn>
                  </a:cxnLst>
                  <a:rect l="0" t="0" r="r" b="b"/>
                  <a:pathLst>
                    <a:path w="49" h="67">
                      <a:moveTo>
                        <a:pt x="49" y="9"/>
                      </a:move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5" y="5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47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close/>
                      <a:moveTo>
                        <a:pt x="0" y="57"/>
                      </a:moveTo>
                      <a:lnTo>
                        <a:pt x="1" y="57"/>
                      </a:lnTo>
                      <a:lnTo>
                        <a:pt x="5" y="61"/>
                      </a:lnTo>
                      <a:lnTo>
                        <a:pt x="11" y="65"/>
                      </a:lnTo>
                      <a:lnTo>
                        <a:pt x="17" y="67"/>
                      </a:lnTo>
                      <a:lnTo>
                        <a:pt x="24" y="67"/>
                      </a:lnTo>
                      <a:lnTo>
                        <a:pt x="32" y="67"/>
                      </a:lnTo>
                      <a:lnTo>
                        <a:pt x="38" y="65"/>
                      </a:lnTo>
                      <a:lnTo>
                        <a:pt x="44" y="61"/>
                      </a:lnTo>
                      <a:lnTo>
                        <a:pt x="47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7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7" y="57"/>
                      </a:lnTo>
                      <a:lnTo>
                        <a:pt x="44" y="61"/>
                      </a:lnTo>
                      <a:lnTo>
                        <a:pt x="38" y="65"/>
                      </a:lnTo>
                      <a:lnTo>
                        <a:pt x="32" y="67"/>
                      </a:lnTo>
                      <a:lnTo>
                        <a:pt x="24" y="67"/>
                      </a:lnTo>
                      <a:lnTo>
                        <a:pt x="17" y="67"/>
                      </a:lnTo>
                      <a:lnTo>
                        <a:pt x="11" y="65"/>
                      </a:lnTo>
                      <a:lnTo>
                        <a:pt x="5" y="61"/>
                      </a:lnTo>
                      <a:lnTo>
                        <a:pt x="1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0" y="57"/>
                      </a:lnTo>
                      <a:close/>
                    </a:path>
                  </a:pathLst>
                </a:custGeom>
                <a:solidFill>
                  <a:srgbClr val="FF5A5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19" name="Freeform 1128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7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8" y="2"/>
                    </a:cxn>
                    <a:cxn ang="0">
                      <a:pos x="24" y="0"/>
                    </a:cxn>
                    <a:cxn ang="0">
                      <a:pos x="11" y="2"/>
                    </a:cxn>
                    <a:cxn ang="0">
                      <a:pos x="1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11" y="2"/>
                    </a:cxn>
                    <a:cxn ang="0">
                      <a:pos x="24" y="0"/>
                    </a:cxn>
                    <a:cxn ang="0">
                      <a:pos x="38" y="2"/>
                    </a:cxn>
                    <a:cxn ang="0">
                      <a:pos x="47" y="9"/>
                    </a:cxn>
                    <a:cxn ang="0">
                      <a:pos x="49" y="11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49" y="9"/>
                    </a:cxn>
                    <a:cxn ang="0">
                      <a:pos x="0" y="55"/>
                    </a:cxn>
                    <a:cxn ang="0">
                      <a:pos x="5" y="61"/>
                    </a:cxn>
                    <a:cxn ang="0">
                      <a:pos x="17" y="67"/>
                    </a:cxn>
                    <a:cxn ang="0">
                      <a:pos x="32" y="67"/>
                    </a:cxn>
                    <a:cxn ang="0">
                      <a:pos x="44" y="61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4" y="61"/>
                    </a:cxn>
                    <a:cxn ang="0">
                      <a:pos x="32" y="65"/>
                    </a:cxn>
                    <a:cxn ang="0">
                      <a:pos x="17" y="65"/>
                    </a:cxn>
                    <a:cxn ang="0">
                      <a:pos x="5" y="61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9" h="67">
                      <a:moveTo>
                        <a:pt x="49" y="9"/>
                      </a:move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5" y="5"/>
                      </a:lnTo>
                      <a:lnTo>
                        <a:pt x="1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7" y="0"/>
                      </a:lnTo>
                      <a:lnTo>
                        <a:pt x="24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lnTo>
                        <a:pt x="49" y="9"/>
                      </a:lnTo>
                      <a:close/>
                      <a:moveTo>
                        <a:pt x="0" y="55"/>
                      </a:moveTo>
                      <a:lnTo>
                        <a:pt x="1" y="57"/>
                      </a:lnTo>
                      <a:lnTo>
                        <a:pt x="5" y="61"/>
                      </a:lnTo>
                      <a:lnTo>
                        <a:pt x="11" y="65"/>
                      </a:lnTo>
                      <a:lnTo>
                        <a:pt x="17" y="67"/>
                      </a:lnTo>
                      <a:lnTo>
                        <a:pt x="24" y="67"/>
                      </a:lnTo>
                      <a:lnTo>
                        <a:pt x="32" y="67"/>
                      </a:lnTo>
                      <a:lnTo>
                        <a:pt x="38" y="65"/>
                      </a:lnTo>
                      <a:lnTo>
                        <a:pt x="44" y="61"/>
                      </a:lnTo>
                      <a:lnTo>
                        <a:pt x="47" y="57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7" y="57"/>
                      </a:lnTo>
                      <a:lnTo>
                        <a:pt x="44" y="61"/>
                      </a:lnTo>
                      <a:lnTo>
                        <a:pt x="38" y="63"/>
                      </a:lnTo>
                      <a:lnTo>
                        <a:pt x="32" y="65"/>
                      </a:lnTo>
                      <a:lnTo>
                        <a:pt x="24" y="67"/>
                      </a:lnTo>
                      <a:lnTo>
                        <a:pt x="17" y="65"/>
                      </a:lnTo>
                      <a:lnTo>
                        <a:pt x="11" y="63"/>
                      </a:lnTo>
                      <a:lnTo>
                        <a:pt x="5" y="61"/>
                      </a:lnTo>
                      <a:lnTo>
                        <a:pt x="1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5A5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0" name="Freeform 1129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7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8" y="2"/>
                    </a:cxn>
                    <a:cxn ang="0">
                      <a:pos x="24" y="0"/>
                    </a:cxn>
                    <a:cxn ang="0">
                      <a:pos x="11" y="2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11" y="2"/>
                    </a:cxn>
                    <a:cxn ang="0">
                      <a:pos x="24" y="0"/>
                    </a:cxn>
                    <a:cxn ang="0">
                      <a:pos x="38" y="2"/>
                    </a:cxn>
                    <a:cxn ang="0">
                      <a:pos x="47" y="9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0" y="55"/>
                    </a:cxn>
                    <a:cxn ang="0">
                      <a:pos x="5" y="61"/>
                    </a:cxn>
                    <a:cxn ang="0">
                      <a:pos x="17" y="65"/>
                    </a:cxn>
                    <a:cxn ang="0">
                      <a:pos x="32" y="65"/>
                    </a:cxn>
                    <a:cxn ang="0">
                      <a:pos x="44" y="61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4" y="61"/>
                    </a:cxn>
                    <a:cxn ang="0">
                      <a:pos x="30" y="65"/>
                    </a:cxn>
                    <a:cxn ang="0">
                      <a:pos x="19" y="65"/>
                    </a:cxn>
                    <a:cxn ang="0">
                      <a:pos x="5" y="61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9" h="67">
                      <a:moveTo>
                        <a:pt x="49" y="11"/>
                      </a:move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5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5" y="5"/>
                      </a:lnTo>
                      <a:lnTo>
                        <a:pt x="11" y="2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8" y="2"/>
                      </a:lnTo>
                      <a:lnTo>
                        <a:pt x="44" y="5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close/>
                      <a:moveTo>
                        <a:pt x="0" y="55"/>
                      </a:moveTo>
                      <a:lnTo>
                        <a:pt x="1" y="57"/>
                      </a:lnTo>
                      <a:lnTo>
                        <a:pt x="5" y="61"/>
                      </a:lnTo>
                      <a:lnTo>
                        <a:pt x="11" y="63"/>
                      </a:lnTo>
                      <a:lnTo>
                        <a:pt x="17" y="65"/>
                      </a:lnTo>
                      <a:lnTo>
                        <a:pt x="24" y="67"/>
                      </a:lnTo>
                      <a:lnTo>
                        <a:pt x="32" y="65"/>
                      </a:lnTo>
                      <a:lnTo>
                        <a:pt x="38" y="63"/>
                      </a:lnTo>
                      <a:lnTo>
                        <a:pt x="44" y="61"/>
                      </a:lnTo>
                      <a:lnTo>
                        <a:pt x="47" y="57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7" y="57"/>
                      </a:lnTo>
                      <a:lnTo>
                        <a:pt x="44" y="61"/>
                      </a:lnTo>
                      <a:lnTo>
                        <a:pt x="38" y="63"/>
                      </a:lnTo>
                      <a:lnTo>
                        <a:pt x="30" y="65"/>
                      </a:lnTo>
                      <a:lnTo>
                        <a:pt x="24" y="67"/>
                      </a:lnTo>
                      <a:lnTo>
                        <a:pt x="19" y="65"/>
                      </a:lnTo>
                      <a:lnTo>
                        <a:pt x="11" y="63"/>
                      </a:lnTo>
                      <a:lnTo>
                        <a:pt x="5" y="61"/>
                      </a:lnTo>
                      <a:lnTo>
                        <a:pt x="1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5B5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1" name="Freeform 1130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7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8" y="2"/>
                    </a:cxn>
                    <a:cxn ang="0">
                      <a:pos x="24" y="0"/>
                    </a:cxn>
                    <a:cxn ang="0">
                      <a:pos x="11" y="2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11" y="4"/>
                    </a:cxn>
                    <a:cxn ang="0">
                      <a:pos x="24" y="0"/>
                    </a:cxn>
                    <a:cxn ang="0">
                      <a:pos x="38" y="4"/>
                    </a:cxn>
                    <a:cxn ang="0">
                      <a:pos x="47" y="9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0" y="55"/>
                    </a:cxn>
                    <a:cxn ang="0">
                      <a:pos x="5" y="61"/>
                    </a:cxn>
                    <a:cxn ang="0">
                      <a:pos x="19" y="65"/>
                    </a:cxn>
                    <a:cxn ang="0">
                      <a:pos x="30" y="65"/>
                    </a:cxn>
                    <a:cxn ang="0">
                      <a:pos x="44" y="61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4" y="61"/>
                    </a:cxn>
                    <a:cxn ang="0">
                      <a:pos x="30" y="65"/>
                    </a:cxn>
                    <a:cxn ang="0">
                      <a:pos x="19" y="65"/>
                    </a:cxn>
                    <a:cxn ang="0">
                      <a:pos x="5" y="61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9" h="67">
                      <a:moveTo>
                        <a:pt x="49" y="11"/>
                      </a:move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38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5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5" y="5"/>
                      </a:lnTo>
                      <a:lnTo>
                        <a:pt x="11" y="4"/>
                      </a:lnTo>
                      <a:lnTo>
                        <a:pt x="19" y="2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8" y="4"/>
                      </a:lnTo>
                      <a:lnTo>
                        <a:pt x="44" y="5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close/>
                      <a:moveTo>
                        <a:pt x="0" y="55"/>
                      </a:moveTo>
                      <a:lnTo>
                        <a:pt x="1" y="57"/>
                      </a:lnTo>
                      <a:lnTo>
                        <a:pt x="5" y="61"/>
                      </a:lnTo>
                      <a:lnTo>
                        <a:pt x="11" y="63"/>
                      </a:lnTo>
                      <a:lnTo>
                        <a:pt x="19" y="65"/>
                      </a:lnTo>
                      <a:lnTo>
                        <a:pt x="24" y="67"/>
                      </a:lnTo>
                      <a:lnTo>
                        <a:pt x="30" y="65"/>
                      </a:lnTo>
                      <a:lnTo>
                        <a:pt x="38" y="63"/>
                      </a:lnTo>
                      <a:lnTo>
                        <a:pt x="44" y="61"/>
                      </a:lnTo>
                      <a:lnTo>
                        <a:pt x="47" y="57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7" y="57"/>
                      </a:lnTo>
                      <a:lnTo>
                        <a:pt x="44" y="61"/>
                      </a:lnTo>
                      <a:lnTo>
                        <a:pt x="38" y="63"/>
                      </a:lnTo>
                      <a:lnTo>
                        <a:pt x="30" y="65"/>
                      </a:lnTo>
                      <a:lnTo>
                        <a:pt x="24" y="67"/>
                      </a:lnTo>
                      <a:lnTo>
                        <a:pt x="19" y="65"/>
                      </a:lnTo>
                      <a:lnTo>
                        <a:pt x="11" y="63"/>
                      </a:lnTo>
                      <a:lnTo>
                        <a:pt x="5" y="61"/>
                      </a:lnTo>
                      <a:lnTo>
                        <a:pt x="1" y="57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5D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2" name="Freeform 1131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7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8" y="4"/>
                    </a:cxn>
                    <a:cxn ang="0">
                      <a:pos x="24" y="0"/>
                    </a:cxn>
                    <a:cxn ang="0">
                      <a:pos x="11" y="4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11" y="4"/>
                    </a:cxn>
                    <a:cxn ang="0">
                      <a:pos x="24" y="0"/>
                    </a:cxn>
                    <a:cxn ang="0">
                      <a:pos x="38" y="4"/>
                    </a:cxn>
                    <a:cxn ang="0">
                      <a:pos x="47" y="9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0" y="55"/>
                    </a:cxn>
                    <a:cxn ang="0">
                      <a:pos x="5" y="61"/>
                    </a:cxn>
                    <a:cxn ang="0">
                      <a:pos x="19" y="65"/>
                    </a:cxn>
                    <a:cxn ang="0">
                      <a:pos x="30" y="65"/>
                    </a:cxn>
                    <a:cxn ang="0">
                      <a:pos x="44" y="61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5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4" y="61"/>
                    </a:cxn>
                    <a:cxn ang="0">
                      <a:pos x="30" y="65"/>
                    </a:cxn>
                    <a:cxn ang="0">
                      <a:pos x="19" y="65"/>
                    </a:cxn>
                    <a:cxn ang="0">
                      <a:pos x="5" y="61"/>
                    </a:cxn>
                    <a:cxn ang="0">
                      <a:pos x="0" y="53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0" y="55"/>
                    </a:cxn>
                  </a:cxnLst>
                  <a:rect l="0" t="0" r="r" b="b"/>
                  <a:pathLst>
                    <a:path w="49" h="67">
                      <a:moveTo>
                        <a:pt x="49" y="11"/>
                      </a:move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38" y="4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1" y="4"/>
                      </a:lnTo>
                      <a:lnTo>
                        <a:pt x="5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5" y="5"/>
                      </a:lnTo>
                      <a:lnTo>
                        <a:pt x="11" y="4"/>
                      </a:lnTo>
                      <a:lnTo>
                        <a:pt x="19" y="2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8" y="4"/>
                      </a:lnTo>
                      <a:lnTo>
                        <a:pt x="44" y="5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close/>
                      <a:moveTo>
                        <a:pt x="0" y="55"/>
                      </a:moveTo>
                      <a:lnTo>
                        <a:pt x="1" y="57"/>
                      </a:lnTo>
                      <a:lnTo>
                        <a:pt x="5" y="61"/>
                      </a:lnTo>
                      <a:lnTo>
                        <a:pt x="11" y="63"/>
                      </a:lnTo>
                      <a:lnTo>
                        <a:pt x="19" y="65"/>
                      </a:lnTo>
                      <a:lnTo>
                        <a:pt x="24" y="67"/>
                      </a:lnTo>
                      <a:lnTo>
                        <a:pt x="30" y="65"/>
                      </a:lnTo>
                      <a:lnTo>
                        <a:pt x="38" y="63"/>
                      </a:lnTo>
                      <a:lnTo>
                        <a:pt x="44" y="61"/>
                      </a:lnTo>
                      <a:lnTo>
                        <a:pt x="47" y="57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5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7" y="55"/>
                      </a:lnTo>
                      <a:lnTo>
                        <a:pt x="44" y="61"/>
                      </a:lnTo>
                      <a:lnTo>
                        <a:pt x="38" y="63"/>
                      </a:lnTo>
                      <a:lnTo>
                        <a:pt x="30" y="65"/>
                      </a:lnTo>
                      <a:lnTo>
                        <a:pt x="24" y="65"/>
                      </a:lnTo>
                      <a:lnTo>
                        <a:pt x="19" y="65"/>
                      </a:lnTo>
                      <a:lnTo>
                        <a:pt x="11" y="63"/>
                      </a:lnTo>
                      <a:lnTo>
                        <a:pt x="5" y="61"/>
                      </a:lnTo>
                      <a:lnTo>
                        <a:pt x="1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0" y="55"/>
                      </a:lnTo>
                      <a:close/>
                    </a:path>
                  </a:pathLst>
                </a:custGeom>
                <a:solidFill>
                  <a:srgbClr val="FF5E6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3" name="Freeform 1132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5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8" y="4"/>
                    </a:cxn>
                    <a:cxn ang="0">
                      <a:pos x="24" y="0"/>
                    </a:cxn>
                    <a:cxn ang="0">
                      <a:pos x="11" y="4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11" y="4"/>
                    </a:cxn>
                    <a:cxn ang="0">
                      <a:pos x="24" y="0"/>
                    </a:cxn>
                    <a:cxn ang="0">
                      <a:pos x="38" y="4"/>
                    </a:cxn>
                    <a:cxn ang="0">
                      <a:pos x="47" y="9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0" y="53"/>
                    </a:cxn>
                    <a:cxn ang="0">
                      <a:pos x="5" y="61"/>
                    </a:cxn>
                    <a:cxn ang="0">
                      <a:pos x="19" y="65"/>
                    </a:cxn>
                    <a:cxn ang="0">
                      <a:pos x="30" y="65"/>
                    </a:cxn>
                    <a:cxn ang="0">
                      <a:pos x="44" y="61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2" y="59"/>
                    </a:cxn>
                    <a:cxn ang="0">
                      <a:pos x="30" y="65"/>
                    </a:cxn>
                    <a:cxn ang="0">
                      <a:pos x="19" y="65"/>
                    </a:cxn>
                    <a:cxn ang="0">
                      <a:pos x="5" y="59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49" h="65">
                      <a:moveTo>
                        <a:pt x="49" y="11"/>
                      </a:moveTo>
                      <a:lnTo>
                        <a:pt x="47" y="9"/>
                      </a:lnTo>
                      <a:lnTo>
                        <a:pt x="44" y="5"/>
                      </a:lnTo>
                      <a:lnTo>
                        <a:pt x="38" y="4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1" y="4"/>
                      </a:lnTo>
                      <a:lnTo>
                        <a:pt x="5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5" y="5"/>
                      </a:lnTo>
                      <a:lnTo>
                        <a:pt x="11" y="4"/>
                      </a:lnTo>
                      <a:lnTo>
                        <a:pt x="19" y="2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8" y="4"/>
                      </a:lnTo>
                      <a:lnTo>
                        <a:pt x="42" y="5"/>
                      </a:lnTo>
                      <a:lnTo>
                        <a:pt x="47" y="9"/>
                      </a:lnTo>
                      <a:lnTo>
                        <a:pt x="49" y="13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close/>
                      <a:moveTo>
                        <a:pt x="0" y="53"/>
                      </a:moveTo>
                      <a:lnTo>
                        <a:pt x="1" y="55"/>
                      </a:lnTo>
                      <a:lnTo>
                        <a:pt x="5" y="61"/>
                      </a:lnTo>
                      <a:lnTo>
                        <a:pt x="11" y="63"/>
                      </a:lnTo>
                      <a:lnTo>
                        <a:pt x="19" y="65"/>
                      </a:lnTo>
                      <a:lnTo>
                        <a:pt x="24" y="65"/>
                      </a:lnTo>
                      <a:lnTo>
                        <a:pt x="30" y="65"/>
                      </a:lnTo>
                      <a:lnTo>
                        <a:pt x="38" y="63"/>
                      </a:lnTo>
                      <a:lnTo>
                        <a:pt x="44" y="61"/>
                      </a:lnTo>
                      <a:lnTo>
                        <a:pt x="47" y="55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7" y="55"/>
                      </a:lnTo>
                      <a:lnTo>
                        <a:pt x="42" y="59"/>
                      </a:lnTo>
                      <a:lnTo>
                        <a:pt x="38" y="63"/>
                      </a:lnTo>
                      <a:lnTo>
                        <a:pt x="30" y="65"/>
                      </a:lnTo>
                      <a:lnTo>
                        <a:pt x="24" y="65"/>
                      </a:lnTo>
                      <a:lnTo>
                        <a:pt x="19" y="65"/>
                      </a:lnTo>
                      <a:lnTo>
                        <a:pt x="11" y="63"/>
                      </a:lnTo>
                      <a:lnTo>
                        <a:pt x="5" y="59"/>
                      </a:lnTo>
                      <a:lnTo>
                        <a:pt x="1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F5F6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4" name="Freeform 1133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5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8" y="4"/>
                    </a:cxn>
                    <a:cxn ang="0">
                      <a:pos x="24" y="0"/>
                    </a:cxn>
                    <a:cxn ang="0">
                      <a:pos x="11" y="4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9"/>
                    </a:cxn>
                    <a:cxn ang="0">
                      <a:pos x="11" y="4"/>
                    </a:cxn>
                    <a:cxn ang="0">
                      <a:pos x="24" y="0"/>
                    </a:cxn>
                    <a:cxn ang="0">
                      <a:pos x="38" y="4"/>
                    </a:cxn>
                    <a:cxn ang="0">
                      <a:pos x="47" y="9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0" y="53"/>
                    </a:cxn>
                    <a:cxn ang="0">
                      <a:pos x="5" y="59"/>
                    </a:cxn>
                    <a:cxn ang="0">
                      <a:pos x="19" y="65"/>
                    </a:cxn>
                    <a:cxn ang="0">
                      <a:pos x="30" y="65"/>
                    </a:cxn>
                    <a:cxn ang="0">
                      <a:pos x="42" y="59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2" y="59"/>
                    </a:cxn>
                    <a:cxn ang="0">
                      <a:pos x="30" y="65"/>
                    </a:cxn>
                    <a:cxn ang="0">
                      <a:pos x="19" y="65"/>
                    </a:cxn>
                    <a:cxn ang="0">
                      <a:pos x="7" y="59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49" h="65">
                      <a:moveTo>
                        <a:pt x="49" y="13"/>
                      </a:moveTo>
                      <a:lnTo>
                        <a:pt x="47" y="9"/>
                      </a:lnTo>
                      <a:lnTo>
                        <a:pt x="42" y="5"/>
                      </a:lnTo>
                      <a:lnTo>
                        <a:pt x="38" y="4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1" y="4"/>
                      </a:lnTo>
                      <a:lnTo>
                        <a:pt x="5" y="5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7" y="5"/>
                      </a:lnTo>
                      <a:lnTo>
                        <a:pt x="11" y="4"/>
                      </a:lnTo>
                      <a:lnTo>
                        <a:pt x="19" y="2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8" y="4"/>
                      </a:lnTo>
                      <a:lnTo>
                        <a:pt x="42" y="5"/>
                      </a:lnTo>
                      <a:lnTo>
                        <a:pt x="47" y="9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close/>
                      <a:moveTo>
                        <a:pt x="0" y="53"/>
                      </a:moveTo>
                      <a:lnTo>
                        <a:pt x="1" y="55"/>
                      </a:lnTo>
                      <a:lnTo>
                        <a:pt x="5" y="59"/>
                      </a:lnTo>
                      <a:lnTo>
                        <a:pt x="11" y="63"/>
                      </a:lnTo>
                      <a:lnTo>
                        <a:pt x="19" y="65"/>
                      </a:lnTo>
                      <a:lnTo>
                        <a:pt x="24" y="65"/>
                      </a:lnTo>
                      <a:lnTo>
                        <a:pt x="30" y="65"/>
                      </a:lnTo>
                      <a:lnTo>
                        <a:pt x="38" y="63"/>
                      </a:lnTo>
                      <a:lnTo>
                        <a:pt x="42" y="59"/>
                      </a:lnTo>
                      <a:lnTo>
                        <a:pt x="47" y="55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7" y="55"/>
                      </a:lnTo>
                      <a:lnTo>
                        <a:pt x="42" y="59"/>
                      </a:lnTo>
                      <a:lnTo>
                        <a:pt x="38" y="63"/>
                      </a:lnTo>
                      <a:lnTo>
                        <a:pt x="30" y="65"/>
                      </a:lnTo>
                      <a:lnTo>
                        <a:pt x="24" y="65"/>
                      </a:lnTo>
                      <a:lnTo>
                        <a:pt x="19" y="65"/>
                      </a:lnTo>
                      <a:lnTo>
                        <a:pt x="11" y="63"/>
                      </a:lnTo>
                      <a:lnTo>
                        <a:pt x="7" y="59"/>
                      </a:lnTo>
                      <a:lnTo>
                        <a:pt x="1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F606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5" name="Freeform 1134"/>
                <p:cNvSpPr>
                  <a:spLocks noEditPoints="1"/>
                </p:cNvSpPr>
                <p:nvPr/>
              </p:nvSpPr>
              <p:spPr bwMode="auto">
                <a:xfrm>
                  <a:off x="2158" y="1358"/>
                  <a:ext cx="49" cy="65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8" y="4"/>
                    </a:cxn>
                    <a:cxn ang="0">
                      <a:pos x="24" y="0"/>
                    </a:cxn>
                    <a:cxn ang="0">
                      <a:pos x="11" y="4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9"/>
                    </a:cxn>
                    <a:cxn ang="0">
                      <a:pos x="11" y="4"/>
                    </a:cxn>
                    <a:cxn ang="0">
                      <a:pos x="24" y="2"/>
                    </a:cxn>
                    <a:cxn ang="0">
                      <a:pos x="38" y="4"/>
                    </a:cxn>
                    <a:cxn ang="0">
                      <a:pos x="47" y="9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0" y="53"/>
                    </a:cxn>
                    <a:cxn ang="0">
                      <a:pos x="7" y="59"/>
                    </a:cxn>
                    <a:cxn ang="0">
                      <a:pos x="19" y="65"/>
                    </a:cxn>
                    <a:cxn ang="0">
                      <a:pos x="30" y="65"/>
                    </a:cxn>
                    <a:cxn ang="0">
                      <a:pos x="42" y="59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9" y="53"/>
                    </a:cxn>
                    <a:cxn ang="0">
                      <a:pos x="42" y="59"/>
                    </a:cxn>
                    <a:cxn ang="0">
                      <a:pos x="30" y="65"/>
                    </a:cxn>
                    <a:cxn ang="0">
                      <a:pos x="19" y="65"/>
                    </a:cxn>
                    <a:cxn ang="0">
                      <a:pos x="7" y="59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49" h="65">
                      <a:moveTo>
                        <a:pt x="49" y="13"/>
                      </a:moveTo>
                      <a:lnTo>
                        <a:pt x="47" y="9"/>
                      </a:lnTo>
                      <a:lnTo>
                        <a:pt x="42" y="5"/>
                      </a:lnTo>
                      <a:lnTo>
                        <a:pt x="38" y="4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1" y="4"/>
                      </a:lnTo>
                      <a:lnTo>
                        <a:pt x="7" y="5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7" y="5"/>
                      </a:lnTo>
                      <a:lnTo>
                        <a:pt x="11" y="4"/>
                      </a:lnTo>
                      <a:lnTo>
                        <a:pt x="19" y="2"/>
                      </a:lnTo>
                      <a:lnTo>
                        <a:pt x="24" y="2"/>
                      </a:lnTo>
                      <a:lnTo>
                        <a:pt x="30" y="2"/>
                      </a:lnTo>
                      <a:lnTo>
                        <a:pt x="38" y="4"/>
                      </a:lnTo>
                      <a:lnTo>
                        <a:pt x="42" y="5"/>
                      </a:lnTo>
                      <a:lnTo>
                        <a:pt x="47" y="9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close/>
                      <a:moveTo>
                        <a:pt x="0" y="53"/>
                      </a:moveTo>
                      <a:lnTo>
                        <a:pt x="1" y="55"/>
                      </a:lnTo>
                      <a:lnTo>
                        <a:pt x="7" y="59"/>
                      </a:lnTo>
                      <a:lnTo>
                        <a:pt x="11" y="63"/>
                      </a:lnTo>
                      <a:lnTo>
                        <a:pt x="19" y="65"/>
                      </a:lnTo>
                      <a:lnTo>
                        <a:pt x="24" y="65"/>
                      </a:lnTo>
                      <a:lnTo>
                        <a:pt x="30" y="65"/>
                      </a:lnTo>
                      <a:lnTo>
                        <a:pt x="38" y="63"/>
                      </a:lnTo>
                      <a:lnTo>
                        <a:pt x="42" y="59"/>
                      </a:lnTo>
                      <a:lnTo>
                        <a:pt x="47" y="55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9" y="53"/>
                      </a:lnTo>
                      <a:lnTo>
                        <a:pt x="47" y="55"/>
                      </a:lnTo>
                      <a:lnTo>
                        <a:pt x="42" y="59"/>
                      </a:lnTo>
                      <a:lnTo>
                        <a:pt x="38" y="63"/>
                      </a:lnTo>
                      <a:lnTo>
                        <a:pt x="30" y="65"/>
                      </a:lnTo>
                      <a:lnTo>
                        <a:pt x="24" y="65"/>
                      </a:lnTo>
                      <a:lnTo>
                        <a:pt x="19" y="65"/>
                      </a:lnTo>
                      <a:lnTo>
                        <a:pt x="11" y="63"/>
                      </a:lnTo>
                      <a:lnTo>
                        <a:pt x="7" y="59"/>
                      </a:lnTo>
                      <a:lnTo>
                        <a:pt x="1" y="55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FF606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6" name="Freeform 1135"/>
                <p:cNvSpPr>
                  <a:spLocks noEditPoints="1"/>
                </p:cNvSpPr>
                <p:nvPr/>
              </p:nvSpPr>
              <p:spPr bwMode="auto">
                <a:xfrm>
                  <a:off x="2158" y="1360"/>
                  <a:ext cx="49" cy="63"/>
                </a:xfrm>
                <a:custGeom>
                  <a:avLst/>
                  <a:gdLst/>
                  <a:ahLst/>
                  <a:cxnLst>
                    <a:cxn ang="0">
                      <a:pos x="47" y="7"/>
                    </a:cxn>
                    <a:cxn ang="0">
                      <a:pos x="38" y="2"/>
                    </a:cxn>
                    <a:cxn ang="0">
                      <a:pos x="24" y="0"/>
                    </a:cxn>
                    <a:cxn ang="0">
                      <a:pos x="11" y="2"/>
                    </a:cxn>
                    <a:cxn ang="0">
                      <a:pos x="1" y="7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13" y="2"/>
                    </a:cxn>
                    <a:cxn ang="0">
                      <a:pos x="24" y="0"/>
                    </a:cxn>
                    <a:cxn ang="0">
                      <a:pos x="36" y="2"/>
                    </a:cxn>
                    <a:cxn ang="0">
                      <a:pos x="47" y="9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0" y="51"/>
                    </a:cxn>
                    <a:cxn ang="0">
                      <a:pos x="7" y="57"/>
                    </a:cxn>
                    <a:cxn ang="0">
                      <a:pos x="19" y="63"/>
                    </a:cxn>
                    <a:cxn ang="0">
                      <a:pos x="30" y="63"/>
                    </a:cxn>
                    <a:cxn ang="0">
                      <a:pos x="42" y="57"/>
                    </a:cxn>
                    <a:cxn ang="0">
                      <a:pos x="49" y="51"/>
                    </a:cxn>
                    <a:cxn ang="0">
                      <a:pos x="49" y="51"/>
                    </a:cxn>
                    <a:cxn ang="0">
                      <a:pos x="49" y="51"/>
                    </a:cxn>
                    <a:cxn ang="0">
                      <a:pos x="49" y="51"/>
                    </a:cxn>
                    <a:cxn ang="0">
                      <a:pos x="49" y="51"/>
                    </a:cxn>
                    <a:cxn ang="0">
                      <a:pos x="42" y="57"/>
                    </a:cxn>
                    <a:cxn ang="0">
                      <a:pos x="30" y="63"/>
                    </a:cxn>
                    <a:cxn ang="0">
                      <a:pos x="19" y="63"/>
                    </a:cxn>
                    <a:cxn ang="0">
                      <a:pos x="7" y="57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49" h="63">
                      <a:moveTo>
                        <a:pt x="49" y="11"/>
                      </a:moveTo>
                      <a:lnTo>
                        <a:pt x="47" y="7"/>
                      </a:lnTo>
                      <a:lnTo>
                        <a:pt x="42" y="3"/>
                      </a:lnTo>
                      <a:lnTo>
                        <a:pt x="38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1" y="2"/>
                      </a:lnTo>
                      <a:lnTo>
                        <a:pt x="7" y="3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2" y="5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close/>
                      <a:moveTo>
                        <a:pt x="0" y="51"/>
                      </a:moveTo>
                      <a:lnTo>
                        <a:pt x="1" y="53"/>
                      </a:lnTo>
                      <a:lnTo>
                        <a:pt x="7" y="57"/>
                      </a:lnTo>
                      <a:lnTo>
                        <a:pt x="11" y="61"/>
                      </a:lnTo>
                      <a:lnTo>
                        <a:pt x="19" y="63"/>
                      </a:lnTo>
                      <a:lnTo>
                        <a:pt x="24" y="63"/>
                      </a:lnTo>
                      <a:lnTo>
                        <a:pt x="30" y="63"/>
                      </a:lnTo>
                      <a:lnTo>
                        <a:pt x="38" y="61"/>
                      </a:lnTo>
                      <a:lnTo>
                        <a:pt x="42" y="57"/>
                      </a:lnTo>
                      <a:lnTo>
                        <a:pt x="47" y="53"/>
                      </a:lnTo>
                      <a:lnTo>
                        <a:pt x="49" y="51"/>
                      </a:lnTo>
                      <a:lnTo>
                        <a:pt x="49" y="51"/>
                      </a:lnTo>
                      <a:lnTo>
                        <a:pt x="49" y="51"/>
                      </a:lnTo>
                      <a:lnTo>
                        <a:pt x="49" y="51"/>
                      </a:lnTo>
                      <a:lnTo>
                        <a:pt x="49" y="51"/>
                      </a:lnTo>
                      <a:lnTo>
                        <a:pt x="49" y="51"/>
                      </a:lnTo>
                      <a:lnTo>
                        <a:pt x="49" y="51"/>
                      </a:lnTo>
                      <a:lnTo>
                        <a:pt x="49" y="51"/>
                      </a:lnTo>
                      <a:lnTo>
                        <a:pt x="49" y="51"/>
                      </a:lnTo>
                      <a:lnTo>
                        <a:pt x="47" y="53"/>
                      </a:lnTo>
                      <a:lnTo>
                        <a:pt x="42" y="57"/>
                      </a:lnTo>
                      <a:lnTo>
                        <a:pt x="36" y="61"/>
                      </a:lnTo>
                      <a:lnTo>
                        <a:pt x="30" y="63"/>
                      </a:lnTo>
                      <a:lnTo>
                        <a:pt x="24" y="63"/>
                      </a:lnTo>
                      <a:lnTo>
                        <a:pt x="19" y="63"/>
                      </a:lnTo>
                      <a:lnTo>
                        <a:pt x="13" y="61"/>
                      </a:lnTo>
                      <a:lnTo>
                        <a:pt x="7" y="57"/>
                      </a:lnTo>
                      <a:lnTo>
                        <a:pt x="1" y="53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62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7" name="Freeform 1136"/>
                <p:cNvSpPr>
                  <a:spLocks noEditPoints="1"/>
                </p:cNvSpPr>
                <p:nvPr/>
              </p:nvSpPr>
              <p:spPr bwMode="auto">
                <a:xfrm>
                  <a:off x="2158" y="1360"/>
                  <a:ext cx="49" cy="63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6" y="2"/>
                    </a:cxn>
                    <a:cxn ang="0">
                      <a:pos x="24" y="0"/>
                    </a:cxn>
                    <a:cxn ang="0">
                      <a:pos x="13" y="2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9"/>
                    </a:cxn>
                    <a:cxn ang="0">
                      <a:pos x="13" y="2"/>
                    </a:cxn>
                    <a:cxn ang="0">
                      <a:pos x="24" y="0"/>
                    </a:cxn>
                    <a:cxn ang="0">
                      <a:pos x="36" y="2"/>
                    </a:cxn>
                    <a:cxn ang="0">
                      <a:pos x="47" y="9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49" y="11"/>
                    </a:cxn>
                    <a:cxn ang="0">
                      <a:pos x="0" y="51"/>
                    </a:cxn>
                    <a:cxn ang="0">
                      <a:pos x="7" y="57"/>
                    </a:cxn>
                    <a:cxn ang="0">
                      <a:pos x="19" y="63"/>
                    </a:cxn>
                    <a:cxn ang="0">
                      <a:pos x="30" y="63"/>
                    </a:cxn>
                    <a:cxn ang="0">
                      <a:pos x="42" y="57"/>
                    </a:cxn>
                    <a:cxn ang="0">
                      <a:pos x="49" y="51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2" y="57"/>
                    </a:cxn>
                    <a:cxn ang="0">
                      <a:pos x="30" y="63"/>
                    </a:cxn>
                    <a:cxn ang="0">
                      <a:pos x="19" y="63"/>
                    </a:cxn>
                    <a:cxn ang="0">
                      <a:pos x="7" y="57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1"/>
                    </a:cxn>
                  </a:cxnLst>
                  <a:rect l="0" t="0" r="r" b="b"/>
                  <a:pathLst>
                    <a:path w="49" h="63">
                      <a:moveTo>
                        <a:pt x="49" y="11"/>
                      </a:moveTo>
                      <a:lnTo>
                        <a:pt x="47" y="9"/>
                      </a:lnTo>
                      <a:lnTo>
                        <a:pt x="42" y="5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7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2" y="5"/>
                      </a:lnTo>
                      <a:lnTo>
                        <a:pt x="47" y="9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close/>
                      <a:moveTo>
                        <a:pt x="0" y="51"/>
                      </a:moveTo>
                      <a:lnTo>
                        <a:pt x="1" y="53"/>
                      </a:lnTo>
                      <a:lnTo>
                        <a:pt x="7" y="57"/>
                      </a:lnTo>
                      <a:lnTo>
                        <a:pt x="13" y="61"/>
                      </a:lnTo>
                      <a:lnTo>
                        <a:pt x="19" y="63"/>
                      </a:lnTo>
                      <a:lnTo>
                        <a:pt x="24" y="63"/>
                      </a:lnTo>
                      <a:lnTo>
                        <a:pt x="30" y="63"/>
                      </a:lnTo>
                      <a:lnTo>
                        <a:pt x="36" y="61"/>
                      </a:lnTo>
                      <a:lnTo>
                        <a:pt x="42" y="57"/>
                      </a:lnTo>
                      <a:lnTo>
                        <a:pt x="47" y="53"/>
                      </a:lnTo>
                      <a:lnTo>
                        <a:pt x="49" y="51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7" y="53"/>
                      </a:lnTo>
                      <a:lnTo>
                        <a:pt x="42" y="57"/>
                      </a:lnTo>
                      <a:lnTo>
                        <a:pt x="36" y="61"/>
                      </a:lnTo>
                      <a:lnTo>
                        <a:pt x="30" y="63"/>
                      </a:lnTo>
                      <a:lnTo>
                        <a:pt x="24" y="63"/>
                      </a:lnTo>
                      <a:lnTo>
                        <a:pt x="19" y="63"/>
                      </a:lnTo>
                      <a:lnTo>
                        <a:pt x="13" y="61"/>
                      </a:lnTo>
                      <a:lnTo>
                        <a:pt x="7" y="57"/>
                      </a:lnTo>
                      <a:lnTo>
                        <a:pt x="1" y="53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FF636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8" name="Freeform 1137"/>
                <p:cNvSpPr>
                  <a:spLocks noEditPoints="1"/>
                </p:cNvSpPr>
                <p:nvPr/>
              </p:nvSpPr>
              <p:spPr bwMode="auto">
                <a:xfrm>
                  <a:off x="2158" y="1360"/>
                  <a:ext cx="49" cy="63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6" y="2"/>
                    </a:cxn>
                    <a:cxn ang="0">
                      <a:pos x="24" y="0"/>
                    </a:cxn>
                    <a:cxn ang="0">
                      <a:pos x="13" y="2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9"/>
                    </a:cxn>
                    <a:cxn ang="0">
                      <a:pos x="13" y="2"/>
                    </a:cxn>
                    <a:cxn ang="0">
                      <a:pos x="24" y="0"/>
                    </a:cxn>
                    <a:cxn ang="0">
                      <a:pos x="36" y="2"/>
                    </a:cxn>
                    <a:cxn ang="0">
                      <a:pos x="47" y="9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1"/>
                    </a:cxn>
                    <a:cxn ang="0">
                      <a:pos x="0" y="50"/>
                    </a:cxn>
                    <a:cxn ang="0">
                      <a:pos x="7" y="57"/>
                    </a:cxn>
                    <a:cxn ang="0">
                      <a:pos x="19" y="63"/>
                    </a:cxn>
                    <a:cxn ang="0">
                      <a:pos x="30" y="63"/>
                    </a:cxn>
                    <a:cxn ang="0">
                      <a:pos x="42" y="57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2" y="57"/>
                    </a:cxn>
                    <a:cxn ang="0">
                      <a:pos x="30" y="61"/>
                    </a:cxn>
                    <a:cxn ang="0">
                      <a:pos x="19" y="61"/>
                    </a:cxn>
                    <a:cxn ang="0">
                      <a:pos x="7" y="57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49" h="63">
                      <a:moveTo>
                        <a:pt x="49" y="11"/>
                      </a:moveTo>
                      <a:lnTo>
                        <a:pt x="47" y="9"/>
                      </a:lnTo>
                      <a:lnTo>
                        <a:pt x="42" y="5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7" y="5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2" y="5"/>
                      </a:lnTo>
                      <a:lnTo>
                        <a:pt x="47" y="9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1"/>
                      </a:lnTo>
                      <a:lnTo>
                        <a:pt x="49" y="11"/>
                      </a:lnTo>
                      <a:lnTo>
                        <a:pt x="49" y="11"/>
                      </a:lnTo>
                      <a:close/>
                      <a:moveTo>
                        <a:pt x="0" y="50"/>
                      </a:moveTo>
                      <a:lnTo>
                        <a:pt x="1" y="53"/>
                      </a:lnTo>
                      <a:lnTo>
                        <a:pt x="7" y="57"/>
                      </a:lnTo>
                      <a:lnTo>
                        <a:pt x="13" y="61"/>
                      </a:lnTo>
                      <a:lnTo>
                        <a:pt x="19" y="63"/>
                      </a:lnTo>
                      <a:lnTo>
                        <a:pt x="24" y="63"/>
                      </a:lnTo>
                      <a:lnTo>
                        <a:pt x="30" y="63"/>
                      </a:lnTo>
                      <a:lnTo>
                        <a:pt x="36" y="61"/>
                      </a:lnTo>
                      <a:lnTo>
                        <a:pt x="42" y="57"/>
                      </a:lnTo>
                      <a:lnTo>
                        <a:pt x="47" y="53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7" y="53"/>
                      </a:lnTo>
                      <a:lnTo>
                        <a:pt x="42" y="57"/>
                      </a:lnTo>
                      <a:lnTo>
                        <a:pt x="36" y="61"/>
                      </a:lnTo>
                      <a:lnTo>
                        <a:pt x="30" y="61"/>
                      </a:lnTo>
                      <a:lnTo>
                        <a:pt x="24" y="63"/>
                      </a:lnTo>
                      <a:lnTo>
                        <a:pt x="19" y="61"/>
                      </a:lnTo>
                      <a:lnTo>
                        <a:pt x="13" y="61"/>
                      </a:lnTo>
                      <a:lnTo>
                        <a:pt x="7" y="57"/>
                      </a:lnTo>
                      <a:lnTo>
                        <a:pt x="1" y="53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646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29" name="Freeform 1138"/>
                <p:cNvSpPr>
                  <a:spLocks noEditPoints="1"/>
                </p:cNvSpPr>
                <p:nvPr/>
              </p:nvSpPr>
              <p:spPr bwMode="auto">
                <a:xfrm>
                  <a:off x="2158" y="1360"/>
                  <a:ext cx="49" cy="63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6" y="2"/>
                    </a:cxn>
                    <a:cxn ang="0">
                      <a:pos x="24" y="0"/>
                    </a:cxn>
                    <a:cxn ang="0">
                      <a:pos x="13" y="2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9"/>
                    </a:cxn>
                    <a:cxn ang="0">
                      <a:pos x="13" y="2"/>
                    </a:cxn>
                    <a:cxn ang="0">
                      <a:pos x="24" y="0"/>
                    </a:cxn>
                    <a:cxn ang="0">
                      <a:pos x="36" y="2"/>
                    </a:cxn>
                    <a:cxn ang="0">
                      <a:pos x="47" y="9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0" y="50"/>
                    </a:cxn>
                    <a:cxn ang="0">
                      <a:pos x="7" y="57"/>
                    </a:cxn>
                    <a:cxn ang="0">
                      <a:pos x="19" y="61"/>
                    </a:cxn>
                    <a:cxn ang="0">
                      <a:pos x="30" y="61"/>
                    </a:cxn>
                    <a:cxn ang="0">
                      <a:pos x="42" y="57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2" y="57"/>
                    </a:cxn>
                    <a:cxn ang="0">
                      <a:pos x="30" y="61"/>
                    </a:cxn>
                    <a:cxn ang="0">
                      <a:pos x="19" y="61"/>
                    </a:cxn>
                    <a:cxn ang="0">
                      <a:pos x="7" y="57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49" h="63">
                      <a:moveTo>
                        <a:pt x="49" y="13"/>
                      </a:moveTo>
                      <a:lnTo>
                        <a:pt x="47" y="9"/>
                      </a:lnTo>
                      <a:lnTo>
                        <a:pt x="42" y="5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7" y="5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2" y="5"/>
                      </a:lnTo>
                      <a:lnTo>
                        <a:pt x="47" y="9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close/>
                      <a:moveTo>
                        <a:pt x="0" y="50"/>
                      </a:moveTo>
                      <a:lnTo>
                        <a:pt x="1" y="53"/>
                      </a:lnTo>
                      <a:lnTo>
                        <a:pt x="7" y="57"/>
                      </a:lnTo>
                      <a:lnTo>
                        <a:pt x="13" y="61"/>
                      </a:lnTo>
                      <a:lnTo>
                        <a:pt x="19" y="61"/>
                      </a:lnTo>
                      <a:lnTo>
                        <a:pt x="24" y="63"/>
                      </a:lnTo>
                      <a:lnTo>
                        <a:pt x="30" y="61"/>
                      </a:lnTo>
                      <a:lnTo>
                        <a:pt x="36" y="61"/>
                      </a:lnTo>
                      <a:lnTo>
                        <a:pt x="42" y="57"/>
                      </a:lnTo>
                      <a:lnTo>
                        <a:pt x="47" y="53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7" y="53"/>
                      </a:lnTo>
                      <a:lnTo>
                        <a:pt x="42" y="57"/>
                      </a:lnTo>
                      <a:lnTo>
                        <a:pt x="36" y="59"/>
                      </a:lnTo>
                      <a:lnTo>
                        <a:pt x="30" y="61"/>
                      </a:lnTo>
                      <a:lnTo>
                        <a:pt x="24" y="63"/>
                      </a:lnTo>
                      <a:lnTo>
                        <a:pt x="19" y="61"/>
                      </a:lnTo>
                      <a:lnTo>
                        <a:pt x="13" y="59"/>
                      </a:lnTo>
                      <a:lnTo>
                        <a:pt x="7" y="57"/>
                      </a:lnTo>
                      <a:lnTo>
                        <a:pt x="1" y="53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656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0" name="Freeform 1139"/>
                <p:cNvSpPr>
                  <a:spLocks noEditPoints="1"/>
                </p:cNvSpPr>
                <p:nvPr/>
              </p:nvSpPr>
              <p:spPr bwMode="auto">
                <a:xfrm>
                  <a:off x="2158" y="1360"/>
                  <a:ext cx="49" cy="63"/>
                </a:xfrm>
                <a:custGeom>
                  <a:avLst/>
                  <a:gdLst/>
                  <a:ahLst/>
                  <a:cxnLst>
                    <a:cxn ang="0">
                      <a:pos x="47" y="9"/>
                    </a:cxn>
                    <a:cxn ang="0">
                      <a:pos x="36" y="2"/>
                    </a:cxn>
                    <a:cxn ang="0">
                      <a:pos x="24" y="0"/>
                    </a:cxn>
                    <a:cxn ang="0">
                      <a:pos x="13" y="2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" y="9"/>
                    </a:cxn>
                    <a:cxn ang="0">
                      <a:pos x="13" y="2"/>
                    </a:cxn>
                    <a:cxn ang="0">
                      <a:pos x="24" y="0"/>
                    </a:cxn>
                    <a:cxn ang="0">
                      <a:pos x="36" y="2"/>
                    </a:cxn>
                    <a:cxn ang="0">
                      <a:pos x="46" y="9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0" y="50"/>
                    </a:cxn>
                    <a:cxn ang="0">
                      <a:pos x="7" y="57"/>
                    </a:cxn>
                    <a:cxn ang="0">
                      <a:pos x="19" y="61"/>
                    </a:cxn>
                    <a:cxn ang="0">
                      <a:pos x="30" y="61"/>
                    </a:cxn>
                    <a:cxn ang="0">
                      <a:pos x="42" y="57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2" y="57"/>
                    </a:cxn>
                    <a:cxn ang="0">
                      <a:pos x="30" y="61"/>
                    </a:cxn>
                    <a:cxn ang="0">
                      <a:pos x="19" y="61"/>
                    </a:cxn>
                    <a:cxn ang="0">
                      <a:pos x="7" y="57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49" h="63">
                      <a:moveTo>
                        <a:pt x="49" y="13"/>
                      </a:moveTo>
                      <a:lnTo>
                        <a:pt x="47" y="9"/>
                      </a:lnTo>
                      <a:lnTo>
                        <a:pt x="42" y="5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7" y="5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" y="9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19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2"/>
                      </a:lnTo>
                      <a:lnTo>
                        <a:pt x="42" y="5"/>
                      </a:lnTo>
                      <a:lnTo>
                        <a:pt x="46" y="9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close/>
                      <a:moveTo>
                        <a:pt x="0" y="50"/>
                      </a:moveTo>
                      <a:lnTo>
                        <a:pt x="1" y="53"/>
                      </a:lnTo>
                      <a:lnTo>
                        <a:pt x="7" y="57"/>
                      </a:lnTo>
                      <a:lnTo>
                        <a:pt x="13" y="59"/>
                      </a:lnTo>
                      <a:lnTo>
                        <a:pt x="19" y="61"/>
                      </a:lnTo>
                      <a:lnTo>
                        <a:pt x="24" y="63"/>
                      </a:lnTo>
                      <a:lnTo>
                        <a:pt x="30" y="61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47" y="53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6" y="53"/>
                      </a:lnTo>
                      <a:lnTo>
                        <a:pt x="42" y="57"/>
                      </a:lnTo>
                      <a:lnTo>
                        <a:pt x="36" y="59"/>
                      </a:lnTo>
                      <a:lnTo>
                        <a:pt x="30" y="61"/>
                      </a:lnTo>
                      <a:lnTo>
                        <a:pt x="24" y="63"/>
                      </a:lnTo>
                      <a:lnTo>
                        <a:pt x="19" y="61"/>
                      </a:lnTo>
                      <a:lnTo>
                        <a:pt x="13" y="59"/>
                      </a:lnTo>
                      <a:lnTo>
                        <a:pt x="7" y="57"/>
                      </a:lnTo>
                      <a:lnTo>
                        <a:pt x="3" y="53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66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1" name="Freeform 1140"/>
                <p:cNvSpPr>
                  <a:spLocks noEditPoints="1"/>
                </p:cNvSpPr>
                <p:nvPr/>
              </p:nvSpPr>
              <p:spPr bwMode="auto">
                <a:xfrm>
                  <a:off x="2158" y="1360"/>
                  <a:ext cx="49" cy="63"/>
                </a:xfrm>
                <a:custGeom>
                  <a:avLst/>
                  <a:gdLst/>
                  <a:ahLst/>
                  <a:cxnLst>
                    <a:cxn ang="0">
                      <a:pos x="46" y="9"/>
                    </a:cxn>
                    <a:cxn ang="0">
                      <a:pos x="36" y="2"/>
                    </a:cxn>
                    <a:cxn ang="0">
                      <a:pos x="24" y="0"/>
                    </a:cxn>
                    <a:cxn ang="0">
                      <a:pos x="13" y="2"/>
                    </a:cxn>
                    <a:cxn ang="0">
                      <a:pos x="3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" y="9"/>
                    </a:cxn>
                    <a:cxn ang="0">
                      <a:pos x="13" y="2"/>
                    </a:cxn>
                    <a:cxn ang="0">
                      <a:pos x="24" y="0"/>
                    </a:cxn>
                    <a:cxn ang="0">
                      <a:pos x="36" y="2"/>
                    </a:cxn>
                    <a:cxn ang="0">
                      <a:pos x="46" y="9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0" y="50"/>
                    </a:cxn>
                    <a:cxn ang="0">
                      <a:pos x="7" y="57"/>
                    </a:cxn>
                    <a:cxn ang="0">
                      <a:pos x="19" y="61"/>
                    </a:cxn>
                    <a:cxn ang="0">
                      <a:pos x="30" y="61"/>
                    </a:cxn>
                    <a:cxn ang="0">
                      <a:pos x="42" y="57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50"/>
                    </a:cxn>
                    <a:cxn ang="0">
                      <a:pos x="49" y="48"/>
                    </a:cxn>
                    <a:cxn ang="0">
                      <a:pos x="49" y="48"/>
                    </a:cxn>
                    <a:cxn ang="0">
                      <a:pos x="42" y="57"/>
                    </a:cxn>
                    <a:cxn ang="0">
                      <a:pos x="30" y="61"/>
                    </a:cxn>
                    <a:cxn ang="0">
                      <a:pos x="19" y="61"/>
                    </a:cxn>
                    <a:cxn ang="0">
                      <a:pos x="7" y="57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50"/>
                    </a:cxn>
                    <a:cxn ang="0">
                      <a:pos x="0" y="50"/>
                    </a:cxn>
                    <a:cxn ang="0">
                      <a:pos x="0" y="50"/>
                    </a:cxn>
                  </a:cxnLst>
                  <a:rect l="0" t="0" r="r" b="b"/>
                  <a:pathLst>
                    <a:path w="49" h="63">
                      <a:moveTo>
                        <a:pt x="49" y="13"/>
                      </a:move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36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7" y="5"/>
                      </a:lnTo>
                      <a:lnTo>
                        <a:pt x="3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" y="9"/>
                      </a:lnTo>
                      <a:lnTo>
                        <a:pt x="7" y="5"/>
                      </a:lnTo>
                      <a:lnTo>
                        <a:pt x="13" y="2"/>
                      </a:lnTo>
                      <a:lnTo>
                        <a:pt x="19" y="2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6" y="2"/>
                      </a:lnTo>
                      <a:lnTo>
                        <a:pt x="42" y="5"/>
                      </a:lnTo>
                      <a:lnTo>
                        <a:pt x="46" y="9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close/>
                      <a:moveTo>
                        <a:pt x="0" y="50"/>
                      </a:moveTo>
                      <a:lnTo>
                        <a:pt x="3" y="53"/>
                      </a:lnTo>
                      <a:lnTo>
                        <a:pt x="7" y="57"/>
                      </a:lnTo>
                      <a:lnTo>
                        <a:pt x="13" y="59"/>
                      </a:lnTo>
                      <a:lnTo>
                        <a:pt x="19" y="61"/>
                      </a:lnTo>
                      <a:lnTo>
                        <a:pt x="24" y="63"/>
                      </a:lnTo>
                      <a:lnTo>
                        <a:pt x="30" y="61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46" y="53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50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6" y="53"/>
                      </a:lnTo>
                      <a:lnTo>
                        <a:pt x="42" y="57"/>
                      </a:lnTo>
                      <a:lnTo>
                        <a:pt x="36" y="59"/>
                      </a:lnTo>
                      <a:lnTo>
                        <a:pt x="30" y="61"/>
                      </a:lnTo>
                      <a:lnTo>
                        <a:pt x="24" y="61"/>
                      </a:lnTo>
                      <a:lnTo>
                        <a:pt x="19" y="61"/>
                      </a:lnTo>
                      <a:lnTo>
                        <a:pt x="13" y="59"/>
                      </a:lnTo>
                      <a:lnTo>
                        <a:pt x="7" y="57"/>
                      </a:lnTo>
                      <a:lnTo>
                        <a:pt x="3" y="53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FF66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2" name="Freeform 1141"/>
                <p:cNvSpPr>
                  <a:spLocks noEditPoints="1"/>
                </p:cNvSpPr>
                <p:nvPr/>
              </p:nvSpPr>
              <p:spPr bwMode="auto">
                <a:xfrm>
                  <a:off x="2158" y="1360"/>
                  <a:ext cx="49" cy="61"/>
                </a:xfrm>
                <a:custGeom>
                  <a:avLst/>
                  <a:gdLst/>
                  <a:ahLst/>
                  <a:cxnLst>
                    <a:cxn ang="0">
                      <a:pos x="46" y="9"/>
                    </a:cxn>
                    <a:cxn ang="0">
                      <a:pos x="36" y="2"/>
                    </a:cxn>
                    <a:cxn ang="0">
                      <a:pos x="24" y="0"/>
                    </a:cxn>
                    <a:cxn ang="0">
                      <a:pos x="13" y="2"/>
                    </a:cxn>
                    <a:cxn ang="0">
                      <a:pos x="3" y="9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7" y="5"/>
                    </a:cxn>
                    <a:cxn ang="0">
                      <a:pos x="19" y="2"/>
                    </a:cxn>
                    <a:cxn ang="0">
                      <a:pos x="30" y="2"/>
                    </a:cxn>
                    <a:cxn ang="0">
                      <a:pos x="42" y="5"/>
                    </a:cxn>
                    <a:cxn ang="0">
                      <a:pos x="49" y="13"/>
                    </a:cxn>
                    <a:cxn ang="0">
                      <a:pos x="49" y="15"/>
                    </a:cxn>
                    <a:cxn ang="0">
                      <a:pos x="49" y="15"/>
                    </a:cxn>
                    <a:cxn ang="0">
                      <a:pos x="49" y="13"/>
                    </a:cxn>
                    <a:cxn ang="0">
                      <a:pos x="49" y="13"/>
                    </a:cxn>
                    <a:cxn ang="0">
                      <a:pos x="0" y="48"/>
                    </a:cxn>
                    <a:cxn ang="0">
                      <a:pos x="7" y="57"/>
                    </a:cxn>
                    <a:cxn ang="0">
                      <a:pos x="19" y="61"/>
                    </a:cxn>
                    <a:cxn ang="0">
                      <a:pos x="30" y="61"/>
                    </a:cxn>
                    <a:cxn ang="0">
                      <a:pos x="42" y="57"/>
                    </a:cxn>
                    <a:cxn ang="0">
                      <a:pos x="49" y="48"/>
                    </a:cxn>
                    <a:cxn ang="0">
                      <a:pos x="49" y="48"/>
                    </a:cxn>
                    <a:cxn ang="0">
                      <a:pos x="49" y="48"/>
                    </a:cxn>
                    <a:cxn ang="0">
                      <a:pos x="49" y="48"/>
                    </a:cxn>
                    <a:cxn ang="0">
                      <a:pos x="49" y="48"/>
                    </a:cxn>
                    <a:cxn ang="0">
                      <a:pos x="46" y="53"/>
                    </a:cxn>
                    <a:cxn ang="0">
                      <a:pos x="36" y="59"/>
                    </a:cxn>
                    <a:cxn ang="0">
                      <a:pos x="24" y="61"/>
                    </a:cxn>
                    <a:cxn ang="0">
                      <a:pos x="13" y="59"/>
                    </a:cxn>
                    <a:cxn ang="0">
                      <a:pos x="3" y="53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49" h="61">
                      <a:moveTo>
                        <a:pt x="49" y="13"/>
                      </a:move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36" y="2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2"/>
                      </a:lnTo>
                      <a:lnTo>
                        <a:pt x="7" y="5"/>
                      </a:lnTo>
                      <a:lnTo>
                        <a:pt x="3" y="9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3" y="9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9" y="2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6" y="3"/>
                      </a:lnTo>
                      <a:lnTo>
                        <a:pt x="42" y="5"/>
                      </a:lnTo>
                      <a:lnTo>
                        <a:pt x="46" y="9"/>
                      </a:lnTo>
                      <a:lnTo>
                        <a:pt x="49" y="13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lnTo>
                        <a:pt x="49" y="13"/>
                      </a:lnTo>
                      <a:close/>
                      <a:moveTo>
                        <a:pt x="0" y="48"/>
                      </a:moveTo>
                      <a:lnTo>
                        <a:pt x="3" y="53"/>
                      </a:lnTo>
                      <a:lnTo>
                        <a:pt x="7" y="57"/>
                      </a:lnTo>
                      <a:lnTo>
                        <a:pt x="13" y="59"/>
                      </a:lnTo>
                      <a:lnTo>
                        <a:pt x="19" y="61"/>
                      </a:lnTo>
                      <a:lnTo>
                        <a:pt x="24" y="61"/>
                      </a:lnTo>
                      <a:lnTo>
                        <a:pt x="30" y="61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46" y="53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6" y="53"/>
                      </a:lnTo>
                      <a:lnTo>
                        <a:pt x="42" y="57"/>
                      </a:lnTo>
                      <a:lnTo>
                        <a:pt x="36" y="59"/>
                      </a:lnTo>
                      <a:lnTo>
                        <a:pt x="30" y="61"/>
                      </a:lnTo>
                      <a:lnTo>
                        <a:pt x="24" y="61"/>
                      </a:lnTo>
                      <a:lnTo>
                        <a:pt x="19" y="61"/>
                      </a:lnTo>
                      <a:lnTo>
                        <a:pt x="13" y="59"/>
                      </a:lnTo>
                      <a:lnTo>
                        <a:pt x="7" y="57"/>
                      </a:lnTo>
                      <a:lnTo>
                        <a:pt x="3" y="53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686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3" name="Freeform 1142"/>
                <p:cNvSpPr>
                  <a:spLocks noEditPoints="1"/>
                </p:cNvSpPr>
                <p:nvPr/>
              </p:nvSpPr>
              <p:spPr bwMode="auto">
                <a:xfrm>
                  <a:off x="2158" y="1360"/>
                  <a:ext cx="49" cy="61"/>
                </a:xfrm>
                <a:custGeom>
                  <a:avLst/>
                  <a:gdLst/>
                  <a:ahLst/>
                  <a:cxnLst>
                    <a:cxn ang="0">
                      <a:pos x="49" y="13"/>
                    </a:cxn>
                    <a:cxn ang="0">
                      <a:pos x="42" y="5"/>
                    </a:cxn>
                    <a:cxn ang="0">
                      <a:pos x="30" y="2"/>
                    </a:cxn>
                    <a:cxn ang="0">
                      <a:pos x="19" y="2"/>
                    </a:cxn>
                    <a:cxn ang="0">
                      <a:pos x="7" y="5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3"/>
                    </a:cxn>
                    <a:cxn ang="0">
                      <a:pos x="7" y="5"/>
                    </a:cxn>
                    <a:cxn ang="0">
                      <a:pos x="19" y="2"/>
                    </a:cxn>
                    <a:cxn ang="0">
                      <a:pos x="30" y="2"/>
                    </a:cxn>
                    <a:cxn ang="0">
                      <a:pos x="42" y="5"/>
                    </a:cxn>
                    <a:cxn ang="0">
                      <a:pos x="49" y="13"/>
                    </a:cxn>
                    <a:cxn ang="0">
                      <a:pos x="49" y="15"/>
                    </a:cxn>
                    <a:cxn ang="0">
                      <a:pos x="49" y="15"/>
                    </a:cxn>
                    <a:cxn ang="0">
                      <a:pos x="49" y="15"/>
                    </a:cxn>
                    <a:cxn ang="0">
                      <a:pos x="49" y="15"/>
                    </a:cxn>
                    <a:cxn ang="0">
                      <a:pos x="0" y="48"/>
                    </a:cxn>
                    <a:cxn ang="0">
                      <a:pos x="3" y="53"/>
                    </a:cxn>
                    <a:cxn ang="0">
                      <a:pos x="13" y="59"/>
                    </a:cxn>
                    <a:cxn ang="0">
                      <a:pos x="24" y="61"/>
                    </a:cxn>
                    <a:cxn ang="0">
                      <a:pos x="36" y="59"/>
                    </a:cxn>
                    <a:cxn ang="0">
                      <a:pos x="46" y="53"/>
                    </a:cxn>
                    <a:cxn ang="0">
                      <a:pos x="49" y="48"/>
                    </a:cxn>
                    <a:cxn ang="0">
                      <a:pos x="49" y="48"/>
                    </a:cxn>
                    <a:cxn ang="0">
                      <a:pos x="49" y="48"/>
                    </a:cxn>
                    <a:cxn ang="0">
                      <a:pos x="49" y="48"/>
                    </a:cxn>
                    <a:cxn ang="0">
                      <a:pos x="49" y="48"/>
                    </a:cxn>
                    <a:cxn ang="0">
                      <a:pos x="46" y="53"/>
                    </a:cxn>
                    <a:cxn ang="0">
                      <a:pos x="36" y="59"/>
                    </a:cxn>
                    <a:cxn ang="0">
                      <a:pos x="24" y="61"/>
                    </a:cxn>
                    <a:cxn ang="0">
                      <a:pos x="13" y="59"/>
                    </a:cxn>
                    <a:cxn ang="0">
                      <a:pos x="3" y="53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49" h="61">
                      <a:moveTo>
                        <a:pt x="49" y="15"/>
                      </a:moveTo>
                      <a:lnTo>
                        <a:pt x="49" y="13"/>
                      </a:lnTo>
                      <a:lnTo>
                        <a:pt x="46" y="9"/>
                      </a:lnTo>
                      <a:lnTo>
                        <a:pt x="42" y="5"/>
                      </a:lnTo>
                      <a:lnTo>
                        <a:pt x="36" y="3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3"/>
                      </a:lnTo>
                      <a:lnTo>
                        <a:pt x="7" y="5"/>
                      </a:lnTo>
                      <a:lnTo>
                        <a:pt x="3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3" y="9"/>
                      </a:lnTo>
                      <a:lnTo>
                        <a:pt x="7" y="5"/>
                      </a:lnTo>
                      <a:lnTo>
                        <a:pt x="13" y="3"/>
                      </a:lnTo>
                      <a:lnTo>
                        <a:pt x="19" y="2"/>
                      </a:ln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6" y="3"/>
                      </a:lnTo>
                      <a:lnTo>
                        <a:pt x="42" y="5"/>
                      </a:lnTo>
                      <a:lnTo>
                        <a:pt x="46" y="9"/>
                      </a:lnTo>
                      <a:lnTo>
                        <a:pt x="49" y="13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5"/>
                      </a:lnTo>
                      <a:lnTo>
                        <a:pt x="49" y="15"/>
                      </a:lnTo>
                      <a:close/>
                      <a:moveTo>
                        <a:pt x="0" y="48"/>
                      </a:moveTo>
                      <a:lnTo>
                        <a:pt x="0" y="48"/>
                      </a:lnTo>
                      <a:lnTo>
                        <a:pt x="3" y="53"/>
                      </a:lnTo>
                      <a:lnTo>
                        <a:pt x="7" y="57"/>
                      </a:lnTo>
                      <a:lnTo>
                        <a:pt x="13" y="59"/>
                      </a:lnTo>
                      <a:lnTo>
                        <a:pt x="19" y="61"/>
                      </a:lnTo>
                      <a:lnTo>
                        <a:pt x="24" y="61"/>
                      </a:lnTo>
                      <a:lnTo>
                        <a:pt x="30" y="61"/>
                      </a:lnTo>
                      <a:lnTo>
                        <a:pt x="36" y="59"/>
                      </a:lnTo>
                      <a:lnTo>
                        <a:pt x="42" y="57"/>
                      </a:lnTo>
                      <a:lnTo>
                        <a:pt x="46" y="53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9" y="48"/>
                      </a:lnTo>
                      <a:lnTo>
                        <a:pt x="46" y="53"/>
                      </a:lnTo>
                      <a:lnTo>
                        <a:pt x="42" y="57"/>
                      </a:lnTo>
                      <a:lnTo>
                        <a:pt x="36" y="59"/>
                      </a:lnTo>
                      <a:lnTo>
                        <a:pt x="30" y="61"/>
                      </a:lnTo>
                      <a:lnTo>
                        <a:pt x="24" y="61"/>
                      </a:lnTo>
                      <a:lnTo>
                        <a:pt x="19" y="61"/>
                      </a:lnTo>
                      <a:lnTo>
                        <a:pt x="13" y="59"/>
                      </a:lnTo>
                      <a:lnTo>
                        <a:pt x="7" y="57"/>
                      </a:lnTo>
                      <a:lnTo>
                        <a:pt x="3" y="53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FF696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4" name="Freeform 1143"/>
                <p:cNvSpPr>
                  <a:spLocks noEditPoints="1"/>
                </p:cNvSpPr>
                <p:nvPr/>
              </p:nvSpPr>
              <p:spPr bwMode="auto">
                <a:xfrm>
                  <a:off x="2156" y="1360"/>
                  <a:ext cx="53" cy="61"/>
                </a:xfrm>
                <a:custGeom>
                  <a:avLst/>
                  <a:gdLst/>
                  <a:ahLst/>
                  <a:cxnLst>
                    <a:cxn ang="0">
                      <a:pos x="51" y="13"/>
                    </a:cxn>
                    <a:cxn ang="0">
                      <a:pos x="44" y="5"/>
                    </a:cxn>
                    <a:cxn ang="0">
                      <a:pos x="32" y="2"/>
                    </a:cxn>
                    <a:cxn ang="0">
                      <a:pos x="21" y="2"/>
                    </a:cxn>
                    <a:cxn ang="0">
                      <a:pos x="9" y="5"/>
                    </a:cxn>
                    <a:cxn ang="0">
                      <a:pos x="2" y="13"/>
                    </a:cxn>
                    <a:cxn ang="0">
                      <a:pos x="2" y="15"/>
                    </a:cxn>
                    <a:cxn ang="0">
                      <a:pos x="2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5"/>
                    </a:cxn>
                    <a:cxn ang="0">
                      <a:pos x="9" y="5"/>
                    </a:cxn>
                    <a:cxn ang="0">
                      <a:pos x="21" y="2"/>
                    </a:cxn>
                    <a:cxn ang="0">
                      <a:pos x="32" y="2"/>
                    </a:cxn>
                    <a:cxn ang="0">
                      <a:pos x="44" y="5"/>
                    </a:cxn>
                    <a:cxn ang="0">
                      <a:pos x="51" y="15"/>
                    </a:cxn>
                    <a:cxn ang="0">
                      <a:pos x="53" y="15"/>
                    </a:cxn>
                    <a:cxn ang="0">
                      <a:pos x="53" y="15"/>
                    </a:cxn>
                    <a:cxn ang="0">
                      <a:pos x="51" y="15"/>
                    </a:cxn>
                    <a:cxn ang="0">
                      <a:pos x="51" y="15"/>
                    </a:cxn>
                    <a:cxn ang="0">
                      <a:pos x="2" y="48"/>
                    </a:cxn>
                    <a:cxn ang="0">
                      <a:pos x="5" y="53"/>
                    </a:cxn>
                    <a:cxn ang="0">
                      <a:pos x="15" y="59"/>
                    </a:cxn>
                    <a:cxn ang="0">
                      <a:pos x="26" y="61"/>
                    </a:cxn>
                    <a:cxn ang="0">
                      <a:pos x="38" y="59"/>
                    </a:cxn>
                    <a:cxn ang="0">
                      <a:pos x="48" y="53"/>
                    </a:cxn>
                    <a:cxn ang="0">
                      <a:pos x="51" y="48"/>
                    </a:cxn>
                    <a:cxn ang="0">
                      <a:pos x="51" y="48"/>
                    </a:cxn>
                    <a:cxn ang="0">
                      <a:pos x="53" y="48"/>
                    </a:cxn>
                    <a:cxn ang="0">
                      <a:pos x="53" y="48"/>
                    </a:cxn>
                    <a:cxn ang="0">
                      <a:pos x="53" y="46"/>
                    </a:cxn>
                    <a:cxn ang="0">
                      <a:pos x="48" y="53"/>
                    </a:cxn>
                    <a:cxn ang="0">
                      <a:pos x="38" y="59"/>
                    </a:cxn>
                    <a:cxn ang="0">
                      <a:pos x="26" y="61"/>
                    </a:cxn>
                    <a:cxn ang="0">
                      <a:pos x="15" y="59"/>
                    </a:cxn>
                    <a:cxn ang="0">
                      <a:pos x="5" y="53"/>
                    </a:cxn>
                    <a:cxn ang="0">
                      <a:pos x="0" y="4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2" y="48"/>
                    </a:cxn>
                    <a:cxn ang="0">
                      <a:pos x="2" y="48"/>
                    </a:cxn>
                  </a:cxnLst>
                  <a:rect l="0" t="0" r="r" b="b"/>
                  <a:pathLst>
                    <a:path w="53" h="61">
                      <a:moveTo>
                        <a:pt x="51" y="15"/>
                      </a:moveTo>
                      <a:lnTo>
                        <a:pt x="51" y="13"/>
                      </a:lnTo>
                      <a:lnTo>
                        <a:pt x="48" y="9"/>
                      </a:lnTo>
                      <a:lnTo>
                        <a:pt x="44" y="5"/>
                      </a:lnTo>
                      <a:lnTo>
                        <a:pt x="38" y="3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5" y="3"/>
                      </a:lnTo>
                      <a:lnTo>
                        <a:pt x="9" y="5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2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5"/>
                      </a:lnTo>
                      <a:lnTo>
                        <a:pt x="5" y="9"/>
                      </a:lnTo>
                      <a:lnTo>
                        <a:pt x="9" y="5"/>
                      </a:lnTo>
                      <a:lnTo>
                        <a:pt x="15" y="3"/>
                      </a:lnTo>
                      <a:lnTo>
                        <a:pt x="21" y="2"/>
                      </a:lnTo>
                      <a:lnTo>
                        <a:pt x="26" y="2"/>
                      </a:lnTo>
                      <a:lnTo>
                        <a:pt x="32" y="2"/>
                      </a:lnTo>
                      <a:lnTo>
                        <a:pt x="38" y="3"/>
                      </a:lnTo>
                      <a:lnTo>
                        <a:pt x="44" y="5"/>
                      </a:lnTo>
                      <a:lnTo>
                        <a:pt x="48" y="9"/>
                      </a:lnTo>
                      <a:lnTo>
                        <a:pt x="51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51" y="15"/>
                      </a:lnTo>
                      <a:lnTo>
                        <a:pt x="51" y="15"/>
                      </a:lnTo>
                      <a:close/>
                      <a:moveTo>
                        <a:pt x="2" y="48"/>
                      </a:moveTo>
                      <a:lnTo>
                        <a:pt x="2" y="48"/>
                      </a:lnTo>
                      <a:lnTo>
                        <a:pt x="5" y="53"/>
                      </a:lnTo>
                      <a:lnTo>
                        <a:pt x="9" y="57"/>
                      </a:lnTo>
                      <a:lnTo>
                        <a:pt x="15" y="59"/>
                      </a:lnTo>
                      <a:lnTo>
                        <a:pt x="21" y="61"/>
                      </a:lnTo>
                      <a:lnTo>
                        <a:pt x="26" y="61"/>
                      </a:lnTo>
                      <a:lnTo>
                        <a:pt x="32" y="61"/>
                      </a:lnTo>
                      <a:lnTo>
                        <a:pt x="38" y="59"/>
                      </a:lnTo>
                      <a:lnTo>
                        <a:pt x="44" y="57"/>
                      </a:lnTo>
                      <a:lnTo>
                        <a:pt x="48" y="53"/>
                      </a:lnTo>
                      <a:lnTo>
                        <a:pt x="51" y="48"/>
                      </a:lnTo>
                      <a:lnTo>
                        <a:pt x="51" y="48"/>
                      </a:lnTo>
                      <a:lnTo>
                        <a:pt x="51" y="48"/>
                      </a:lnTo>
                      <a:lnTo>
                        <a:pt x="51" y="48"/>
                      </a:lnTo>
                      <a:lnTo>
                        <a:pt x="51" y="48"/>
                      </a:lnTo>
                      <a:lnTo>
                        <a:pt x="53" y="48"/>
                      </a:lnTo>
                      <a:lnTo>
                        <a:pt x="53" y="48"/>
                      </a:lnTo>
                      <a:lnTo>
                        <a:pt x="53" y="48"/>
                      </a:lnTo>
                      <a:lnTo>
                        <a:pt x="53" y="46"/>
                      </a:lnTo>
                      <a:lnTo>
                        <a:pt x="53" y="46"/>
                      </a:lnTo>
                      <a:lnTo>
                        <a:pt x="51" y="48"/>
                      </a:lnTo>
                      <a:lnTo>
                        <a:pt x="48" y="53"/>
                      </a:lnTo>
                      <a:lnTo>
                        <a:pt x="44" y="55"/>
                      </a:lnTo>
                      <a:lnTo>
                        <a:pt x="38" y="59"/>
                      </a:lnTo>
                      <a:lnTo>
                        <a:pt x="32" y="61"/>
                      </a:lnTo>
                      <a:lnTo>
                        <a:pt x="26" y="61"/>
                      </a:lnTo>
                      <a:lnTo>
                        <a:pt x="21" y="61"/>
                      </a:lnTo>
                      <a:lnTo>
                        <a:pt x="15" y="59"/>
                      </a:lnTo>
                      <a:lnTo>
                        <a:pt x="9" y="55"/>
                      </a:lnTo>
                      <a:lnTo>
                        <a:pt x="5" y="53"/>
                      </a:lnTo>
                      <a:lnTo>
                        <a:pt x="2" y="48"/>
                      </a:lnTo>
                      <a:lnTo>
                        <a:pt x="0" y="46"/>
                      </a:lnTo>
                      <a:lnTo>
                        <a:pt x="0" y="46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0" y="48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2" y="48"/>
                      </a:lnTo>
                      <a:lnTo>
                        <a:pt x="2" y="48"/>
                      </a:lnTo>
                      <a:close/>
                    </a:path>
                  </a:pathLst>
                </a:custGeom>
                <a:solidFill>
                  <a:srgbClr val="FF6A6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5" name="Freeform 1144"/>
                <p:cNvSpPr>
                  <a:spLocks noEditPoints="1"/>
                </p:cNvSpPr>
                <p:nvPr/>
              </p:nvSpPr>
              <p:spPr bwMode="auto">
                <a:xfrm>
                  <a:off x="2156" y="1362"/>
                  <a:ext cx="53" cy="59"/>
                </a:xfrm>
                <a:custGeom>
                  <a:avLst/>
                  <a:gdLst/>
                  <a:ahLst/>
                  <a:cxnLst>
                    <a:cxn ang="0">
                      <a:pos x="51" y="13"/>
                    </a:cxn>
                    <a:cxn ang="0">
                      <a:pos x="44" y="3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9" y="3"/>
                    </a:cxn>
                    <a:cxn ang="0">
                      <a:pos x="2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9" y="3"/>
                    </a:cxn>
                    <a:cxn ang="0">
                      <a:pos x="21" y="0"/>
                    </a:cxn>
                    <a:cxn ang="0">
                      <a:pos x="32" y="0"/>
                    </a:cxn>
                    <a:cxn ang="0">
                      <a:pos x="44" y="3"/>
                    </a:cxn>
                    <a:cxn ang="0">
                      <a:pos x="51" y="13"/>
                    </a:cxn>
                    <a:cxn ang="0">
                      <a:pos x="53" y="15"/>
                    </a:cxn>
                    <a:cxn ang="0">
                      <a:pos x="53" y="13"/>
                    </a:cxn>
                    <a:cxn ang="0">
                      <a:pos x="53" y="13"/>
                    </a:cxn>
                    <a:cxn ang="0">
                      <a:pos x="53" y="13"/>
                    </a:cxn>
                    <a:cxn ang="0">
                      <a:pos x="0" y="44"/>
                    </a:cxn>
                    <a:cxn ang="0">
                      <a:pos x="5" y="51"/>
                    </a:cxn>
                    <a:cxn ang="0">
                      <a:pos x="15" y="57"/>
                    </a:cxn>
                    <a:cxn ang="0">
                      <a:pos x="26" y="59"/>
                    </a:cxn>
                    <a:cxn ang="0">
                      <a:pos x="38" y="57"/>
                    </a:cxn>
                    <a:cxn ang="0">
                      <a:pos x="48" y="51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48" y="49"/>
                    </a:cxn>
                    <a:cxn ang="0">
                      <a:pos x="38" y="57"/>
                    </a:cxn>
                    <a:cxn ang="0">
                      <a:pos x="26" y="59"/>
                    </a:cxn>
                    <a:cxn ang="0">
                      <a:pos x="15" y="57"/>
                    </a:cxn>
                    <a:cxn ang="0">
                      <a:pos x="5" y="49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3" h="59">
                      <a:moveTo>
                        <a:pt x="53" y="13"/>
                      </a:moveTo>
                      <a:lnTo>
                        <a:pt x="51" y="13"/>
                      </a:lnTo>
                      <a:lnTo>
                        <a:pt x="48" y="7"/>
                      </a:lnTo>
                      <a:lnTo>
                        <a:pt x="44" y="3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1"/>
                      </a:lnTo>
                      <a:lnTo>
                        <a:pt x="9" y="3"/>
                      </a:lnTo>
                      <a:lnTo>
                        <a:pt x="5" y="7"/>
                      </a:lnTo>
                      <a:lnTo>
                        <a:pt x="2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9" y="3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4" y="3"/>
                      </a:lnTo>
                      <a:lnTo>
                        <a:pt x="48" y="7"/>
                      </a:lnTo>
                      <a:lnTo>
                        <a:pt x="51" y="13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3"/>
                      </a:lnTo>
                      <a:lnTo>
                        <a:pt x="53" y="13"/>
                      </a:lnTo>
                      <a:lnTo>
                        <a:pt x="53" y="13"/>
                      </a:lnTo>
                      <a:lnTo>
                        <a:pt x="53" y="13"/>
                      </a:lnTo>
                      <a:lnTo>
                        <a:pt x="53" y="13"/>
                      </a:lnTo>
                      <a:lnTo>
                        <a:pt x="53" y="13"/>
                      </a:lnTo>
                      <a:close/>
                      <a:moveTo>
                        <a:pt x="0" y="44"/>
                      </a:moveTo>
                      <a:lnTo>
                        <a:pt x="2" y="46"/>
                      </a:lnTo>
                      <a:lnTo>
                        <a:pt x="5" y="51"/>
                      </a:lnTo>
                      <a:lnTo>
                        <a:pt x="9" y="53"/>
                      </a:lnTo>
                      <a:lnTo>
                        <a:pt x="15" y="57"/>
                      </a:lnTo>
                      <a:lnTo>
                        <a:pt x="21" y="59"/>
                      </a:lnTo>
                      <a:lnTo>
                        <a:pt x="26" y="59"/>
                      </a:lnTo>
                      <a:lnTo>
                        <a:pt x="32" y="59"/>
                      </a:lnTo>
                      <a:lnTo>
                        <a:pt x="38" y="57"/>
                      </a:lnTo>
                      <a:lnTo>
                        <a:pt x="44" y="53"/>
                      </a:lnTo>
                      <a:lnTo>
                        <a:pt x="48" y="51"/>
                      </a:lnTo>
                      <a:lnTo>
                        <a:pt x="51" y="46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1" y="46"/>
                      </a:lnTo>
                      <a:lnTo>
                        <a:pt x="48" y="49"/>
                      </a:lnTo>
                      <a:lnTo>
                        <a:pt x="44" y="53"/>
                      </a:lnTo>
                      <a:lnTo>
                        <a:pt x="38" y="57"/>
                      </a:lnTo>
                      <a:lnTo>
                        <a:pt x="32" y="59"/>
                      </a:lnTo>
                      <a:lnTo>
                        <a:pt x="26" y="59"/>
                      </a:lnTo>
                      <a:lnTo>
                        <a:pt x="21" y="59"/>
                      </a:lnTo>
                      <a:lnTo>
                        <a:pt x="15" y="57"/>
                      </a:lnTo>
                      <a:lnTo>
                        <a:pt x="9" y="53"/>
                      </a:lnTo>
                      <a:lnTo>
                        <a:pt x="5" y="49"/>
                      </a:lnTo>
                      <a:lnTo>
                        <a:pt x="2" y="46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6B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6" name="Freeform 1145"/>
                <p:cNvSpPr>
                  <a:spLocks noEditPoints="1"/>
                </p:cNvSpPr>
                <p:nvPr/>
              </p:nvSpPr>
              <p:spPr bwMode="auto">
                <a:xfrm>
                  <a:off x="2156" y="1362"/>
                  <a:ext cx="53" cy="59"/>
                </a:xfrm>
                <a:custGeom>
                  <a:avLst/>
                  <a:gdLst/>
                  <a:ahLst/>
                  <a:cxnLst>
                    <a:cxn ang="0">
                      <a:pos x="51" y="13"/>
                    </a:cxn>
                    <a:cxn ang="0">
                      <a:pos x="44" y="3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9" y="3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9" y="3"/>
                    </a:cxn>
                    <a:cxn ang="0">
                      <a:pos x="21" y="0"/>
                    </a:cxn>
                    <a:cxn ang="0">
                      <a:pos x="32" y="0"/>
                    </a:cxn>
                    <a:cxn ang="0">
                      <a:pos x="44" y="3"/>
                    </a:cxn>
                    <a:cxn ang="0">
                      <a:pos x="51" y="13"/>
                    </a:cxn>
                    <a:cxn ang="0">
                      <a:pos x="53" y="15"/>
                    </a:cxn>
                    <a:cxn ang="0">
                      <a:pos x="53" y="15"/>
                    </a:cxn>
                    <a:cxn ang="0">
                      <a:pos x="53" y="15"/>
                    </a:cxn>
                    <a:cxn ang="0">
                      <a:pos x="53" y="15"/>
                    </a:cxn>
                    <a:cxn ang="0">
                      <a:pos x="0" y="44"/>
                    </a:cxn>
                    <a:cxn ang="0">
                      <a:pos x="5" y="49"/>
                    </a:cxn>
                    <a:cxn ang="0">
                      <a:pos x="15" y="57"/>
                    </a:cxn>
                    <a:cxn ang="0">
                      <a:pos x="26" y="59"/>
                    </a:cxn>
                    <a:cxn ang="0">
                      <a:pos x="38" y="57"/>
                    </a:cxn>
                    <a:cxn ang="0">
                      <a:pos x="48" y="49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48" y="49"/>
                    </a:cxn>
                    <a:cxn ang="0">
                      <a:pos x="38" y="57"/>
                    </a:cxn>
                    <a:cxn ang="0">
                      <a:pos x="26" y="59"/>
                    </a:cxn>
                    <a:cxn ang="0">
                      <a:pos x="15" y="57"/>
                    </a:cxn>
                    <a:cxn ang="0">
                      <a:pos x="5" y="49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3" h="59">
                      <a:moveTo>
                        <a:pt x="53" y="15"/>
                      </a:moveTo>
                      <a:lnTo>
                        <a:pt x="51" y="13"/>
                      </a:lnTo>
                      <a:lnTo>
                        <a:pt x="48" y="7"/>
                      </a:lnTo>
                      <a:lnTo>
                        <a:pt x="44" y="3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1"/>
                      </a:lnTo>
                      <a:lnTo>
                        <a:pt x="9" y="3"/>
                      </a:lnTo>
                      <a:lnTo>
                        <a:pt x="5" y="7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9" y="3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4" y="3"/>
                      </a:lnTo>
                      <a:lnTo>
                        <a:pt x="48" y="7"/>
                      </a:lnTo>
                      <a:lnTo>
                        <a:pt x="51" y="13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close/>
                      <a:moveTo>
                        <a:pt x="0" y="44"/>
                      </a:moveTo>
                      <a:lnTo>
                        <a:pt x="2" y="46"/>
                      </a:lnTo>
                      <a:lnTo>
                        <a:pt x="5" y="49"/>
                      </a:lnTo>
                      <a:lnTo>
                        <a:pt x="9" y="53"/>
                      </a:lnTo>
                      <a:lnTo>
                        <a:pt x="15" y="57"/>
                      </a:lnTo>
                      <a:lnTo>
                        <a:pt x="21" y="59"/>
                      </a:lnTo>
                      <a:lnTo>
                        <a:pt x="26" y="59"/>
                      </a:lnTo>
                      <a:lnTo>
                        <a:pt x="32" y="59"/>
                      </a:lnTo>
                      <a:lnTo>
                        <a:pt x="38" y="57"/>
                      </a:lnTo>
                      <a:lnTo>
                        <a:pt x="44" y="53"/>
                      </a:lnTo>
                      <a:lnTo>
                        <a:pt x="48" y="49"/>
                      </a:lnTo>
                      <a:lnTo>
                        <a:pt x="51" y="46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1" y="46"/>
                      </a:lnTo>
                      <a:lnTo>
                        <a:pt x="48" y="49"/>
                      </a:lnTo>
                      <a:lnTo>
                        <a:pt x="44" y="53"/>
                      </a:lnTo>
                      <a:lnTo>
                        <a:pt x="38" y="57"/>
                      </a:lnTo>
                      <a:lnTo>
                        <a:pt x="32" y="59"/>
                      </a:lnTo>
                      <a:lnTo>
                        <a:pt x="26" y="59"/>
                      </a:lnTo>
                      <a:lnTo>
                        <a:pt x="21" y="59"/>
                      </a:lnTo>
                      <a:lnTo>
                        <a:pt x="15" y="57"/>
                      </a:lnTo>
                      <a:lnTo>
                        <a:pt x="9" y="53"/>
                      </a:lnTo>
                      <a:lnTo>
                        <a:pt x="5" y="49"/>
                      </a:lnTo>
                      <a:lnTo>
                        <a:pt x="2" y="46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6B6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7" name="Freeform 1146"/>
                <p:cNvSpPr>
                  <a:spLocks noEditPoints="1"/>
                </p:cNvSpPr>
                <p:nvPr/>
              </p:nvSpPr>
              <p:spPr bwMode="auto">
                <a:xfrm>
                  <a:off x="2156" y="1362"/>
                  <a:ext cx="53" cy="59"/>
                </a:xfrm>
                <a:custGeom>
                  <a:avLst/>
                  <a:gdLst/>
                  <a:ahLst/>
                  <a:cxnLst>
                    <a:cxn ang="0">
                      <a:pos x="51" y="13"/>
                    </a:cxn>
                    <a:cxn ang="0">
                      <a:pos x="44" y="3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9" y="3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9" y="5"/>
                    </a:cxn>
                    <a:cxn ang="0">
                      <a:pos x="21" y="0"/>
                    </a:cxn>
                    <a:cxn ang="0">
                      <a:pos x="32" y="0"/>
                    </a:cxn>
                    <a:cxn ang="0">
                      <a:pos x="44" y="5"/>
                    </a:cxn>
                    <a:cxn ang="0">
                      <a:pos x="51" y="13"/>
                    </a:cxn>
                    <a:cxn ang="0">
                      <a:pos x="53" y="15"/>
                    </a:cxn>
                    <a:cxn ang="0">
                      <a:pos x="53" y="15"/>
                    </a:cxn>
                    <a:cxn ang="0">
                      <a:pos x="53" y="15"/>
                    </a:cxn>
                    <a:cxn ang="0">
                      <a:pos x="53" y="15"/>
                    </a:cxn>
                    <a:cxn ang="0">
                      <a:pos x="0" y="44"/>
                    </a:cxn>
                    <a:cxn ang="0">
                      <a:pos x="5" y="49"/>
                    </a:cxn>
                    <a:cxn ang="0">
                      <a:pos x="15" y="57"/>
                    </a:cxn>
                    <a:cxn ang="0">
                      <a:pos x="26" y="59"/>
                    </a:cxn>
                    <a:cxn ang="0">
                      <a:pos x="38" y="57"/>
                    </a:cxn>
                    <a:cxn ang="0">
                      <a:pos x="48" y="49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4"/>
                    </a:cxn>
                    <a:cxn ang="0">
                      <a:pos x="53" y="42"/>
                    </a:cxn>
                    <a:cxn ang="0">
                      <a:pos x="48" y="49"/>
                    </a:cxn>
                    <a:cxn ang="0">
                      <a:pos x="38" y="57"/>
                    </a:cxn>
                    <a:cxn ang="0">
                      <a:pos x="26" y="59"/>
                    </a:cxn>
                    <a:cxn ang="0">
                      <a:pos x="15" y="57"/>
                    </a:cxn>
                    <a:cxn ang="0">
                      <a:pos x="5" y="49"/>
                    </a:cxn>
                    <a:cxn ang="0">
                      <a:pos x="0" y="42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3" h="59">
                      <a:moveTo>
                        <a:pt x="53" y="15"/>
                      </a:moveTo>
                      <a:lnTo>
                        <a:pt x="51" y="13"/>
                      </a:lnTo>
                      <a:lnTo>
                        <a:pt x="48" y="7"/>
                      </a:lnTo>
                      <a:lnTo>
                        <a:pt x="44" y="3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1"/>
                      </a:lnTo>
                      <a:lnTo>
                        <a:pt x="9" y="3"/>
                      </a:lnTo>
                      <a:lnTo>
                        <a:pt x="5" y="7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4" y="5"/>
                      </a:lnTo>
                      <a:lnTo>
                        <a:pt x="48" y="7"/>
                      </a:lnTo>
                      <a:lnTo>
                        <a:pt x="51" y="13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close/>
                      <a:moveTo>
                        <a:pt x="0" y="44"/>
                      </a:moveTo>
                      <a:lnTo>
                        <a:pt x="2" y="46"/>
                      </a:lnTo>
                      <a:lnTo>
                        <a:pt x="5" y="49"/>
                      </a:lnTo>
                      <a:lnTo>
                        <a:pt x="9" y="53"/>
                      </a:lnTo>
                      <a:lnTo>
                        <a:pt x="15" y="57"/>
                      </a:lnTo>
                      <a:lnTo>
                        <a:pt x="21" y="59"/>
                      </a:lnTo>
                      <a:lnTo>
                        <a:pt x="26" y="59"/>
                      </a:lnTo>
                      <a:lnTo>
                        <a:pt x="32" y="59"/>
                      </a:lnTo>
                      <a:lnTo>
                        <a:pt x="38" y="57"/>
                      </a:lnTo>
                      <a:lnTo>
                        <a:pt x="44" y="53"/>
                      </a:lnTo>
                      <a:lnTo>
                        <a:pt x="48" y="49"/>
                      </a:lnTo>
                      <a:lnTo>
                        <a:pt x="51" y="46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4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48" y="49"/>
                      </a:lnTo>
                      <a:lnTo>
                        <a:pt x="44" y="53"/>
                      </a:lnTo>
                      <a:lnTo>
                        <a:pt x="38" y="57"/>
                      </a:lnTo>
                      <a:lnTo>
                        <a:pt x="32" y="59"/>
                      </a:lnTo>
                      <a:lnTo>
                        <a:pt x="26" y="59"/>
                      </a:lnTo>
                      <a:lnTo>
                        <a:pt x="21" y="59"/>
                      </a:lnTo>
                      <a:lnTo>
                        <a:pt x="15" y="57"/>
                      </a:lnTo>
                      <a:lnTo>
                        <a:pt x="9" y="53"/>
                      </a:lnTo>
                      <a:lnTo>
                        <a:pt x="5" y="49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6C6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8" name="Freeform 1147"/>
                <p:cNvSpPr>
                  <a:spLocks noEditPoints="1"/>
                </p:cNvSpPr>
                <p:nvPr/>
              </p:nvSpPr>
              <p:spPr bwMode="auto">
                <a:xfrm>
                  <a:off x="2156" y="1362"/>
                  <a:ext cx="53" cy="59"/>
                </a:xfrm>
                <a:custGeom>
                  <a:avLst/>
                  <a:gdLst/>
                  <a:ahLst/>
                  <a:cxnLst>
                    <a:cxn ang="0">
                      <a:pos x="51" y="13"/>
                    </a:cxn>
                    <a:cxn ang="0">
                      <a:pos x="44" y="5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9" y="5"/>
                    </a:cxn>
                    <a:cxn ang="0">
                      <a:pos x="2" y="13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2" y="13"/>
                    </a:cxn>
                    <a:cxn ang="0">
                      <a:pos x="9" y="5"/>
                    </a:cxn>
                    <a:cxn ang="0">
                      <a:pos x="21" y="0"/>
                    </a:cxn>
                    <a:cxn ang="0">
                      <a:pos x="32" y="0"/>
                    </a:cxn>
                    <a:cxn ang="0">
                      <a:pos x="44" y="5"/>
                    </a:cxn>
                    <a:cxn ang="0">
                      <a:pos x="51" y="13"/>
                    </a:cxn>
                    <a:cxn ang="0">
                      <a:pos x="53" y="17"/>
                    </a:cxn>
                    <a:cxn ang="0">
                      <a:pos x="53" y="15"/>
                    </a:cxn>
                    <a:cxn ang="0">
                      <a:pos x="53" y="15"/>
                    </a:cxn>
                    <a:cxn ang="0">
                      <a:pos x="53" y="15"/>
                    </a:cxn>
                    <a:cxn ang="0">
                      <a:pos x="0" y="42"/>
                    </a:cxn>
                    <a:cxn ang="0">
                      <a:pos x="5" y="49"/>
                    </a:cxn>
                    <a:cxn ang="0">
                      <a:pos x="15" y="57"/>
                    </a:cxn>
                    <a:cxn ang="0">
                      <a:pos x="26" y="59"/>
                    </a:cxn>
                    <a:cxn ang="0">
                      <a:pos x="38" y="57"/>
                    </a:cxn>
                    <a:cxn ang="0">
                      <a:pos x="48" y="49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48" y="49"/>
                    </a:cxn>
                    <a:cxn ang="0">
                      <a:pos x="38" y="57"/>
                    </a:cxn>
                    <a:cxn ang="0">
                      <a:pos x="26" y="59"/>
                    </a:cxn>
                    <a:cxn ang="0">
                      <a:pos x="15" y="57"/>
                    </a:cxn>
                    <a:cxn ang="0">
                      <a:pos x="5" y="49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53" h="59">
                      <a:moveTo>
                        <a:pt x="53" y="15"/>
                      </a:moveTo>
                      <a:lnTo>
                        <a:pt x="51" y="13"/>
                      </a:lnTo>
                      <a:lnTo>
                        <a:pt x="48" y="7"/>
                      </a:lnTo>
                      <a:lnTo>
                        <a:pt x="44" y="5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1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2" y="13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9" y="5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4" y="5"/>
                      </a:lnTo>
                      <a:lnTo>
                        <a:pt x="48" y="7"/>
                      </a:lnTo>
                      <a:lnTo>
                        <a:pt x="51" y="13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lnTo>
                        <a:pt x="53" y="15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5" y="49"/>
                      </a:lnTo>
                      <a:lnTo>
                        <a:pt x="9" y="53"/>
                      </a:lnTo>
                      <a:lnTo>
                        <a:pt x="15" y="57"/>
                      </a:lnTo>
                      <a:lnTo>
                        <a:pt x="21" y="59"/>
                      </a:lnTo>
                      <a:lnTo>
                        <a:pt x="26" y="59"/>
                      </a:lnTo>
                      <a:lnTo>
                        <a:pt x="32" y="59"/>
                      </a:lnTo>
                      <a:lnTo>
                        <a:pt x="38" y="57"/>
                      </a:lnTo>
                      <a:lnTo>
                        <a:pt x="44" y="53"/>
                      </a:lnTo>
                      <a:lnTo>
                        <a:pt x="48" y="49"/>
                      </a:lnTo>
                      <a:lnTo>
                        <a:pt x="51" y="46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48" y="49"/>
                      </a:lnTo>
                      <a:lnTo>
                        <a:pt x="44" y="53"/>
                      </a:lnTo>
                      <a:lnTo>
                        <a:pt x="38" y="57"/>
                      </a:lnTo>
                      <a:lnTo>
                        <a:pt x="32" y="57"/>
                      </a:lnTo>
                      <a:lnTo>
                        <a:pt x="26" y="59"/>
                      </a:lnTo>
                      <a:lnTo>
                        <a:pt x="21" y="57"/>
                      </a:lnTo>
                      <a:lnTo>
                        <a:pt x="15" y="57"/>
                      </a:lnTo>
                      <a:lnTo>
                        <a:pt x="9" y="53"/>
                      </a:lnTo>
                      <a:lnTo>
                        <a:pt x="5" y="49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6E7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39" name="Freeform 1148"/>
                <p:cNvSpPr>
                  <a:spLocks noEditPoints="1"/>
                </p:cNvSpPr>
                <p:nvPr/>
              </p:nvSpPr>
              <p:spPr bwMode="auto">
                <a:xfrm>
                  <a:off x="2156" y="1362"/>
                  <a:ext cx="53" cy="59"/>
                </a:xfrm>
                <a:custGeom>
                  <a:avLst/>
                  <a:gdLst/>
                  <a:ahLst/>
                  <a:cxnLst>
                    <a:cxn ang="0">
                      <a:pos x="51" y="13"/>
                    </a:cxn>
                    <a:cxn ang="0">
                      <a:pos x="44" y="5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9" y="5"/>
                    </a:cxn>
                    <a:cxn ang="0">
                      <a:pos x="2" y="13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3"/>
                    </a:cxn>
                    <a:cxn ang="0">
                      <a:pos x="9" y="5"/>
                    </a:cxn>
                    <a:cxn ang="0">
                      <a:pos x="21" y="0"/>
                    </a:cxn>
                    <a:cxn ang="0">
                      <a:pos x="32" y="0"/>
                    </a:cxn>
                    <a:cxn ang="0">
                      <a:pos x="44" y="5"/>
                    </a:cxn>
                    <a:cxn ang="0">
                      <a:pos x="51" y="13"/>
                    </a:cxn>
                    <a:cxn ang="0">
                      <a:pos x="53" y="17"/>
                    </a:cxn>
                    <a:cxn ang="0">
                      <a:pos x="53" y="17"/>
                    </a:cxn>
                    <a:cxn ang="0">
                      <a:pos x="53" y="17"/>
                    </a:cxn>
                    <a:cxn ang="0">
                      <a:pos x="53" y="17"/>
                    </a:cxn>
                    <a:cxn ang="0">
                      <a:pos x="0" y="42"/>
                    </a:cxn>
                    <a:cxn ang="0">
                      <a:pos x="5" y="49"/>
                    </a:cxn>
                    <a:cxn ang="0">
                      <a:pos x="15" y="57"/>
                    </a:cxn>
                    <a:cxn ang="0">
                      <a:pos x="26" y="59"/>
                    </a:cxn>
                    <a:cxn ang="0">
                      <a:pos x="38" y="57"/>
                    </a:cxn>
                    <a:cxn ang="0">
                      <a:pos x="48" y="49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48" y="49"/>
                    </a:cxn>
                    <a:cxn ang="0">
                      <a:pos x="38" y="55"/>
                    </a:cxn>
                    <a:cxn ang="0">
                      <a:pos x="26" y="59"/>
                    </a:cxn>
                    <a:cxn ang="0">
                      <a:pos x="15" y="55"/>
                    </a:cxn>
                    <a:cxn ang="0">
                      <a:pos x="5" y="49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53" h="59">
                      <a:moveTo>
                        <a:pt x="53" y="17"/>
                      </a:moveTo>
                      <a:lnTo>
                        <a:pt x="51" y="13"/>
                      </a:lnTo>
                      <a:lnTo>
                        <a:pt x="48" y="7"/>
                      </a:lnTo>
                      <a:lnTo>
                        <a:pt x="44" y="5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1"/>
                      </a:lnTo>
                      <a:lnTo>
                        <a:pt x="9" y="5"/>
                      </a:lnTo>
                      <a:lnTo>
                        <a:pt x="5" y="7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9" y="5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4" y="5"/>
                      </a:lnTo>
                      <a:lnTo>
                        <a:pt x="48" y="9"/>
                      </a:lnTo>
                      <a:lnTo>
                        <a:pt x="51" y="13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5" y="49"/>
                      </a:lnTo>
                      <a:lnTo>
                        <a:pt x="9" y="53"/>
                      </a:lnTo>
                      <a:lnTo>
                        <a:pt x="15" y="57"/>
                      </a:lnTo>
                      <a:lnTo>
                        <a:pt x="21" y="57"/>
                      </a:lnTo>
                      <a:lnTo>
                        <a:pt x="26" y="59"/>
                      </a:lnTo>
                      <a:lnTo>
                        <a:pt x="32" y="57"/>
                      </a:lnTo>
                      <a:lnTo>
                        <a:pt x="38" y="57"/>
                      </a:lnTo>
                      <a:lnTo>
                        <a:pt x="44" y="53"/>
                      </a:lnTo>
                      <a:lnTo>
                        <a:pt x="48" y="49"/>
                      </a:lnTo>
                      <a:lnTo>
                        <a:pt x="51" y="46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48" y="49"/>
                      </a:lnTo>
                      <a:lnTo>
                        <a:pt x="44" y="53"/>
                      </a:lnTo>
                      <a:lnTo>
                        <a:pt x="38" y="55"/>
                      </a:lnTo>
                      <a:lnTo>
                        <a:pt x="32" y="57"/>
                      </a:lnTo>
                      <a:lnTo>
                        <a:pt x="26" y="59"/>
                      </a:lnTo>
                      <a:lnTo>
                        <a:pt x="21" y="57"/>
                      </a:lnTo>
                      <a:lnTo>
                        <a:pt x="15" y="55"/>
                      </a:lnTo>
                      <a:lnTo>
                        <a:pt x="9" y="53"/>
                      </a:lnTo>
                      <a:lnTo>
                        <a:pt x="5" y="49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6F7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0" name="Freeform 1149"/>
                <p:cNvSpPr>
                  <a:spLocks noEditPoints="1"/>
                </p:cNvSpPr>
                <p:nvPr/>
              </p:nvSpPr>
              <p:spPr bwMode="auto">
                <a:xfrm>
                  <a:off x="2156" y="1362"/>
                  <a:ext cx="53" cy="59"/>
                </a:xfrm>
                <a:custGeom>
                  <a:avLst/>
                  <a:gdLst/>
                  <a:ahLst/>
                  <a:cxnLst>
                    <a:cxn ang="0">
                      <a:pos x="51" y="13"/>
                    </a:cxn>
                    <a:cxn ang="0">
                      <a:pos x="44" y="5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9" y="5"/>
                    </a:cxn>
                    <a:cxn ang="0">
                      <a:pos x="2" y="13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2" y="13"/>
                    </a:cxn>
                    <a:cxn ang="0">
                      <a:pos x="11" y="5"/>
                    </a:cxn>
                    <a:cxn ang="0">
                      <a:pos x="21" y="0"/>
                    </a:cxn>
                    <a:cxn ang="0">
                      <a:pos x="32" y="0"/>
                    </a:cxn>
                    <a:cxn ang="0">
                      <a:pos x="42" y="5"/>
                    </a:cxn>
                    <a:cxn ang="0">
                      <a:pos x="51" y="13"/>
                    </a:cxn>
                    <a:cxn ang="0">
                      <a:pos x="53" y="17"/>
                    </a:cxn>
                    <a:cxn ang="0">
                      <a:pos x="53" y="17"/>
                    </a:cxn>
                    <a:cxn ang="0">
                      <a:pos x="53" y="17"/>
                    </a:cxn>
                    <a:cxn ang="0">
                      <a:pos x="53" y="17"/>
                    </a:cxn>
                    <a:cxn ang="0">
                      <a:pos x="0" y="42"/>
                    </a:cxn>
                    <a:cxn ang="0">
                      <a:pos x="5" y="49"/>
                    </a:cxn>
                    <a:cxn ang="0">
                      <a:pos x="15" y="55"/>
                    </a:cxn>
                    <a:cxn ang="0">
                      <a:pos x="26" y="59"/>
                    </a:cxn>
                    <a:cxn ang="0">
                      <a:pos x="38" y="55"/>
                    </a:cxn>
                    <a:cxn ang="0">
                      <a:pos x="48" y="49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48" y="49"/>
                    </a:cxn>
                    <a:cxn ang="0">
                      <a:pos x="38" y="55"/>
                    </a:cxn>
                    <a:cxn ang="0">
                      <a:pos x="26" y="59"/>
                    </a:cxn>
                    <a:cxn ang="0">
                      <a:pos x="15" y="55"/>
                    </a:cxn>
                    <a:cxn ang="0">
                      <a:pos x="5" y="49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53" h="59">
                      <a:moveTo>
                        <a:pt x="53" y="17"/>
                      </a:moveTo>
                      <a:lnTo>
                        <a:pt x="51" y="13"/>
                      </a:lnTo>
                      <a:lnTo>
                        <a:pt x="48" y="9"/>
                      </a:lnTo>
                      <a:lnTo>
                        <a:pt x="44" y="5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1"/>
                      </a:lnTo>
                      <a:lnTo>
                        <a:pt x="9" y="5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2" y="13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5" y="1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1"/>
                      </a:lnTo>
                      <a:lnTo>
                        <a:pt x="42" y="5"/>
                      </a:lnTo>
                      <a:lnTo>
                        <a:pt x="48" y="9"/>
                      </a:lnTo>
                      <a:lnTo>
                        <a:pt x="51" y="13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5" y="49"/>
                      </a:lnTo>
                      <a:lnTo>
                        <a:pt x="9" y="53"/>
                      </a:lnTo>
                      <a:lnTo>
                        <a:pt x="15" y="55"/>
                      </a:lnTo>
                      <a:lnTo>
                        <a:pt x="21" y="57"/>
                      </a:lnTo>
                      <a:lnTo>
                        <a:pt x="26" y="59"/>
                      </a:lnTo>
                      <a:lnTo>
                        <a:pt x="32" y="57"/>
                      </a:lnTo>
                      <a:lnTo>
                        <a:pt x="38" y="55"/>
                      </a:lnTo>
                      <a:lnTo>
                        <a:pt x="44" y="53"/>
                      </a:lnTo>
                      <a:lnTo>
                        <a:pt x="48" y="49"/>
                      </a:lnTo>
                      <a:lnTo>
                        <a:pt x="51" y="46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1" y="46"/>
                      </a:lnTo>
                      <a:lnTo>
                        <a:pt x="48" y="49"/>
                      </a:lnTo>
                      <a:lnTo>
                        <a:pt x="42" y="53"/>
                      </a:lnTo>
                      <a:lnTo>
                        <a:pt x="38" y="55"/>
                      </a:lnTo>
                      <a:lnTo>
                        <a:pt x="32" y="57"/>
                      </a:lnTo>
                      <a:lnTo>
                        <a:pt x="26" y="59"/>
                      </a:lnTo>
                      <a:lnTo>
                        <a:pt x="21" y="57"/>
                      </a:lnTo>
                      <a:lnTo>
                        <a:pt x="15" y="55"/>
                      </a:lnTo>
                      <a:lnTo>
                        <a:pt x="11" y="53"/>
                      </a:lnTo>
                      <a:lnTo>
                        <a:pt x="5" y="49"/>
                      </a:lnTo>
                      <a:lnTo>
                        <a:pt x="2" y="46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70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1" name="Freeform 1150"/>
                <p:cNvSpPr>
                  <a:spLocks noEditPoints="1"/>
                </p:cNvSpPr>
                <p:nvPr/>
              </p:nvSpPr>
              <p:spPr bwMode="auto">
                <a:xfrm>
                  <a:off x="2156" y="1362"/>
                  <a:ext cx="53" cy="59"/>
                </a:xfrm>
                <a:custGeom>
                  <a:avLst/>
                  <a:gdLst/>
                  <a:ahLst/>
                  <a:cxnLst>
                    <a:cxn ang="0">
                      <a:pos x="51" y="13"/>
                    </a:cxn>
                    <a:cxn ang="0">
                      <a:pos x="42" y="5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11" y="5"/>
                    </a:cxn>
                    <a:cxn ang="0">
                      <a:pos x="2" y="13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0" y="17"/>
                    </a:cxn>
                    <a:cxn ang="0">
                      <a:pos x="3" y="13"/>
                    </a:cxn>
                    <a:cxn ang="0">
                      <a:pos x="11" y="5"/>
                    </a:cxn>
                    <a:cxn ang="0">
                      <a:pos x="21" y="1"/>
                    </a:cxn>
                    <a:cxn ang="0">
                      <a:pos x="32" y="1"/>
                    </a:cxn>
                    <a:cxn ang="0">
                      <a:pos x="42" y="5"/>
                    </a:cxn>
                    <a:cxn ang="0">
                      <a:pos x="49" y="13"/>
                    </a:cxn>
                    <a:cxn ang="0">
                      <a:pos x="53" y="17"/>
                    </a:cxn>
                    <a:cxn ang="0">
                      <a:pos x="53" y="17"/>
                    </a:cxn>
                    <a:cxn ang="0">
                      <a:pos x="53" y="17"/>
                    </a:cxn>
                    <a:cxn ang="0">
                      <a:pos x="53" y="17"/>
                    </a:cxn>
                    <a:cxn ang="0">
                      <a:pos x="0" y="42"/>
                    </a:cxn>
                    <a:cxn ang="0">
                      <a:pos x="5" y="49"/>
                    </a:cxn>
                    <a:cxn ang="0">
                      <a:pos x="15" y="55"/>
                    </a:cxn>
                    <a:cxn ang="0">
                      <a:pos x="26" y="59"/>
                    </a:cxn>
                    <a:cxn ang="0">
                      <a:pos x="38" y="55"/>
                    </a:cxn>
                    <a:cxn ang="0">
                      <a:pos x="48" y="49"/>
                    </a:cxn>
                    <a:cxn ang="0">
                      <a:pos x="53" y="42"/>
                    </a:cxn>
                    <a:cxn ang="0">
                      <a:pos x="53" y="42"/>
                    </a:cxn>
                    <a:cxn ang="0">
                      <a:pos x="53" y="40"/>
                    </a:cxn>
                    <a:cxn ang="0">
                      <a:pos x="53" y="40"/>
                    </a:cxn>
                    <a:cxn ang="0">
                      <a:pos x="53" y="40"/>
                    </a:cxn>
                    <a:cxn ang="0">
                      <a:pos x="48" y="49"/>
                    </a:cxn>
                    <a:cxn ang="0">
                      <a:pos x="38" y="55"/>
                    </a:cxn>
                    <a:cxn ang="0">
                      <a:pos x="26" y="57"/>
                    </a:cxn>
                    <a:cxn ang="0">
                      <a:pos x="15" y="55"/>
                    </a:cxn>
                    <a:cxn ang="0">
                      <a:pos x="5" y="49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2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53" h="59">
                      <a:moveTo>
                        <a:pt x="53" y="17"/>
                      </a:moveTo>
                      <a:lnTo>
                        <a:pt x="51" y="13"/>
                      </a:lnTo>
                      <a:lnTo>
                        <a:pt x="48" y="9"/>
                      </a:lnTo>
                      <a:lnTo>
                        <a:pt x="42" y="5"/>
                      </a:lnTo>
                      <a:lnTo>
                        <a:pt x="38" y="1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1"/>
                      </a:lnTo>
                      <a:lnTo>
                        <a:pt x="11" y="5"/>
                      </a:lnTo>
                      <a:lnTo>
                        <a:pt x="5" y="9"/>
                      </a:lnTo>
                      <a:lnTo>
                        <a:pt x="2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3" y="13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5" y="1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2" y="1"/>
                      </a:lnTo>
                      <a:lnTo>
                        <a:pt x="38" y="1"/>
                      </a:lnTo>
                      <a:lnTo>
                        <a:pt x="42" y="5"/>
                      </a:lnTo>
                      <a:lnTo>
                        <a:pt x="48" y="9"/>
                      </a:lnTo>
                      <a:lnTo>
                        <a:pt x="49" y="13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lnTo>
                        <a:pt x="53" y="17"/>
                      </a:lnTo>
                      <a:close/>
                      <a:moveTo>
                        <a:pt x="0" y="42"/>
                      </a:moveTo>
                      <a:lnTo>
                        <a:pt x="2" y="46"/>
                      </a:lnTo>
                      <a:lnTo>
                        <a:pt x="5" y="49"/>
                      </a:lnTo>
                      <a:lnTo>
                        <a:pt x="11" y="53"/>
                      </a:lnTo>
                      <a:lnTo>
                        <a:pt x="15" y="55"/>
                      </a:lnTo>
                      <a:lnTo>
                        <a:pt x="21" y="57"/>
                      </a:lnTo>
                      <a:lnTo>
                        <a:pt x="26" y="59"/>
                      </a:lnTo>
                      <a:lnTo>
                        <a:pt x="32" y="57"/>
                      </a:lnTo>
                      <a:lnTo>
                        <a:pt x="38" y="55"/>
                      </a:lnTo>
                      <a:lnTo>
                        <a:pt x="42" y="53"/>
                      </a:lnTo>
                      <a:lnTo>
                        <a:pt x="48" y="49"/>
                      </a:lnTo>
                      <a:lnTo>
                        <a:pt x="51" y="46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2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49" y="46"/>
                      </a:lnTo>
                      <a:lnTo>
                        <a:pt x="48" y="49"/>
                      </a:lnTo>
                      <a:lnTo>
                        <a:pt x="42" y="53"/>
                      </a:lnTo>
                      <a:lnTo>
                        <a:pt x="38" y="55"/>
                      </a:lnTo>
                      <a:lnTo>
                        <a:pt x="32" y="57"/>
                      </a:lnTo>
                      <a:lnTo>
                        <a:pt x="26" y="57"/>
                      </a:lnTo>
                      <a:lnTo>
                        <a:pt x="21" y="57"/>
                      </a:lnTo>
                      <a:lnTo>
                        <a:pt x="15" y="55"/>
                      </a:lnTo>
                      <a:lnTo>
                        <a:pt x="11" y="53"/>
                      </a:lnTo>
                      <a:lnTo>
                        <a:pt x="5" y="49"/>
                      </a:lnTo>
                      <a:lnTo>
                        <a:pt x="3" y="46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2"/>
                      </a:lnTo>
                      <a:lnTo>
                        <a:pt x="0" y="42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717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2" name="Freeform 1151"/>
                <p:cNvSpPr>
                  <a:spLocks noEditPoints="1"/>
                </p:cNvSpPr>
                <p:nvPr/>
              </p:nvSpPr>
              <p:spPr bwMode="auto">
                <a:xfrm>
                  <a:off x="2156" y="1362"/>
                  <a:ext cx="53" cy="57"/>
                </a:xfrm>
                <a:custGeom>
                  <a:avLst/>
                  <a:gdLst/>
                  <a:ahLst/>
                  <a:cxnLst>
                    <a:cxn ang="0">
                      <a:pos x="49" y="13"/>
                    </a:cxn>
                    <a:cxn ang="0">
                      <a:pos x="42" y="5"/>
                    </a:cxn>
                    <a:cxn ang="0">
                      <a:pos x="32" y="1"/>
                    </a:cxn>
                    <a:cxn ang="0">
                      <a:pos x="21" y="1"/>
                    </a:cxn>
                    <a:cxn ang="0">
                      <a:pos x="11" y="5"/>
                    </a:cxn>
                    <a:cxn ang="0">
                      <a:pos x="3" y="13"/>
                    </a:cxn>
                    <a:cxn ang="0">
                      <a:pos x="0" y="17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5" y="9"/>
                    </a:cxn>
                    <a:cxn ang="0">
                      <a:pos x="15" y="3"/>
                    </a:cxn>
                    <a:cxn ang="0">
                      <a:pos x="26" y="0"/>
                    </a:cxn>
                    <a:cxn ang="0">
                      <a:pos x="38" y="3"/>
                    </a:cxn>
                    <a:cxn ang="0">
                      <a:pos x="48" y="9"/>
                    </a:cxn>
                    <a:cxn ang="0">
                      <a:pos x="53" y="19"/>
                    </a:cxn>
                    <a:cxn ang="0">
                      <a:pos x="53" y="19"/>
                    </a:cxn>
                    <a:cxn ang="0">
                      <a:pos x="53" y="19"/>
                    </a:cxn>
                    <a:cxn ang="0">
                      <a:pos x="53" y="19"/>
                    </a:cxn>
                    <a:cxn ang="0">
                      <a:pos x="53" y="17"/>
                    </a:cxn>
                    <a:cxn ang="0">
                      <a:pos x="0" y="40"/>
                    </a:cxn>
                    <a:cxn ang="0">
                      <a:pos x="5" y="49"/>
                    </a:cxn>
                    <a:cxn ang="0">
                      <a:pos x="15" y="55"/>
                    </a:cxn>
                    <a:cxn ang="0">
                      <a:pos x="26" y="57"/>
                    </a:cxn>
                    <a:cxn ang="0">
                      <a:pos x="38" y="55"/>
                    </a:cxn>
                    <a:cxn ang="0">
                      <a:pos x="48" y="49"/>
                    </a:cxn>
                    <a:cxn ang="0">
                      <a:pos x="53" y="40"/>
                    </a:cxn>
                    <a:cxn ang="0">
                      <a:pos x="53" y="40"/>
                    </a:cxn>
                    <a:cxn ang="0">
                      <a:pos x="53" y="40"/>
                    </a:cxn>
                    <a:cxn ang="0">
                      <a:pos x="53" y="40"/>
                    </a:cxn>
                    <a:cxn ang="0">
                      <a:pos x="53" y="40"/>
                    </a:cxn>
                    <a:cxn ang="0">
                      <a:pos x="49" y="46"/>
                    </a:cxn>
                    <a:cxn ang="0">
                      <a:pos x="42" y="53"/>
                    </a:cxn>
                    <a:cxn ang="0">
                      <a:pos x="32" y="57"/>
                    </a:cxn>
                    <a:cxn ang="0">
                      <a:pos x="21" y="57"/>
                    </a:cxn>
                    <a:cxn ang="0">
                      <a:pos x="11" y="53"/>
                    </a:cxn>
                    <a:cxn ang="0">
                      <a:pos x="3" y="46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53" h="57">
                      <a:moveTo>
                        <a:pt x="53" y="17"/>
                      </a:moveTo>
                      <a:lnTo>
                        <a:pt x="49" y="13"/>
                      </a:lnTo>
                      <a:lnTo>
                        <a:pt x="48" y="9"/>
                      </a:lnTo>
                      <a:lnTo>
                        <a:pt x="42" y="5"/>
                      </a:lnTo>
                      <a:lnTo>
                        <a:pt x="38" y="1"/>
                      </a:lnTo>
                      <a:lnTo>
                        <a:pt x="32" y="1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5" y="1"/>
                      </a:lnTo>
                      <a:lnTo>
                        <a:pt x="11" y="5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3" y="13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5" y="3"/>
                      </a:lnTo>
                      <a:lnTo>
                        <a:pt x="21" y="1"/>
                      </a:lnTo>
                      <a:lnTo>
                        <a:pt x="26" y="0"/>
                      </a:lnTo>
                      <a:lnTo>
                        <a:pt x="32" y="1"/>
                      </a:lnTo>
                      <a:lnTo>
                        <a:pt x="38" y="3"/>
                      </a:lnTo>
                      <a:lnTo>
                        <a:pt x="42" y="5"/>
                      </a:lnTo>
                      <a:lnTo>
                        <a:pt x="48" y="9"/>
                      </a:lnTo>
                      <a:lnTo>
                        <a:pt x="49" y="13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7"/>
                      </a:lnTo>
                      <a:lnTo>
                        <a:pt x="53" y="17"/>
                      </a:lnTo>
                      <a:close/>
                      <a:moveTo>
                        <a:pt x="0" y="40"/>
                      </a:moveTo>
                      <a:lnTo>
                        <a:pt x="3" y="46"/>
                      </a:lnTo>
                      <a:lnTo>
                        <a:pt x="5" y="49"/>
                      </a:lnTo>
                      <a:lnTo>
                        <a:pt x="11" y="53"/>
                      </a:lnTo>
                      <a:lnTo>
                        <a:pt x="15" y="55"/>
                      </a:lnTo>
                      <a:lnTo>
                        <a:pt x="21" y="57"/>
                      </a:lnTo>
                      <a:lnTo>
                        <a:pt x="26" y="57"/>
                      </a:lnTo>
                      <a:lnTo>
                        <a:pt x="32" y="57"/>
                      </a:lnTo>
                      <a:lnTo>
                        <a:pt x="38" y="55"/>
                      </a:lnTo>
                      <a:lnTo>
                        <a:pt x="42" y="53"/>
                      </a:lnTo>
                      <a:lnTo>
                        <a:pt x="48" y="49"/>
                      </a:lnTo>
                      <a:lnTo>
                        <a:pt x="49" y="46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49" y="46"/>
                      </a:lnTo>
                      <a:lnTo>
                        <a:pt x="48" y="49"/>
                      </a:lnTo>
                      <a:lnTo>
                        <a:pt x="42" y="53"/>
                      </a:lnTo>
                      <a:lnTo>
                        <a:pt x="38" y="55"/>
                      </a:lnTo>
                      <a:lnTo>
                        <a:pt x="32" y="57"/>
                      </a:lnTo>
                      <a:lnTo>
                        <a:pt x="26" y="57"/>
                      </a:lnTo>
                      <a:lnTo>
                        <a:pt x="21" y="57"/>
                      </a:lnTo>
                      <a:lnTo>
                        <a:pt x="15" y="55"/>
                      </a:lnTo>
                      <a:lnTo>
                        <a:pt x="11" y="53"/>
                      </a:lnTo>
                      <a:lnTo>
                        <a:pt x="5" y="49"/>
                      </a:lnTo>
                      <a:lnTo>
                        <a:pt x="3" y="46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717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3" name="Freeform 1152"/>
                <p:cNvSpPr>
                  <a:spLocks noEditPoints="1"/>
                </p:cNvSpPr>
                <p:nvPr/>
              </p:nvSpPr>
              <p:spPr bwMode="auto">
                <a:xfrm>
                  <a:off x="2156" y="1362"/>
                  <a:ext cx="53" cy="57"/>
                </a:xfrm>
                <a:custGeom>
                  <a:avLst/>
                  <a:gdLst/>
                  <a:ahLst/>
                  <a:cxnLst>
                    <a:cxn ang="0">
                      <a:pos x="53" y="19"/>
                    </a:cxn>
                    <a:cxn ang="0">
                      <a:pos x="48" y="9"/>
                    </a:cxn>
                    <a:cxn ang="0">
                      <a:pos x="38" y="3"/>
                    </a:cxn>
                    <a:cxn ang="0">
                      <a:pos x="26" y="0"/>
                    </a:cxn>
                    <a:cxn ang="0">
                      <a:pos x="15" y="3"/>
                    </a:cxn>
                    <a:cxn ang="0">
                      <a:pos x="5" y="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5" y="9"/>
                    </a:cxn>
                    <a:cxn ang="0">
                      <a:pos x="15" y="3"/>
                    </a:cxn>
                    <a:cxn ang="0">
                      <a:pos x="26" y="1"/>
                    </a:cxn>
                    <a:cxn ang="0">
                      <a:pos x="38" y="3"/>
                    </a:cxn>
                    <a:cxn ang="0">
                      <a:pos x="46" y="9"/>
                    </a:cxn>
                    <a:cxn ang="0">
                      <a:pos x="53" y="19"/>
                    </a:cxn>
                    <a:cxn ang="0">
                      <a:pos x="53" y="19"/>
                    </a:cxn>
                    <a:cxn ang="0">
                      <a:pos x="53" y="19"/>
                    </a:cxn>
                    <a:cxn ang="0">
                      <a:pos x="53" y="19"/>
                    </a:cxn>
                    <a:cxn ang="0">
                      <a:pos x="53" y="19"/>
                    </a:cxn>
                    <a:cxn ang="0">
                      <a:pos x="0" y="40"/>
                    </a:cxn>
                    <a:cxn ang="0">
                      <a:pos x="3" y="46"/>
                    </a:cxn>
                    <a:cxn ang="0">
                      <a:pos x="11" y="53"/>
                    </a:cxn>
                    <a:cxn ang="0">
                      <a:pos x="21" y="57"/>
                    </a:cxn>
                    <a:cxn ang="0">
                      <a:pos x="32" y="57"/>
                    </a:cxn>
                    <a:cxn ang="0">
                      <a:pos x="42" y="53"/>
                    </a:cxn>
                    <a:cxn ang="0">
                      <a:pos x="49" y="46"/>
                    </a:cxn>
                    <a:cxn ang="0">
                      <a:pos x="53" y="40"/>
                    </a:cxn>
                    <a:cxn ang="0">
                      <a:pos x="53" y="40"/>
                    </a:cxn>
                    <a:cxn ang="0">
                      <a:pos x="53" y="40"/>
                    </a:cxn>
                    <a:cxn ang="0">
                      <a:pos x="53" y="38"/>
                    </a:cxn>
                    <a:cxn ang="0">
                      <a:pos x="53" y="38"/>
                    </a:cxn>
                    <a:cxn ang="0">
                      <a:pos x="49" y="46"/>
                    </a:cxn>
                    <a:cxn ang="0">
                      <a:pos x="42" y="53"/>
                    </a:cxn>
                    <a:cxn ang="0">
                      <a:pos x="32" y="57"/>
                    </a:cxn>
                    <a:cxn ang="0">
                      <a:pos x="21" y="57"/>
                    </a:cxn>
                    <a:cxn ang="0">
                      <a:pos x="11" y="53"/>
                    </a:cxn>
                    <a:cxn ang="0">
                      <a:pos x="3" y="46"/>
                    </a:cxn>
                    <a:cxn ang="0">
                      <a:pos x="0" y="38"/>
                    </a:cxn>
                    <a:cxn ang="0">
                      <a:pos x="0" y="38"/>
                    </a:cxn>
                    <a:cxn ang="0">
                      <a:pos x="0" y="40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53" h="57">
                      <a:moveTo>
                        <a:pt x="53" y="19"/>
                      </a:moveTo>
                      <a:lnTo>
                        <a:pt x="53" y="19"/>
                      </a:lnTo>
                      <a:lnTo>
                        <a:pt x="49" y="13"/>
                      </a:lnTo>
                      <a:lnTo>
                        <a:pt x="48" y="9"/>
                      </a:lnTo>
                      <a:lnTo>
                        <a:pt x="42" y="5"/>
                      </a:lnTo>
                      <a:lnTo>
                        <a:pt x="38" y="3"/>
                      </a:lnTo>
                      <a:lnTo>
                        <a:pt x="32" y="1"/>
                      </a:lnTo>
                      <a:lnTo>
                        <a:pt x="26" y="0"/>
                      </a:lnTo>
                      <a:lnTo>
                        <a:pt x="21" y="1"/>
                      </a:lnTo>
                      <a:lnTo>
                        <a:pt x="15" y="3"/>
                      </a:lnTo>
                      <a:lnTo>
                        <a:pt x="11" y="5"/>
                      </a:lnTo>
                      <a:lnTo>
                        <a:pt x="5" y="9"/>
                      </a:lnTo>
                      <a:lnTo>
                        <a:pt x="3" y="13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3" y="13"/>
                      </a:lnTo>
                      <a:lnTo>
                        <a:pt x="5" y="9"/>
                      </a:lnTo>
                      <a:lnTo>
                        <a:pt x="11" y="5"/>
                      </a:lnTo>
                      <a:lnTo>
                        <a:pt x="15" y="3"/>
                      </a:lnTo>
                      <a:lnTo>
                        <a:pt x="21" y="1"/>
                      </a:lnTo>
                      <a:lnTo>
                        <a:pt x="26" y="1"/>
                      </a:lnTo>
                      <a:lnTo>
                        <a:pt x="32" y="1"/>
                      </a:lnTo>
                      <a:lnTo>
                        <a:pt x="38" y="3"/>
                      </a:lnTo>
                      <a:lnTo>
                        <a:pt x="42" y="5"/>
                      </a:lnTo>
                      <a:lnTo>
                        <a:pt x="46" y="9"/>
                      </a:lnTo>
                      <a:lnTo>
                        <a:pt x="49" y="13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lnTo>
                        <a:pt x="53" y="19"/>
                      </a:lnTo>
                      <a:close/>
                      <a:moveTo>
                        <a:pt x="0" y="40"/>
                      </a:moveTo>
                      <a:lnTo>
                        <a:pt x="0" y="40"/>
                      </a:lnTo>
                      <a:lnTo>
                        <a:pt x="3" y="46"/>
                      </a:lnTo>
                      <a:lnTo>
                        <a:pt x="5" y="49"/>
                      </a:lnTo>
                      <a:lnTo>
                        <a:pt x="11" y="53"/>
                      </a:lnTo>
                      <a:lnTo>
                        <a:pt x="15" y="55"/>
                      </a:lnTo>
                      <a:lnTo>
                        <a:pt x="21" y="57"/>
                      </a:lnTo>
                      <a:lnTo>
                        <a:pt x="26" y="57"/>
                      </a:lnTo>
                      <a:lnTo>
                        <a:pt x="32" y="57"/>
                      </a:lnTo>
                      <a:lnTo>
                        <a:pt x="38" y="55"/>
                      </a:lnTo>
                      <a:lnTo>
                        <a:pt x="42" y="53"/>
                      </a:lnTo>
                      <a:lnTo>
                        <a:pt x="48" y="49"/>
                      </a:lnTo>
                      <a:lnTo>
                        <a:pt x="49" y="46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40"/>
                      </a:lnTo>
                      <a:lnTo>
                        <a:pt x="53" y="38"/>
                      </a:lnTo>
                      <a:lnTo>
                        <a:pt x="53" y="38"/>
                      </a:lnTo>
                      <a:lnTo>
                        <a:pt x="53" y="38"/>
                      </a:lnTo>
                      <a:lnTo>
                        <a:pt x="53" y="38"/>
                      </a:lnTo>
                      <a:lnTo>
                        <a:pt x="53" y="40"/>
                      </a:lnTo>
                      <a:lnTo>
                        <a:pt x="49" y="46"/>
                      </a:lnTo>
                      <a:lnTo>
                        <a:pt x="46" y="49"/>
                      </a:lnTo>
                      <a:lnTo>
                        <a:pt x="42" y="53"/>
                      </a:lnTo>
                      <a:lnTo>
                        <a:pt x="38" y="55"/>
                      </a:lnTo>
                      <a:lnTo>
                        <a:pt x="32" y="57"/>
                      </a:lnTo>
                      <a:lnTo>
                        <a:pt x="26" y="57"/>
                      </a:lnTo>
                      <a:lnTo>
                        <a:pt x="21" y="57"/>
                      </a:lnTo>
                      <a:lnTo>
                        <a:pt x="15" y="55"/>
                      </a:lnTo>
                      <a:lnTo>
                        <a:pt x="11" y="53"/>
                      </a:lnTo>
                      <a:lnTo>
                        <a:pt x="5" y="49"/>
                      </a:lnTo>
                      <a:lnTo>
                        <a:pt x="3" y="46"/>
                      </a:lnTo>
                      <a:lnTo>
                        <a:pt x="0" y="4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rgbClr val="FF727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4" name="Freeform 1153"/>
                <p:cNvSpPr>
                  <a:spLocks noEditPoints="1"/>
                </p:cNvSpPr>
                <p:nvPr/>
              </p:nvSpPr>
              <p:spPr bwMode="auto">
                <a:xfrm>
                  <a:off x="2156" y="1363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53" y="18"/>
                    </a:cxn>
                    <a:cxn ang="0">
                      <a:pos x="46" y="8"/>
                    </a:cxn>
                    <a:cxn ang="0">
                      <a:pos x="38" y="2"/>
                    </a:cxn>
                    <a:cxn ang="0">
                      <a:pos x="26" y="0"/>
                    </a:cxn>
                    <a:cxn ang="0">
                      <a:pos x="15" y="2"/>
                    </a:cxn>
                    <a:cxn ang="0">
                      <a:pos x="5" y="8"/>
                    </a:cxn>
                    <a:cxn ang="0">
                      <a:pos x="0" y="1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18"/>
                    </a:cxn>
                    <a:cxn ang="0">
                      <a:pos x="7" y="8"/>
                    </a:cxn>
                    <a:cxn ang="0">
                      <a:pos x="15" y="2"/>
                    </a:cxn>
                    <a:cxn ang="0">
                      <a:pos x="26" y="0"/>
                    </a:cxn>
                    <a:cxn ang="0">
                      <a:pos x="38" y="2"/>
                    </a:cxn>
                    <a:cxn ang="0">
                      <a:pos x="46" y="8"/>
                    </a:cxn>
                    <a:cxn ang="0">
                      <a:pos x="53" y="18"/>
                    </a:cxn>
                    <a:cxn ang="0">
                      <a:pos x="53" y="20"/>
                    </a:cxn>
                    <a:cxn ang="0">
                      <a:pos x="53" y="20"/>
                    </a:cxn>
                    <a:cxn ang="0">
                      <a:pos x="53" y="20"/>
                    </a:cxn>
                    <a:cxn ang="0">
                      <a:pos x="53" y="18"/>
                    </a:cxn>
                    <a:cxn ang="0">
                      <a:pos x="0" y="37"/>
                    </a:cxn>
                    <a:cxn ang="0">
                      <a:pos x="3" y="45"/>
                    </a:cxn>
                    <a:cxn ang="0">
                      <a:pos x="11" y="52"/>
                    </a:cxn>
                    <a:cxn ang="0">
                      <a:pos x="21" y="56"/>
                    </a:cxn>
                    <a:cxn ang="0">
                      <a:pos x="32" y="56"/>
                    </a:cxn>
                    <a:cxn ang="0">
                      <a:pos x="42" y="52"/>
                    </a:cxn>
                    <a:cxn ang="0">
                      <a:pos x="49" y="45"/>
                    </a:cxn>
                    <a:cxn ang="0">
                      <a:pos x="53" y="37"/>
                    </a:cxn>
                    <a:cxn ang="0">
                      <a:pos x="53" y="37"/>
                    </a:cxn>
                    <a:cxn ang="0">
                      <a:pos x="53" y="37"/>
                    </a:cxn>
                    <a:cxn ang="0">
                      <a:pos x="53" y="37"/>
                    </a:cxn>
                    <a:cxn ang="0">
                      <a:pos x="53" y="37"/>
                    </a:cxn>
                    <a:cxn ang="0">
                      <a:pos x="49" y="45"/>
                    </a:cxn>
                    <a:cxn ang="0">
                      <a:pos x="42" y="52"/>
                    </a:cxn>
                    <a:cxn ang="0">
                      <a:pos x="32" y="56"/>
                    </a:cxn>
                    <a:cxn ang="0">
                      <a:pos x="21" y="56"/>
                    </a:cxn>
                    <a:cxn ang="0">
                      <a:pos x="11" y="52"/>
                    </a:cxn>
                    <a:cxn ang="0">
                      <a:pos x="3" y="45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3" h="56">
                      <a:moveTo>
                        <a:pt x="53" y="18"/>
                      </a:moveTo>
                      <a:lnTo>
                        <a:pt x="53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5" y="8"/>
                      </a:lnTo>
                      <a:lnTo>
                        <a:pt x="3" y="12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49" y="12"/>
                      </a:lnTo>
                      <a:lnTo>
                        <a:pt x="53" y="18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18"/>
                      </a:lnTo>
                      <a:lnTo>
                        <a:pt x="53" y="18"/>
                      </a:lnTo>
                      <a:close/>
                      <a:moveTo>
                        <a:pt x="0" y="37"/>
                      </a:moveTo>
                      <a:lnTo>
                        <a:pt x="0" y="39"/>
                      </a:lnTo>
                      <a:lnTo>
                        <a:pt x="3" y="45"/>
                      </a:lnTo>
                      <a:lnTo>
                        <a:pt x="5" y="48"/>
                      </a:lnTo>
                      <a:lnTo>
                        <a:pt x="11" y="52"/>
                      </a:lnTo>
                      <a:lnTo>
                        <a:pt x="15" y="54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8" y="54"/>
                      </a:lnTo>
                      <a:lnTo>
                        <a:pt x="42" y="52"/>
                      </a:lnTo>
                      <a:lnTo>
                        <a:pt x="46" y="48"/>
                      </a:lnTo>
                      <a:lnTo>
                        <a:pt x="49" y="45"/>
                      </a:lnTo>
                      <a:lnTo>
                        <a:pt x="53" y="39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9"/>
                      </a:lnTo>
                      <a:lnTo>
                        <a:pt x="49" y="45"/>
                      </a:lnTo>
                      <a:lnTo>
                        <a:pt x="46" y="48"/>
                      </a:lnTo>
                      <a:lnTo>
                        <a:pt x="42" y="52"/>
                      </a:lnTo>
                      <a:lnTo>
                        <a:pt x="38" y="54"/>
                      </a:lnTo>
                      <a:lnTo>
                        <a:pt x="32" y="56"/>
                      </a:lnTo>
                      <a:lnTo>
                        <a:pt x="26" y="56"/>
                      </a:lnTo>
                      <a:lnTo>
                        <a:pt x="21" y="56"/>
                      </a:lnTo>
                      <a:lnTo>
                        <a:pt x="15" y="54"/>
                      </a:lnTo>
                      <a:lnTo>
                        <a:pt x="11" y="52"/>
                      </a:lnTo>
                      <a:lnTo>
                        <a:pt x="7" y="48"/>
                      </a:lnTo>
                      <a:lnTo>
                        <a:pt x="3" y="45"/>
                      </a:lnTo>
                      <a:lnTo>
                        <a:pt x="0" y="39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747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5" name="Freeform 1154"/>
                <p:cNvSpPr>
                  <a:spLocks noEditPoints="1"/>
                </p:cNvSpPr>
                <p:nvPr/>
              </p:nvSpPr>
              <p:spPr bwMode="auto">
                <a:xfrm>
                  <a:off x="2156" y="1363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53" y="18"/>
                    </a:cxn>
                    <a:cxn ang="0">
                      <a:pos x="46" y="8"/>
                    </a:cxn>
                    <a:cxn ang="0">
                      <a:pos x="38" y="2"/>
                    </a:cxn>
                    <a:cxn ang="0">
                      <a:pos x="26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0" y="18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18"/>
                    </a:cxn>
                    <a:cxn ang="0">
                      <a:pos x="7" y="8"/>
                    </a:cxn>
                    <a:cxn ang="0">
                      <a:pos x="15" y="2"/>
                    </a:cxn>
                    <a:cxn ang="0">
                      <a:pos x="26" y="0"/>
                    </a:cxn>
                    <a:cxn ang="0">
                      <a:pos x="38" y="2"/>
                    </a:cxn>
                    <a:cxn ang="0">
                      <a:pos x="46" y="8"/>
                    </a:cxn>
                    <a:cxn ang="0">
                      <a:pos x="51" y="18"/>
                    </a:cxn>
                    <a:cxn ang="0">
                      <a:pos x="53" y="20"/>
                    </a:cxn>
                    <a:cxn ang="0">
                      <a:pos x="53" y="20"/>
                    </a:cxn>
                    <a:cxn ang="0">
                      <a:pos x="53" y="20"/>
                    </a:cxn>
                    <a:cxn ang="0">
                      <a:pos x="53" y="20"/>
                    </a:cxn>
                    <a:cxn ang="0">
                      <a:pos x="0" y="37"/>
                    </a:cxn>
                    <a:cxn ang="0">
                      <a:pos x="3" y="45"/>
                    </a:cxn>
                    <a:cxn ang="0">
                      <a:pos x="11" y="52"/>
                    </a:cxn>
                    <a:cxn ang="0">
                      <a:pos x="21" y="56"/>
                    </a:cxn>
                    <a:cxn ang="0">
                      <a:pos x="32" y="56"/>
                    </a:cxn>
                    <a:cxn ang="0">
                      <a:pos x="42" y="52"/>
                    </a:cxn>
                    <a:cxn ang="0">
                      <a:pos x="49" y="45"/>
                    </a:cxn>
                    <a:cxn ang="0">
                      <a:pos x="53" y="37"/>
                    </a:cxn>
                    <a:cxn ang="0">
                      <a:pos x="53" y="37"/>
                    </a:cxn>
                    <a:cxn ang="0">
                      <a:pos x="53" y="37"/>
                    </a:cxn>
                    <a:cxn ang="0">
                      <a:pos x="53" y="35"/>
                    </a:cxn>
                    <a:cxn ang="0">
                      <a:pos x="53" y="35"/>
                    </a:cxn>
                    <a:cxn ang="0">
                      <a:pos x="49" y="45"/>
                    </a:cxn>
                    <a:cxn ang="0">
                      <a:pos x="42" y="50"/>
                    </a:cxn>
                    <a:cxn ang="0">
                      <a:pos x="32" y="56"/>
                    </a:cxn>
                    <a:cxn ang="0">
                      <a:pos x="21" y="56"/>
                    </a:cxn>
                    <a:cxn ang="0">
                      <a:pos x="11" y="50"/>
                    </a:cxn>
                    <a:cxn ang="0">
                      <a:pos x="3" y="45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7"/>
                    </a:cxn>
                    <a:cxn ang="0">
                      <a:pos x="0" y="37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53" h="56">
                      <a:moveTo>
                        <a:pt x="53" y="20"/>
                      </a:moveTo>
                      <a:lnTo>
                        <a:pt x="53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49" y="12"/>
                      </a:lnTo>
                      <a:lnTo>
                        <a:pt x="51" y="18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lnTo>
                        <a:pt x="53" y="20"/>
                      </a:lnTo>
                      <a:close/>
                      <a:moveTo>
                        <a:pt x="0" y="37"/>
                      </a:moveTo>
                      <a:lnTo>
                        <a:pt x="0" y="39"/>
                      </a:lnTo>
                      <a:lnTo>
                        <a:pt x="3" y="45"/>
                      </a:lnTo>
                      <a:lnTo>
                        <a:pt x="7" y="48"/>
                      </a:lnTo>
                      <a:lnTo>
                        <a:pt x="11" y="52"/>
                      </a:lnTo>
                      <a:lnTo>
                        <a:pt x="15" y="54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8" y="54"/>
                      </a:lnTo>
                      <a:lnTo>
                        <a:pt x="42" y="52"/>
                      </a:lnTo>
                      <a:lnTo>
                        <a:pt x="46" y="48"/>
                      </a:lnTo>
                      <a:lnTo>
                        <a:pt x="49" y="45"/>
                      </a:lnTo>
                      <a:lnTo>
                        <a:pt x="53" y="39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7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1" y="39"/>
                      </a:lnTo>
                      <a:lnTo>
                        <a:pt x="49" y="45"/>
                      </a:lnTo>
                      <a:lnTo>
                        <a:pt x="46" y="48"/>
                      </a:lnTo>
                      <a:lnTo>
                        <a:pt x="42" y="50"/>
                      </a:lnTo>
                      <a:lnTo>
                        <a:pt x="38" y="54"/>
                      </a:lnTo>
                      <a:lnTo>
                        <a:pt x="32" y="56"/>
                      </a:lnTo>
                      <a:lnTo>
                        <a:pt x="26" y="56"/>
                      </a:lnTo>
                      <a:lnTo>
                        <a:pt x="21" y="56"/>
                      </a:lnTo>
                      <a:lnTo>
                        <a:pt x="15" y="54"/>
                      </a:lnTo>
                      <a:lnTo>
                        <a:pt x="11" y="50"/>
                      </a:lnTo>
                      <a:lnTo>
                        <a:pt x="7" y="48"/>
                      </a:lnTo>
                      <a:lnTo>
                        <a:pt x="3" y="45"/>
                      </a:lnTo>
                      <a:lnTo>
                        <a:pt x="2" y="39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75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6" name="Freeform 1155"/>
                <p:cNvSpPr>
                  <a:spLocks noEditPoints="1"/>
                </p:cNvSpPr>
                <p:nvPr/>
              </p:nvSpPr>
              <p:spPr bwMode="auto">
                <a:xfrm>
                  <a:off x="2156" y="1363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51" y="18"/>
                    </a:cxn>
                    <a:cxn ang="0">
                      <a:pos x="46" y="8"/>
                    </a:cxn>
                    <a:cxn ang="0">
                      <a:pos x="38" y="2"/>
                    </a:cxn>
                    <a:cxn ang="0">
                      <a:pos x="26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2" y="18"/>
                    </a:cxn>
                    <a:cxn ang="0">
                      <a:pos x="0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18"/>
                    </a:cxn>
                    <a:cxn ang="0">
                      <a:pos x="7" y="8"/>
                    </a:cxn>
                    <a:cxn ang="0">
                      <a:pos x="15" y="2"/>
                    </a:cxn>
                    <a:cxn ang="0">
                      <a:pos x="26" y="0"/>
                    </a:cxn>
                    <a:cxn ang="0">
                      <a:pos x="38" y="2"/>
                    </a:cxn>
                    <a:cxn ang="0">
                      <a:pos x="46" y="8"/>
                    </a:cxn>
                    <a:cxn ang="0">
                      <a:pos x="51" y="18"/>
                    </a:cxn>
                    <a:cxn ang="0">
                      <a:pos x="53" y="22"/>
                    </a:cxn>
                    <a:cxn ang="0">
                      <a:pos x="53" y="22"/>
                    </a:cxn>
                    <a:cxn ang="0">
                      <a:pos x="53" y="22"/>
                    </a:cxn>
                    <a:cxn ang="0">
                      <a:pos x="53" y="20"/>
                    </a:cxn>
                    <a:cxn ang="0">
                      <a:pos x="0" y="35"/>
                    </a:cxn>
                    <a:cxn ang="0">
                      <a:pos x="3" y="45"/>
                    </a:cxn>
                    <a:cxn ang="0">
                      <a:pos x="11" y="50"/>
                    </a:cxn>
                    <a:cxn ang="0">
                      <a:pos x="21" y="56"/>
                    </a:cxn>
                    <a:cxn ang="0">
                      <a:pos x="32" y="56"/>
                    </a:cxn>
                    <a:cxn ang="0">
                      <a:pos x="42" y="50"/>
                    </a:cxn>
                    <a:cxn ang="0">
                      <a:pos x="49" y="45"/>
                    </a:cxn>
                    <a:cxn ang="0">
                      <a:pos x="53" y="35"/>
                    </a:cxn>
                    <a:cxn ang="0">
                      <a:pos x="53" y="35"/>
                    </a:cxn>
                    <a:cxn ang="0">
                      <a:pos x="53" y="35"/>
                    </a:cxn>
                    <a:cxn ang="0">
                      <a:pos x="53" y="35"/>
                    </a:cxn>
                    <a:cxn ang="0">
                      <a:pos x="53" y="35"/>
                    </a:cxn>
                    <a:cxn ang="0">
                      <a:pos x="49" y="43"/>
                    </a:cxn>
                    <a:cxn ang="0">
                      <a:pos x="42" y="50"/>
                    </a:cxn>
                    <a:cxn ang="0">
                      <a:pos x="32" y="56"/>
                    </a:cxn>
                    <a:cxn ang="0">
                      <a:pos x="21" y="56"/>
                    </a:cxn>
                    <a:cxn ang="0">
                      <a:pos x="11" y="50"/>
                    </a:cxn>
                    <a:cxn ang="0">
                      <a:pos x="3" y="43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3" h="56">
                      <a:moveTo>
                        <a:pt x="53" y="20"/>
                      </a:moveTo>
                      <a:lnTo>
                        <a:pt x="51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2" y="1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49" y="12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0"/>
                      </a:lnTo>
                      <a:lnTo>
                        <a:pt x="53" y="20"/>
                      </a:lnTo>
                      <a:close/>
                      <a:moveTo>
                        <a:pt x="0" y="35"/>
                      </a:moveTo>
                      <a:lnTo>
                        <a:pt x="2" y="39"/>
                      </a:lnTo>
                      <a:lnTo>
                        <a:pt x="3" y="45"/>
                      </a:lnTo>
                      <a:lnTo>
                        <a:pt x="7" y="48"/>
                      </a:lnTo>
                      <a:lnTo>
                        <a:pt x="11" y="50"/>
                      </a:lnTo>
                      <a:lnTo>
                        <a:pt x="15" y="54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8" y="54"/>
                      </a:lnTo>
                      <a:lnTo>
                        <a:pt x="42" y="50"/>
                      </a:lnTo>
                      <a:lnTo>
                        <a:pt x="46" y="48"/>
                      </a:lnTo>
                      <a:lnTo>
                        <a:pt x="49" y="45"/>
                      </a:lnTo>
                      <a:lnTo>
                        <a:pt x="51" y="39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1" y="39"/>
                      </a:lnTo>
                      <a:lnTo>
                        <a:pt x="49" y="43"/>
                      </a:lnTo>
                      <a:lnTo>
                        <a:pt x="46" y="48"/>
                      </a:lnTo>
                      <a:lnTo>
                        <a:pt x="42" y="50"/>
                      </a:lnTo>
                      <a:lnTo>
                        <a:pt x="38" y="54"/>
                      </a:lnTo>
                      <a:lnTo>
                        <a:pt x="32" y="56"/>
                      </a:lnTo>
                      <a:lnTo>
                        <a:pt x="26" y="56"/>
                      </a:lnTo>
                      <a:lnTo>
                        <a:pt x="21" y="56"/>
                      </a:lnTo>
                      <a:lnTo>
                        <a:pt x="15" y="54"/>
                      </a:lnTo>
                      <a:lnTo>
                        <a:pt x="11" y="50"/>
                      </a:lnTo>
                      <a:lnTo>
                        <a:pt x="7" y="48"/>
                      </a:lnTo>
                      <a:lnTo>
                        <a:pt x="3" y="43"/>
                      </a:lnTo>
                      <a:lnTo>
                        <a:pt x="2" y="39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767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7" name="Freeform 1156"/>
                <p:cNvSpPr>
                  <a:spLocks noEditPoints="1"/>
                </p:cNvSpPr>
                <p:nvPr/>
              </p:nvSpPr>
              <p:spPr bwMode="auto">
                <a:xfrm>
                  <a:off x="2156" y="1363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51" y="18"/>
                    </a:cxn>
                    <a:cxn ang="0">
                      <a:pos x="46" y="8"/>
                    </a:cxn>
                    <a:cxn ang="0">
                      <a:pos x="38" y="2"/>
                    </a:cxn>
                    <a:cxn ang="0">
                      <a:pos x="26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2" y="18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18"/>
                    </a:cxn>
                    <a:cxn ang="0">
                      <a:pos x="7" y="8"/>
                    </a:cxn>
                    <a:cxn ang="0">
                      <a:pos x="15" y="2"/>
                    </a:cxn>
                    <a:cxn ang="0">
                      <a:pos x="26" y="0"/>
                    </a:cxn>
                    <a:cxn ang="0">
                      <a:pos x="38" y="2"/>
                    </a:cxn>
                    <a:cxn ang="0">
                      <a:pos x="46" y="8"/>
                    </a:cxn>
                    <a:cxn ang="0">
                      <a:pos x="51" y="18"/>
                    </a:cxn>
                    <a:cxn ang="0">
                      <a:pos x="53" y="22"/>
                    </a:cxn>
                    <a:cxn ang="0">
                      <a:pos x="53" y="22"/>
                    </a:cxn>
                    <a:cxn ang="0">
                      <a:pos x="53" y="22"/>
                    </a:cxn>
                    <a:cxn ang="0">
                      <a:pos x="53" y="22"/>
                    </a:cxn>
                    <a:cxn ang="0">
                      <a:pos x="0" y="35"/>
                    </a:cxn>
                    <a:cxn ang="0">
                      <a:pos x="3" y="43"/>
                    </a:cxn>
                    <a:cxn ang="0">
                      <a:pos x="11" y="50"/>
                    </a:cxn>
                    <a:cxn ang="0">
                      <a:pos x="21" y="56"/>
                    </a:cxn>
                    <a:cxn ang="0">
                      <a:pos x="32" y="56"/>
                    </a:cxn>
                    <a:cxn ang="0">
                      <a:pos x="42" y="50"/>
                    </a:cxn>
                    <a:cxn ang="0">
                      <a:pos x="49" y="43"/>
                    </a:cxn>
                    <a:cxn ang="0">
                      <a:pos x="53" y="35"/>
                    </a:cxn>
                    <a:cxn ang="0">
                      <a:pos x="53" y="35"/>
                    </a:cxn>
                    <a:cxn ang="0">
                      <a:pos x="53" y="35"/>
                    </a:cxn>
                    <a:cxn ang="0">
                      <a:pos x="53" y="33"/>
                    </a:cxn>
                    <a:cxn ang="0">
                      <a:pos x="53" y="33"/>
                    </a:cxn>
                    <a:cxn ang="0">
                      <a:pos x="49" y="43"/>
                    </a:cxn>
                    <a:cxn ang="0">
                      <a:pos x="42" y="50"/>
                    </a:cxn>
                    <a:cxn ang="0">
                      <a:pos x="32" y="54"/>
                    </a:cxn>
                    <a:cxn ang="0">
                      <a:pos x="21" y="54"/>
                    </a:cxn>
                    <a:cxn ang="0">
                      <a:pos x="11" y="50"/>
                    </a:cxn>
                    <a:cxn ang="0">
                      <a:pos x="3" y="43"/>
                    </a:cxn>
                    <a:cxn ang="0">
                      <a:pos x="0" y="33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0" y="35"/>
                    </a:cxn>
                  </a:cxnLst>
                  <a:rect l="0" t="0" r="r" b="b"/>
                  <a:pathLst>
                    <a:path w="53" h="56">
                      <a:moveTo>
                        <a:pt x="53" y="22"/>
                      </a:moveTo>
                      <a:lnTo>
                        <a:pt x="51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49" y="12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close/>
                      <a:moveTo>
                        <a:pt x="0" y="35"/>
                      </a:move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8"/>
                      </a:lnTo>
                      <a:lnTo>
                        <a:pt x="11" y="50"/>
                      </a:lnTo>
                      <a:lnTo>
                        <a:pt x="15" y="54"/>
                      </a:lnTo>
                      <a:lnTo>
                        <a:pt x="21" y="56"/>
                      </a:lnTo>
                      <a:lnTo>
                        <a:pt x="26" y="56"/>
                      </a:lnTo>
                      <a:lnTo>
                        <a:pt x="32" y="56"/>
                      </a:lnTo>
                      <a:lnTo>
                        <a:pt x="38" y="54"/>
                      </a:lnTo>
                      <a:lnTo>
                        <a:pt x="42" y="50"/>
                      </a:lnTo>
                      <a:lnTo>
                        <a:pt x="46" y="48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5"/>
                      </a:lnTo>
                      <a:lnTo>
                        <a:pt x="53" y="33"/>
                      </a:lnTo>
                      <a:lnTo>
                        <a:pt x="53" y="33"/>
                      </a:lnTo>
                      <a:lnTo>
                        <a:pt x="53" y="33"/>
                      </a:lnTo>
                      <a:lnTo>
                        <a:pt x="51" y="39"/>
                      </a:lnTo>
                      <a:lnTo>
                        <a:pt x="49" y="43"/>
                      </a:lnTo>
                      <a:lnTo>
                        <a:pt x="46" y="48"/>
                      </a:lnTo>
                      <a:lnTo>
                        <a:pt x="42" y="50"/>
                      </a:lnTo>
                      <a:lnTo>
                        <a:pt x="38" y="54"/>
                      </a:lnTo>
                      <a:lnTo>
                        <a:pt x="32" y="54"/>
                      </a:lnTo>
                      <a:lnTo>
                        <a:pt x="26" y="56"/>
                      </a:lnTo>
                      <a:lnTo>
                        <a:pt x="21" y="54"/>
                      </a:lnTo>
                      <a:lnTo>
                        <a:pt x="15" y="54"/>
                      </a:lnTo>
                      <a:lnTo>
                        <a:pt x="11" y="50"/>
                      </a:lnTo>
                      <a:lnTo>
                        <a:pt x="7" y="48"/>
                      </a:lnTo>
                      <a:lnTo>
                        <a:pt x="3" y="43"/>
                      </a:lnTo>
                      <a:lnTo>
                        <a:pt x="2" y="39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rgbClr val="FF777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8" name="Freeform 1157"/>
                <p:cNvSpPr>
                  <a:spLocks noEditPoints="1"/>
                </p:cNvSpPr>
                <p:nvPr/>
              </p:nvSpPr>
              <p:spPr bwMode="auto">
                <a:xfrm>
                  <a:off x="2156" y="1363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51" y="18"/>
                    </a:cxn>
                    <a:cxn ang="0">
                      <a:pos x="46" y="8"/>
                    </a:cxn>
                    <a:cxn ang="0">
                      <a:pos x="38" y="2"/>
                    </a:cxn>
                    <a:cxn ang="0">
                      <a:pos x="26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2" y="18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25"/>
                    </a:cxn>
                    <a:cxn ang="0">
                      <a:pos x="0" y="22"/>
                    </a:cxn>
                    <a:cxn ang="0">
                      <a:pos x="3" y="12"/>
                    </a:cxn>
                    <a:cxn ang="0">
                      <a:pos x="11" y="4"/>
                    </a:cxn>
                    <a:cxn ang="0">
                      <a:pos x="21" y="0"/>
                    </a:cxn>
                    <a:cxn ang="0">
                      <a:pos x="32" y="0"/>
                    </a:cxn>
                    <a:cxn ang="0">
                      <a:pos x="42" y="4"/>
                    </a:cxn>
                    <a:cxn ang="0">
                      <a:pos x="49" y="12"/>
                    </a:cxn>
                    <a:cxn ang="0">
                      <a:pos x="53" y="22"/>
                    </a:cxn>
                    <a:cxn ang="0">
                      <a:pos x="53" y="25"/>
                    </a:cxn>
                    <a:cxn ang="0">
                      <a:pos x="53" y="24"/>
                    </a:cxn>
                    <a:cxn ang="0">
                      <a:pos x="53" y="24"/>
                    </a:cxn>
                    <a:cxn ang="0">
                      <a:pos x="53" y="24"/>
                    </a:cxn>
                    <a:cxn ang="0">
                      <a:pos x="0" y="33"/>
                    </a:cxn>
                    <a:cxn ang="0">
                      <a:pos x="3" y="43"/>
                    </a:cxn>
                    <a:cxn ang="0">
                      <a:pos x="11" y="50"/>
                    </a:cxn>
                    <a:cxn ang="0">
                      <a:pos x="21" y="54"/>
                    </a:cxn>
                    <a:cxn ang="0">
                      <a:pos x="32" y="54"/>
                    </a:cxn>
                    <a:cxn ang="0">
                      <a:pos x="42" y="50"/>
                    </a:cxn>
                    <a:cxn ang="0">
                      <a:pos x="49" y="43"/>
                    </a:cxn>
                    <a:cxn ang="0">
                      <a:pos x="53" y="33"/>
                    </a:cxn>
                    <a:cxn ang="0">
                      <a:pos x="53" y="33"/>
                    </a:cxn>
                    <a:cxn ang="0">
                      <a:pos x="53" y="33"/>
                    </a:cxn>
                    <a:cxn ang="0">
                      <a:pos x="53" y="31"/>
                    </a:cxn>
                    <a:cxn ang="0">
                      <a:pos x="53" y="31"/>
                    </a:cxn>
                    <a:cxn ang="0">
                      <a:pos x="51" y="39"/>
                    </a:cxn>
                    <a:cxn ang="0">
                      <a:pos x="46" y="47"/>
                    </a:cxn>
                    <a:cxn ang="0">
                      <a:pos x="38" y="54"/>
                    </a:cxn>
                    <a:cxn ang="0">
                      <a:pos x="26" y="56"/>
                    </a:cxn>
                    <a:cxn ang="0">
                      <a:pos x="15" y="54"/>
                    </a:cxn>
                    <a:cxn ang="0">
                      <a:pos x="7" y="47"/>
                    </a:cxn>
                    <a:cxn ang="0">
                      <a:pos x="2" y="39"/>
                    </a:cxn>
                    <a:cxn ang="0">
                      <a:pos x="0" y="31"/>
                    </a:cxn>
                    <a:cxn ang="0">
                      <a:pos x="0" y="31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0" y="33"/>
                    </a:cxn>
                  </a:cxnLst>
                  <a:rect l="0" t="0" r="r" b="b"/>
                  <a:pathLst>
                    <a:path w="53" h="56">
                      <a:moveTo>
                        <a:pt x="53" y="22"/>
                      </a:moveTo>
                      <a:lnTo>
                        <a:pt x="51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1" y="4"/>
                      </a:lnTo>
                      <a:lnTo>
                        <a:pt x="15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2" y="4"/>
                      </a:lnTo>
                      <a:lnTo>
                        <a:pt x="46" y="8"/>
                      </a:lnTo>
                      <a:lnTo>
                        <a:pt x="49" y="12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3" y="24"/>
                      </a:lnTo>
                      <a:lnTo>
                        <a:pt x="53" y="24"/>
                      </a:lnTo>
                      <a:lnTo>
                        <a:pt x="53" y="24"/>
                      </a:lnTo>
                      <a:lnTo>
                        <a:pt x="53" y="24"/>
                      </a:lnTo>
                      <a:lnTo>
                        <a:pt x="53" y="24"/>
                      </a:lnTo>
                      <a:lnTo>
                        <a:pt x="53" y="24"/>
                      </a:lnTo>
                      <a:lnTo>
                        <a:pt x="53" y="22"/>
                      </a:lnTo>
                      <a:close/>
                      <a:moveTo>
                        <a:pt x="0" y="33"/>
                      </a:move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8"/>
                      </a:lnTo>
                      <a:lnTo>
                        <a:pt x="11" y="50"/>
                      </a:lnTo>
                      <a:lnTo>
                        <a:pt x="15" y="54"/>
                      </a:lnTo>
                      <a:lnTo>
                        <a:pt x="21" y="54"/>
                      </a:lnTo>
                      <a:lnTo>
                        <a:pt x="26" y="56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2" y="50"/>
                      </a:lnTo>
                      <a:lnTo>
                        <a:pt x="46" y="48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33"/>
                      </a:lnTo>
                      <a:lnTo>
                        <a:pt x="53" y="33"/>
                      </a:lnTo>
                      <a:lnTo>
                        <a:pt x="53" y="33"/>
                      </a:lnTo>
                      <a:lnTo>
                        <a:pt x="53" y="33"/>
                      </a:lnTo>
                      <a:lnTo>
                        <a:pt x="53" y="31"/>
                      </a:lnTo>
                      <a:lnTo>
                        <a:pt x="53" y="31"/>
                      </a:lnTo>
                      <a:lnTo>
                        <a:pt x="53" y="31"/>
                      </a:lnTo>
                      <a:lnTo>
                        <a:pt x="53" y="31"/>
                      </a:lnTo>
                      <a:lnTo>
                        <a:pt x="53" y="33"/>
                      </a:lnTo>
                      <a:lnTo>
                        <a:pt x="51" y="39"/>
                      </a:lnTo>
                      <a:lnTo>
                        <a:pt x="49" y="43"/>
                      </a:lnTo>
                      <a:lnTo>
                        <a:pt x="46" y="47"/>
                      </a:lnTo>
                      <a:lnTo>
                        <a:pt x="42" y="50"/>
                      </a:lnTo>
                      <a:lnTo>
                        <a:pt x="38" y="54"/>
                      </a:lnTo>
                      <a:lnTo>
                        <a:pt x="32" y="54"/>
                      </a:lnTo>
                      <a:lnTo>
                        <a:pt x="26" y="56"/>
                      </a:lnTo>
                      <a:lnTo>
                        <a:pt x="21" y="54"/>
                      </a:lnTo>
                      <a:lnTo>
                        <a:pt x="15" y="54"/>
                      </a:lnTo>
                      <a:lnTo>
                        <a:pt x="11" y="50"/>
                      </a:lnTo>
                      <a:lnTo>
                        <a:pt x="7" y="47"/>
                      </a:lnTo>
                      <a:lnTo>
                        <a:pt x="3" y="43"/>
                      </a:lnTo>
                      <a:lnTo>
                        <a:pt x="2" y="39"/>
                      </a:lnTo>
                      <a:lnTo>
                        <a:pt x="0" y="33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FF777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49" name="Freeform 1158"/>
                <p:cNvSpPr>
                  <a:spLocks noEditPoints="1"/>
                </p:cNvSpPr>
                <p:nvPr/>
              </p:nvSpPr>
              <p:spPr bwMode="auto">
                <a:xfrm>
                  <a:off x="2156" y="1363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53" y="22"/>
                    </a:cxn>
                    <a:cxn ang="0">
                      <a:pos x="49" y="12"/>
                    </a:cxn>
                    <a:cxn ang="0">
                      <a:pos x="42" y="4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11" y="4"/>
                    </a:cxn>
                    <a:cxn ang="0">
                      <a:pos x="3" y="12"/>
                    </a:cxn>
                    <a:cxn ang="0">
                      <a:pos x="0" y="22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2"/>
                    </a:cxn>
                    <a:cxn ang="0">
                      <a:pos x="3" y="12"/>
                    </a:cxn>
                    <a:cxn ang="0">
                      <a:pos x="11" y="6"/>
                    </a:cxn>
                    <a:cxn ang="0">
                      <a:pos x="21" y="0"/>
                    </a:cxn>
                    <a:cxn ang="0">
                      <a:pos x="32" y="0"/>
                    </a:cxn>
                    <a:cxn ang="0">
                      <a:pos x="42" y="6"/>
                    </a:cxn>
                    <a:cxn ang="0">
                      <a:pos x="49" y="12"/>
                    </a:cxn>
                    <a:cxn ang="0">
                      <a:pos x="53" y="22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5"/>
                    </a:cxn>
                    <a:cxn ang="0">
                      <a:pos x="53" y="25"/>
                    </a:cxn>
                    <a:cxn ang="0">
                      <a:pos x="0" y="31"/>
                    </a:cxn>
                    <a:cxn ang="0">
                      <a:pos x="2" y="39"/>
                    </a:cxn>
                    <a:cxn ang="0">
                      <a:pos x="7" y="47"/>
                    </a:cxn>
                    <a:cxn ang="0">
                      <a:pos x="15" y="54"/>
                    </a:cxn>
                    <a:cxn ang="0">
                      <a:pos x="26" y="56"/>
                    </a:cxn>
                    <a:cxn ang="0">
                      <a:pos x="38" y="54"/>
                    </a:cxn>
                    <a:cxn ang="0">
                      <a:pos x="46" y="47"/>
                    </a:cxn>
                    <a:cxn ang="0">
                      <a:pos x="51" y="39"/>
                    </a:cxn>
                    <a:cxn ang="0">
                      <a:pos x="53" y="31"/>
                    </a:cxn>
                    <a:cxn ang="0">
                      <a:pos x="53" y="31"/>
                    </a:cxn>
                    <a:cxn ang="0">
                      <a:pos x="53" y="29"/>
                    </a:cxn>
                    <a:cxn ang="0">
                      <a:pos x="53" y="29"/>
                    </a:cxn>
                    <a:cxn ang="0">
                      <a:pos x="53" y="29"/>
                    </a:cxn>
                    <a:cxn ang="0">
                      <a:pos x="51" y="39"/>
                    </a:cxn>
                    <a:cxn ang="0">
                      <a:pos x="46" y="47"/>
                    </a:cxn>
                    <a:cxn ang="0">
                      <a:pos x="38" y="52"/>
                    </a:cxn>
                    <a:cxn ang="0">
                      <a:pos x="26" y="56"/>
                    </a:cxn>
                    <a:cxn ang="0">
                      <a:pos x="15" y="52"/>
                    </a:cxn>
                    <a:cxn ang="0">
                      <a:pos x="7" y="47"/>
                    </a:cxn>
                    <a:cxn ang="0">
                      <a:pos x="2" y="39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0" y="31"/>
                    </a:cxn>
                    <a:cxn ang="0">
                      <a:pos x="0" y="31"/>
                    </a:cxn>
                  </a:cxnLst>
                  <a:rect l="0" t="0" r="r" b="b"/>
                  <a:pathLst>
                    <a:path w="53" h="56">
                      <a:moveTo>
                        <a:pt x="53" y="25"/>
                      </a:moveTo>
                      <a:lnTo>
                        <a:pt x="53" y="22"/>
                      </a:lnTo>
                      <a:lnTo>
                        <a:pt x="51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2"/>
                      </a:lnTo>
                      <a:lnTo>
                        <a:pt x="2" y="18"/>
                      </a:lnTo>
                      <a:lnTo>
                        <a:pt x="3" y="12"/>
                      </a:lnTo>
                      <a:lnTo>
                        <a:pt x="7" y="8"/>
                      </a:lnTo>
                      <a:lnTo>
                        <a:pt x="11" y="6"/>
                      </a:lnTo>
                      <a:lnTo>
                        <a:pt x="15" y="2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32" y="0"/>
                      </a:lnTo>
                      <a:lnTo>
                        <a:pt x="38" y="2"/>
                      </a:lnTo>
                      <a:lnTo>
                        <a:pt x="42" y="6"/>
                      </a:lnTo>
                      <a:lnTo>
                        <a:pt x="46" y="8"/>
                      </a:lnTo>
                      <a:lnTo>
                        <a:pt x="49" y="12"/>
                      </a:lnTo>
                      <a:lnTo>
                        <a:pt x="51" y="18"/>
                      </a:lnTo>
                      <a:lnTo>
                        <a:pt x="53" y="22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3" y="25"/>
                      </a:lnTo>
                      <a:close/>
                      <a:moveTo>
                        <a:pt x="0" y="31"/>
                      </a:move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0"/>
                      </a:lnTo>
                      <a:lnTo>
                        <a:pt x="15" y="54"/>
                      </a:lnTo>
                      <a:lnTo>
                        <a:pt x="21" y="54"/>
                      </a:lnTo>
                      <a:lnTo>
                        <a:pt x="26" y="56"/>
                      </a:lnTo>
                      <a:lnTo>
                        <a:pt x="32" y="54"/>
                      </a:lnTo>
                      <a:lnTo>
                        <a:pt x="38" y="54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31"/>
                      </a:lnTo>
                      <a:lnTo>
                        <a:pt x="53" y="31"/>
                      </a:lnTo>
                      <a:lnTo>
                        <a:pt x="53" y="31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3" y="33"/>
                      </a:lnTo>
                      <a:lnTo>
                        <a:pt x="51" y="39"/>
                      </a:lnTo>
                      <a:lnTo>
                        <a:pt x="49" y="43"/>
                      </a:lnTo>
                      <a:lnTo>
                        <a:pt x="46" y="47"/>
                      </a:lnTo>
                      <a:lnTo>
                        <a:pt x="42" y="50"/>
                      </a:lnTo>
                      <a:lnTo>
                        <a:pt x="38" y="52"/>
                      </a:lnTo>
                      <a:lnTo>
                        <a:pt x="32" y="54"/>
                      </a:lnTo>
                      <a:lnTo>
                        <a:pt x="26" y="56"/>
                      </a:lnTo>
                      <a:lnTo>
                        <a:pt x="21" y="54"/>
                      </a:lnTo>
                      <a:lnTo>
                        <a:pt x="15" y="52"/>
                      </a:lnTo>
                      <a:lnTo>
                        <a:pt x="11" y="50"/>
                      </a:lnTo>
                      <a:lnTo>
                        <a:pt x="7" y="47"/>
                      </a:lnTo>
                      <a:lnTo>
                        <a:pt x="3" y="43"/>
                      </a:lnTo>
                      <a:lnTo>
                        <a:pt x="2" y="39"/>
                      </a:lnTo>
                      <a:lnTo>
                        <a:pt x="0" y="33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31"/>
                      </a:lnTo>
                      <a:lnTo>
                        <a:pt x="0" y="31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FF787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0" name="Freeform 1159"/>
                <p:cNvSpPr>
                  <a:spLocks/>
                </p:cNvSpPr>
                <p:nvPr/>
              </p:nvSpPr>
              <p:spPr bwMode="auto">
                <a:xfrm>
                  <a:off x="2156" y="1363"/>
                  <a:ext cx="53" cy="56"/>
                </a:xfrm>
                <a:custGeom>
                  <a:avLst/>
                  <a:gdLst/>
                  <a:ahLst/>
                  <a:cxnLst>
                    <a:cxn ang="0">
                      <a:pos x="53" y="22"/>
                    </a:cxn>
                    <a:cxn ang="0">
                      <a:pos x="49" y="12"/>
                    </a:cxn>
                    <a:cxn ang="0">
                      <a:pos x="42" y="6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11" y="6"/>
                    </a:cxn>
                    <a:cxn ang="0">
                      <a:pos x="3" y="12"/>
                    </a:cxn>
                    <a:cxn ang="0">
                      <a:pos x="0" y="22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0" y="33"/>
                    </a:cxn>
                    <a:cxn ang="0">
                      <a:pos x="3" y="43"/>
                    </a:cxn>
                    <a:cxn ang="0">
                      <a:pos x="11" y="50"/>
                    </a:cxn>
                    <a:cxn ang="0">
                      <a:pos x="21" y="54"/>
                    </a:cxn>
                    <a:cxn ang="0">
                      <a:pos x="32" y="54"/>
                    </a:cxn>
                    <a:cxn ang="0">
                      <a:pos x="42" y="50"/>
                    </a:cxn>
                    <a:cxn ang="0">
                      <a:pos x="49" y="43"/>
                    </a:cxn>
                    <a:cxn ang="0">
                      <a:pos x="53" y="33"/>
                    </a:cxn>
                    <a:cxn ang="0">
                      <a:pos x="53" y="29"/>
                    </a:cxn>
                    <a:cxn ang="0">
                      <a:pos x="53" y="29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1" y="18"/>
                    </a:cxn>
                    <a:cxn ang="0">
                      <a:pos x="46" y="8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7" y="2"/>
                    </a:cxn>
                    <a:cxn ang="0">
                      <a:pos x="7" y="8"/>
                    </a:cxn>
                    <a:cxn ang="0">
                      <a:pos x="2" y="18"/>
                    </a:cxn>
                    <a:cxn ang="0">
                      <a:pos x="0" y="27"/>
                    </a:cxn>
                    <a:cxn ang="0">
                      <a:pos x="2" y="39"/>
                    </a:cxn>
                    <a:cxn ang="0">
                      <a:pos x="7" y="47"/>
                    </a:cxn>
                    <a:cxn ang="0">
                      <a:pos x="17" y="52"/>
                    </a:cxn>
                    <a:cxn ang="0">
                      <a:pos x="26" y="54"/>
                    </a:cxn>
                    <a:cxn ang="0">
                      <a:pos x="36" y="52"/>
                    </a:cxn>
                    <a:cxn ang="0">
                      <a:pos x="46" y="47"/>
                    </a:cxn>
                    <a:cxn ang="0">
                      <a:pos x="51" y="39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7"/>
                    </a:cxn>
                  </a:cxnLst>
                  <a:rect l="0" t="0" r="r" b="b"/>
                  <a:pathLst>
                    <a:path w="53" h="56">
                      <a:moveTo>
                        <a:pt x="53" y="27"/>
                      </a:moveTo>
                      <a:lnTo>
                        <a:pt x="53" y="22"/>
                      </a:lnTo>
                      <a:lnTo>
                        <a:pt x="51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6"/>
                      </a:lnTo>
                      <a:lnTo>
                        <a:pt x="38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5" y="2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2" y="18"/>
                      </a:lnTo>
                      <a:lnTo>
                        <a:pt x="0" y="22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0"/>
                      </a:lnTo>
                      <a:lnTo>
                        <a:pt x="15" y="52"/>
                      </a:lnTo>
                      <a:lnTo>
                        <a:pt x="21" y="54"/>
                      </a:lnTo>
                      <a:lnTo>
                        <a:pt x="26" y="56"/>
                      </a:lnTo>
                      <a:lnTo>
                        <a:pt x="32" y="54"/>
                      </a:lnTo>
                      <a:lnTo>
                        <a:pt x="38" y="52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3" y="29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4"/>
                      </a:lnTo>
                      <a:lnTo>
                        <a:pt x="51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0"/>
                      </a:lnTo>
                      <a:lnTo>
                        <a:pt x="17" y="52"/>
                      </a:lnTo>
                      <a:lnTo>
                        <a:pt x="21" y="54"/>
                      </a:lnTo>
                      <a:lnTo>
                        <a:pt x="26" y="54"/>
                      </a:lnTo>
                      <a:lnTo>
                        <a:pt x="32" y="54"/>
                      </a:lnTo>
                      <a:lnTo>
                        <a:pt x="36" y="52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close/>
                    </a:path>
                  </a:pathLst>
                </a:custGeom>
                <a:solidFill>
                  <a:srgbClr val="FF7A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1" name="Freeform 1160"/>
                <p:cNvSpPr>
                  <a:spLocks/>
                </p:cNvSpPr>
                <p:nvPr/>
              </p:nvSpPr>
              <p:spPr bwMode="auto">
                <a:xfrm>
                  <a:off x="2156" y="1363"/>
                  <a:ext cx="53" cy="54"/>
                </a:xfrm>
                <a:custGeom>
                  <a:avLst/>
                  <a:gdLst/>
                  <a:ahLst/>
                  <a:cxnLst>
                    <a:cxn ang="0">
                      <a:pos x="53" y="24"/>
                    </a:cxn>
                    <a:cxn ang="0">
                      <a:pos x="49" y="12"/>
                    </a:cxn>
                    <a:cxn ang="0">
                      <a:pos x="42" y="6"/>
                    </a:cxn>
                    <a:cxn ang="0">
                      <a:pos x="32" y="2"/>
                    </a:cxn>
                    <a:cxn ang="0">
                      <a:pos x="21" y="2"/>
                    </a:cxn>
                    <a:cxn ang="0">
                      <a:pos x="11" y="6"/>
                    </a:cxn>
                    <a:cxn ang="0">
                      <a:pos x="3" y="12"/>
                    </a:cxn>
                    <a:cxn ang="0">
                      <a:pos x="0" y="24"/>
                    </a:cxn>
                    <a:cxn ang="0">
                      <a:pos x="0" y="33"/>
                    </a:cxn>
                    <a:cxn ang="0">
                      <a:pos x="3" y="43"/>
                    </a:cxn>
                    <a:cxn ang="0">
                      <a:pos x="11" y="50"/>
                    </a:cxn>
                    <a:cxn ang="0">
                      <a:pos x="21" y="54"/>
                    </a:cxn>
                    <a:cxn ang="0">
                      <a:pos x="32" y="54"/>
                    </a:cxn>
                    <a:cxn ang="0">
                      <a:pos x="42" y="50"/>
                    </a:cxn>
                    <a:cxn ang="0">
                      <a:pos x="49" y="43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1" y="18"/>
                    </a:cxn>
                    <a:cxn ang="0">
                      <a:pos x="46" y="8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7" y="2"/>
                    </a:cxn>
                    <a:cxn ang="0">
                      <a:pos x="7" y="8"/>
                    </a:cxn>
                    <a:cxn ang="0">
                      <a:pos x="2" y="18"/>
                    </a:cxn>
                    <a:cxn ang="0">
                      <a:pos x="0" y="27"/>
                    </a:cxn>
                    <a:cxn ang="0">
                      <a:pos x="2" y="39"/>
                    </a:cxn>
                    <a:cxn ang="0">
                      <a:pos x="7" y="47"/>
                    </a:cxn>
                    <a:cxn ang="0">
                      <a:pos x="17" y="52"/>
                    </a:cxn>
                    <a:cxn ang="0">
                      <a:pos x="26" y="54"/>
                    </a:cxn>
                    <a:cxn ang="0">
                      <a:pos x="36" y="52"/>
                    </a:cxn>
                    <a:cxn ang="0">
                      <a:pos x="46" y="47"/>
                    </a:cxn>
                    <a:cxn ang="0">
                      <a:pos x="51" y="39"/>
                    </a:cxn>
                    <a:cxn ang="0">
                      <a:pos x="53" y="27"/>
                    </a:cxn>
                  </a:cxnLst>
                  <a:rect l="0" t="0" r="r" b="b"/>
                  <a:pathLst>
                    <a:path w="53" h="54">
                      <a:moveTo>
                        <a:pt x="53" y="27"/>
                      </a:moveTo>
                      <a:lnTo>
                        <a:pt x="53" y="24"/>
                      </a:lnTo>
                      <a:lnTo>
                        <a:pt x="51" y="18"/>
                      </a:lnTo>
                      <a:lnTo>
                        <a:pt x="49" y="12"/>
                      </a:lnTo>
                      <a:lnTo>
                        <a:pt x="46" y="8"/>
                      </a:ln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0"/>
                      </a:lnTo>
                      <a:lnTo>
                        <a:pt x="17" y="52"/>
                      </a:lnTo>
                      <a:lnTo>
                        <a:pt x="21" y="54"/>
                      </a:lnTo>
                      <a:lnTo>
                        <a:pt x="26" y="54"/>
                      </a:lnTo>
                      <a:lnTo>
                        <a:pt x="32" y="54"/>
                      </a:lnTo>
                      <a:lnTo>
                        <a:pt x="36" y="52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4"/>
                      </a:lnTo>
                      <a:lnTo>
                        <a:pt x="51" y="18"/>
                      </a:lnTo>
                      <a:lnTo>
                        <a:pt x="49" y="14"/>
                      </a:lnTo>
                      <a:lnTo>
                        <a:pt x="46" y="8"/>
                      </a:ln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0"/>
                      </a:lnTo>
                      <a:lnTo>
                        <a:pt x="17" y="52"/>
                      </a:lnTo>
                      <a:lnTo>
                        <a:pt x="21" y="54"/>
                      </a:lnTo>
                      <a:lnTo>
                        <a:pt x="26" y="54"/>
                      </a:lnTo>
                      <a:lnTo>
                        <a:pt x="32" y="54"/>
                      </a:lnTo>
                      <a:lnTo>
                        <a:pt x="36" y="52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close/>
                    </a:path>
                  </a:pathLst>
                </a:custGeom>
                <a:solidFill>
                  <a:srgbClr val="FF7B7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2" name="Freeform 1161"/>
                <p:cNvSpPr>
                  <a:spLocks/>
                </p:cNvSpPr>
                <p:nvPr/>
              </p:nvSpPr>
              <p:spPr bwMode="auto">
                <a:xfrm>
                  <a:off x="2156" y="1363"/>
                  <a:ext cx="53" cy="54"/>
                </a:xfrm>
                <a:custGeom>
                  <a:avLst/>
                  <a:gdLst/>
                  <a:ahLst/>
                  <a:cxnLst>
                    <a:cxn ang="0">
                      <a:pos x="53" y="24"/>
                    </a:cxn>
                    <a:cxn ang="0">
                      <a:pos x="49" y="14"/>
                    </a:cxn>
                    <a:cxn ang="0">
                      <a:pos x="42" y="6"/>
                    </a:cxn>
                    <a:cxn ang="0">
                      <a:pos x="32" y="2"/>
                    </a:cxn>
                    <a:cxn ang="0">
                      <a:pos x="21" y="2"/>
                    </a:cxn>
                    <a:cxn ang="0">
                      <a:pos x="11" y="6"/>
                    </a:cxn>
                    <a:cxn ang="0">
                      <a:pos x="3" y="14"/>
                    </a:cxn>
                    <a:cxn ang="0">
                      <a:pos x="0" y="24"/>
                    </a:cxn>
                    <a:cxn ang="0">
                      <a:pos x="0" y="33"/>
                    </a:cxn>
                    <a:cxn ang="0">
                      <a:pos x="3" y="43"/>
                    </a:cxn>
                    <a:cxn ang="0">
                      <a:pos x="11" y="50"/>
                    </a:cxn>
                    <a:cxn ang="0">
                      <a:pos x="21" y="54"/>
                    </a:cxn>
                    <a:cxn ang="0">
                      <a:pos x="32" y="54"/>
                    </a:cxn>
                    <a:cxn ang="0">
                      <a:pos x="42" y="50"/>
                    </a:cxn>
                    <a:cxn ang="0">
                      <a:pos x="49" y="43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1" y="18"/>
                    </a:cxn>
                    <a:cxn ang="0">
                      <a:pos x="46" y="10"/>
                    </a:cxn>
                    <a:cxn ang="0">
                      <a:pos x="36" y="4"/>
                    </a:cxn>
                    <a:cxn ang="0">
                      <a:pos x="26" y="0"/>
                    </a:cxn>
                    <a:cxn ang="0">
                      <a:pos x="17" y="4"/>
                    </a:cxn>
                    <a:cxn ang="0">
                      <a:pos x="7" y="10"/>
                    </a:cxn>
                    <a:cxn ang="0">
                      <a:pos x="2" y="18"/>
                    </a:cxn>
                    <a:cxn ang="0">
                      <a:pos x="0" y="27"/>
                    </a:cxn>
                    <a:cxn ang="0">
                      <a:pos x="2" y="39"/>
                    </a:cxn>
                    <a:cxn ang="0">
                      <a:pos x="7" y="47"/>
                    </a:cxn>
                    <a:cxn ang="0">
                      <a:pos x="17" y="52"/>
                    </a:cxn>
                    <a:cxn ang="0">
                      <a:pos x="26" y="54"/>
                    </a:cxn>
                    <a:cxn ang="0">
                      <a:pos x="36" y="52"/>
                    </a:cxn>
                    <a:cxn ang="0">
                      <a:pos x="46" y="47"/>
                    </a:cxn>
                    <a:cxn ang="0">
                      <a:pos x="51" y="39"/>
                    </a:cxn>
                    <a:cxn ang="0">
                      <a:pos x="53" y="27"/>
                    </a:cxn>
                  </a:cxnLst>
                  <a:rect l="0" t="0" r="r" b="b"/>
                  <a:pathLst>
                    <a:path w="53" h="54">
                      <a:moveTo>
                        <a:pt x="53" y="27"/>
                      </a:moveTo>
                      <a:lnTo>
                        <a:pt x="53" y="24"/>
                      </a:lnTo>
                      <a:lnTo>
                        <a:pt x="51" y="18"/>
                      </a:lnTo>
                      <a:lnTo>
                        <a:pt x="49" y="14"/>
                      </a:lnTo>
                      <a:lnTo>
                        <a:pt x="46" y="8"/>
                      </a:lnTo>
                      <a:lnTo>
                        <a:pt x="42" y="6"/>
                      </a:lnTo>
                      <a:lnTo>
                        <a:pt x="36" y="2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7" y="2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0"/>
                      </a:lnTo>
                      <a:lnTo>
                        <a:pt x="17" y="52"/>
                      </a:lnTo>
                      <a:lnTo>
                        <a:pt x="21" y="54"/>
                      </a:lnTo>
                      <a:lnTo>
                        <a:pt x="26" y="54"/>
                      </a:lnTo>
                      <a:lnTo>
                        <a:pt x="32" y="54"/>
                      </a:lnTo>
                      <a:lnTo>
                        <a:pt x="36" y="52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4"/>
                      </a:lnTo>
                      <a:lnTo>
                        <a:pt x="51" y="18"/>
                      </a:lnTo>
                      <a:lnTo>
                        <a:pt x="49" y="14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6" y="4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7" y="4"/>
                      </a:lnTo>
                      <a:lnTo>
                        <a:pt x="11" y="6"/>
                      </a:lnTo>
                      <a:lnTo>
                        <a:pt x="7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0"/>
                      </a:lnTo>
                      <a:lnTo>
                        <a:pt x="17" y="52"/>
                      </a:lnTo>
                      <a:lnTo>
                        <a:pt x="21" y="54"/>
                      </a:lnTo>
                      <a:lnTo>
                        <a:pt x="26" y="54"/>
                      </a:lnTo>
                      <a:lnTo>
                        <a:pt x="32" y="54"/>
                      </a:lnTo>
                      <a:lnTo>
                        <a:pt x="36" y="52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close/>
                    </a:path>
                  </a:pathLst>
                </a:custGeom>
                <a:solidFill>
                  <a:srgbClr val="FF7C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3" name="Freeform 1162"/>
                <p:cNvSpPr>
                  <a:spLocks/>
                </p:cNvSpPr>
                <p:nvPr/>
              </p:nvSpPr>
              <p:spPr bwMode="auto">
                <a:xfrm>
                  <a:off x="2156" y="1363"/>
                  <a:ext cx="53" cy="54"/>
                </a:xfrm>
                <a:custGeom>
                  <a:avLst/>
                  <a:gdLst/>
                  <a:ahLst/>
                  <a:cxnLst>
                    <a:cxn ang="0">
                      <a:pos x="53" y="24"/>
                    </a:cxn>
                    <a:cxn ang="0">
                      <a:pos x="49" y="14"/>
                    </a:cxn>
                    <a:cxn ang="0">
                      <a:pos x="42" y="6"/>
                    </a:cxn>
                    <a:cxn ang="0">
                      <a:pos x="32" y="2"/>
                    </a:cxn>
                    <a:cxn ang="0">
                      <a:pos x="21" y="2"/>
                    </a:cxn>
                    <a:cxn ang="0">
                      <a:pos x="11" y="6"/>
                    </a:cxn>
                    <a:cxn ang="0">
                      <a:pos x="3" y="14"/>
                    </a:cxn>
                    <a:cxn ang="0">
                      <a:pos x="0" y="24"/>
                    </a:cxn>
                    <a:cxn ang="0">
                      <a:pos x="0" y="33"/>
                    </a:cxn>
                    <a:cxn ang="0">
                      <a:pos x="3" y="43"/>
                    </a:cxn>
                    <a:cxn ang="0">
                      <a:pos x="11" y="50"/>
                    </a:cxn>
                    <a:cxn ang="0">
                      <a:pos x="21" y="54"/>
                    </a:cxn>
                    <a:cxn ang="0">
                      <a:pos x="32" y="54"/>
                    </a:cxn>
                    <a:cxn ang="0">
                      <a:pos x="42" y="50"/>
                    </a:cxn>
                    <a:cxn ang="0">
                      <a:pos x="49" y="43"/>
                    </a:cxn>
                    <a:cxn ang="0">
                      <a:pos x="53" y="33"/>
                    </a:cxn>
                    <a:cxn ang="0">
                      <a:pos x="53" y="27"/>
                    </a:cxn>
                    <a:cxn ang="0">
                      <a:pos x="51" y="18"/>
                    </a:cxn>
                    <a:cxn ang="0">
                      <a:pos x="46" y="10"/>
                    </a:cxn>
                    <a:cxn ang="0">
                      <a:pos x="36" y="4"/>
                    </a:cxn>
                    <a:cxn ang="0">
                      <a:pos x="26" y="2"/>
                    </a:cxn>
                    <a:cxn ang="0">
                      <a:pos x="17" y="4"/>
                    </a:cxn>
                    <a:cxn ang="0">
                      <a:pos x="7" y="10"/>
                    </a:cxn>
                    <a:cxn ang="0">
                      <a:pos x="2" y="18"/>
                    </a:cxn>
                    <a:cxn ang="0">
                      <a:pos x="0" y="27"/>
                    </a:cxn>
                    <a:cxn ang="0">
                      <a:pos x="2" y="39"/>
                    </a:cxn>
                    <a:cxn ang="0">
                      <a:pos x="7" y="47"/>
                    </a:cxn>
                    <a:cxn ang="0">
                      <a:pos x="17" y="52"/>
                    </a:cxn>
                    <a:cxn ang="0">
                      <a:pos x="26" y="54"/>
                    </a:cxn>
                    <a:cxn ang="0">
                      <a:pos x="36" y="52"/>
                    </a:cxn>
                    <a:cxn ang="0">
                      <a:pos x="46" y="47"/>
                    </a:cxn>
                    <a:cxn ang="0">
                      <a:pos x="51" y="39"/>
                    </a:cxn>
                    <a:cxn ang="0">
                      <a:pos x="53" y="27"/>
                    </a:cxn>
                  </a:cxnLst>
                  <a:rect l="0" t="0" r="r" b="b"/>
                  <a:pathLst>
                    <a:path w="53" h="54">
                      <a:moveTo>
                        <a:pt x="53" y="27"/>
                      </a:moveTo>
                      <a:lnTo>
                        <a:pt x="53" y="24"/>
                      </a:lnTo>
                      <a:lnTo>
                        <a:pt x="51" y="18"/>
                      </a:lnTo>
                      <a:lnTo>
                        <a:pt x="49" y="14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6" y="4"/>
                      </a:lnTo>
                      <a:lnTo>
                        <a:pt x="32" y="2"/>
                      </a:lnTo>
                      <a:lnTo>
                        <a:pt x="26" y="0"/>
                      </a:lnTo>
                      <a:lnTo>
                        <a:pt x="21" y="2"/>
                      </a:lnTo>
                      <a:lnTo>
                        <a:pt x="17" y="4"/>
                      </a:lnTo>
                      <a:lnTo>
                        <a:pt x="11" y="6"/>
                      </a:lnTo>
                      <a:lnTo>
                        <a:pt x="7" y="10"/>
                      </a:lnTo>
                      <a:lnTo>
                        <a:pt x="3" y="14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3" y="43"/>
                      </a:lnTo>
                      <a:lnTo>
                        <a:pt x="7" y="47"/>
                      </a:lnTo>
                      <a:lnTo>
                        <a:pt x="11" y="50"/>
                      </a:lnTo>
                      <a:lnTo>
                        <a:pt x="17" y="52"/>
                      </a:lnTo>
                      <a:lnTo>
                        <a:pt x="21" y="54"/>
                      </a:lnTo>
                      <a:lnTo>
                        <a:pt x="26" y="54"/>
                      </a:lnTo>
                      <a:lnTo>
                        <a:pt x="32" y="54"/>
                      </a:lnTo>
                      <a:lnTo>
                        <a:pt x="36" y="52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49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4"/>
                      </a:lnTo>
                      <a:lnTo>
                        <a:pt x="51" y="18"/>
                      </a:lnTo>
                      <a:lnTo>
                        <a:pt x="48" y="14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6" y="4"/>
                      </a:lnTo>
                      <a:lnTo>
                        <a:pt x="32" y="2"/>
                      </a:lnTo>
                      <a:lnTo>
                        <a:pt x="26" y="2"/>
                      </a:lnTo>
                      <a:lnTo>
                        <a:pt x="21" y="2"/>
                      </a:lnTo>
                      <a:lnTo>
                        <a:pt x="17" y="4"/>
                      </a:lnTo>
                      <a:lnTo>
                        <a:pt x="11" y="6"/>
                      </a:lnTo>
                      <a:lnTo>
                        <a:pt x="7" y="10"/>
                      </a:lnTo>
                      <a:lnTo>
                        <a:pt x="5" y="14"/>
                      </a:lnTo>
                      <a:lnTo>
                        <a:pt x="2" y="18"/>
                      </a:lnTo>
                      <a:lnTo>
                        <a:pt x="0" y="24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2" y="39"/>
                      </a:lnTo>
                      <a:lnTo>
                        <a:pt x="5" y="43"/>
                      </a:lnTo>
                      <a:lnTo>
                        <a:pt x="7" y="47"/>
                      </a:lnTo>
                      <a:lnTo>
                        <a:pt x="11" y="50"/>
                      </a:lnTo>
                      <a:lnTo>
                        <a:pt x="17" y="52"/>
                      </a:lnTo>
                      <a:lnTo>
                        <a:pt x="21" y="54"/>
                      </a:lnTo>
                      <a:lnTo>
                        <a:pt x="26" y="54"/>
                      </a:lnTo>
                      <a:lnTo>
                        <a:pt x="32" y="54"/>
                      </a:lnTo>
                      <a:lnTo>
                        <a:pt x="36" y="52"/>
                      </a:lnTo>
                      <a:lnTo>
                        <a:pt x="42" y="50"/>
                      </a:lnTo>
                      <a:lnTo>
                        <a:pt x="46" y="47"/>
                      </a:lnTo>
                      <a:lnTo>
                        <a:pt x="48" y="43"/>
                      </a:lnTo>
                      <a:lnTo>
                        <a:pt x="51" y="39"/>
                      </a:lnTo>
                      <a:lnTo>
                        <a:pt x="53" y="33"/>
                      </a:lnTo>
                      <a:lnTo>
                        <a:pt x="53" y="27"/>
                      </a:lnTo>
                      <a:lnTo>
                        <a:pt x="53" y="27"/>
                      </a:lnTo>
                      <a:close/>
                    </a:path>
                  </a:pathLst>
                </a:custGeom>
                <a:solidFill>
                  <a:srgbClr val="FF7C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4" name="Freeform 1163"/>
                <p:cNvSpPr>
                  <a:spLocks/>
                </p:cNvSpPr>
                <p:nvPr/>
              </p:nvSpPr>
              <p:spPr bwMode="auto">
                <a:xfrm>
                  <a:off x="2156" y="1365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53" y="22"/>
                    </a:cxn>
                    <a:cxn ang="0">
                      <a:pos x="48" y="12"/>
                    </a:cxn>
                    <a:cxn ang="0">
                      <a:pos x="42" y="4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11" y="4"/>
                    </a:cxn>
                    <a:cxn ang="0">
                      <a:pos x="5" y="12"/>
                    </a:cxn>
                    <a:cxn ang="0">
                      <a:pos x="0" y="22"/>
                    </a:cxn>
                    <a:cxn ang="0">
                      <a:pos x="0" y="31"/>
                    </a:cxn>
                    <a:cxn ang="0">
                      <a:pos x="5" y="41"/>
                    </a:cxn>
                    <a:cxn ang="0">
                      <a:pos x="11" y="48"/>
                    </a:cxn>
                    <a:cxn ang="0">
                      <a:pos x="21" y="52"/>
                    </a:cxn>
                    <a:cxn ang="0">
                      <a:pos x="32" y="52"/>
                    </a:cxn>
                    <a:cxn ang="0">
                      <a:pos x="42" y="48"/>
                    </a:cxn>
                    <a:cxn ang="0">
                      <a:pos x="48" y="41"/>
                    </a:cxn>
                    <a:cxn ang="0">
                      <a:pos x="53" y="31"/>
                    </a:cxn>
                    <a:cxn ang="0">
                      <a:pos x="53" y="25"/>
                    </a:cxn>
                    <a:cxn ang="0">
                      <a:pos x="51" y="16"/>
                    </a:cxn>
                    <a:cxn ang="0">
                      <a:pos x="46" y="8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7" y="2"/>
                    </a:cxn>
                    <a:cxn ang="0">
                      <a:pos x="7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7"/>
                    </a:cxn>
                    <a:cxn ang="0">
                      <a:pos x="7" y="45"/>
                    </a:cxn>
                    <a:cxn ang="0">
                      <a:pos x="17" y="50"/>
                    </a:cxn>
                    <a:cxn ang="0">
                      <a:pos x="26" y="52"/>
                    </a:cxn>
                    <a:cxn ang="0">
                      <a:pos x="36" y="50"/>
                    </a:cxn>
                    <a:cxn ang="0">
                      <a:pos x="46" y="45"/>
                    </a:cxn>
                    <a:cxn ang="0">
                      <a:pos x="51" y="37"/>
                    </a:cxn>
                    <a:cxn ang="0">
                      <a:pos x="53" y="25"/>
                    </a:cxn>
                  </a:cxnLst>
                  <a:rect l="0" t="0" r="r" b="b"/>
                  <a:pathLst>
                    <a:path w="53" h="52">
                      <a:moveTo>
                        <a:pt x="53" y="25"/>
                      </a:moveTo>
                      <a:lnTo>
                        <a:pt x="53" y="22"/>
                      </a:lnTo>
                      <a:lnTo>
                        <a:pt x="51" y="16"/>
                      </a:lnTo>
                      <a:lnTo>
                        <a:pt x="48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2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2" y="37"/>
                      </a:lnTo>
                      <a:lnTo>
                        <a:pt x="5" y="41"/>
                      </a:lnTo>
                      <a:lnTo>
                        <a:pt x="7" y="45"/>
                      </a:lnTo>
                      <a:lnTo>
                        <a:pt x="11" y="48"/>
                      </a:lnTo>
                      <a:lnTo>
                        <a:pt x="17" y="50"/>
                      </a:lnTo>
                      <a:lnTo>
                        <a:pt x="21" y="52"/>
                      </a:lnTo>
                      <a:lnTo>
                        <a:pt x="26" y="52"/>
                      </a:lnTo>
                      <a:lnTo>
                        <a:pt x="32" y="52"/>
                      </a:lnTo>
                      <a:lnTo>
                        <a:pt x="36" y="50"/>
                      </a:lnTo>
                      <a:lnTo>
                        <a:pt x="42" y="48"/>
                      </a:lnTo>
                      <a:lnTo>
                        <a:pt x="46" y="45"/>
                      </a:lnTo>
                      <a:lnTo>
                        <a:pt x="48" y="41"/>
                      </a:lnTo>
                      <a:lnTo>
                        <a:pt x="51" y="37"/>
                      </a:lnTo>
                      <a:lnTo>
                        <a:pt x="53" y="31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1" y="22"/>
                      </a:lnTo>
                      <a:lnTo>
                        <a:pt x="51" y="16"/>
                      </a:lnTo>
                      <a:lnTo>
                        <a:pt x="48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7"/>
                      </a:lnTo>
                      <a:lnTo>
                        <a:pt x="5" y="41"/>
                      </a:lnTo>
                      <a:lnTo>
                        <a:pt x="7" y="45"/>
                      </a:lnTo>
                      <a:lnTo>
                        <a:pt x="11" y="48"/>
                      </a:lnTo>
                      <a:lnTo>
                        <a:pt x="17" y="50"/>
                      </a:lnTo>
                      <a:lnTo>
                        <a:pt x="21" y="52"/>
                      </a:lnTo>
                      <a:lnTo>
                        <a:pt x="26" y="52"/>
                      </a:lnTo>
                      <a:lnTo>
                        <a:pt x="32" y="52"/>
                      </a:lnTo>
                      <a:lnTo>
                        <a:pt x="36" y="50"/>
                      </a:lnTo>
                      <a:lnTo>
                        <a:pt x="42" y="48"/>
                      </a:lnTo>
                      <a:lnTo>
                        <a:pt x="46" y="45"/>
                      </a:lnTo>
                      <a:lnTo>
                        <a:pt x="48" y="41"/>
                      </a:lnTo>
                      <a:lnTo>
                        <a:pt x="51" y="37"/>
                      </a:lnTo>
                      <a:lnTo>
                        <a:pt x="51" y="31"/>
                      </a:lnTo>
                      <a:lnTo>
                        <a:pt x="53" y="25"/>
                      </a:ln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FF7D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5" name="Freeform 1164"/>
                <p:cNvSpPr>
                  <a:spLocks/>
                </p:cNvSpPr>
                <p:nvPr/>
              </p:nvSpPr>
              <p:spPr bwMode="auto">
                <a:xfrm>
                  <a:off x="2156" y="1365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51" y="22"/>
                    </a:cxn>
                    <a:cxn ang="0">
                      <a:pos x="48" y="12"/>
                    </a:cxn>
                    <a:cxn ang="0">
                      <a:pos x="42" y="4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11" y="4"/>
                    </a:cxn>
                    <a:cxn ang="0">
                      <a:pos x="5" y="12"/>
                    </a:cxn>
                    <a:cxn ang="0">
                      <a:pos x="2" y="22"/>
                    </a:cxn>
                    <a:cxn ang="0">
                      <a:pos x="2" y="31"/>
                    </a:cxn>
                    <a:cxn ang="0">
                      <a:pos x="5" y="41"/>
                    </a:cxn>
                    <a:cxn ang="0">
                      <a:pos x="11" y="48"/>
                    </a:cxn>
                    <a:cxn ang="0">
                      <a:pos x="21" y="52"/>
                    </a:cxn>
                    <a:cxn ang="0">
                      <a:pos x="32" y="52"/>
                    </a:cxn>
                    <a:cxn ang="0">
                      <a:pos x="42" y="48"/>
                    </a:cxn>
                    <a:cxn ang="0">
                      <a:pos x="48" y="41"/>
                    </a:cxn>
                    <a:cxn ang="0">
                      <a:pos x="51" y="31"/>
                    </a:cxn>
                    <a:cxn ang="0">
                      <a:pos x="53" y="25"/>
                    </a:cxn>
                    <a:cxn ang="0">
                      <a:pos x="51" y="16"/>
                    </a:cxn>
                    <a:cxn ang="0">
                      <a:pos x="46" y="8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7" y="2"/>
                    </a:cxn>
                    <a:cxn ang="0">
                      <a:pos x="7" y="8"/>
                    </a:cxn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2" y="37"/>
                    </a:cxn>
                    <a:cxn ang="0">
                      <a:pos x="7" y="45"/>
                    </a:cxn>
                    <a:cxn ang="0">
                      <a:pos x="17" y="50"/>
                    </a:cxn>
                    <a:cxn ang="0">
                      <a:pos x="26" y="52"/>
                    </a:cxn>
                    <a:cxn ang="0">
                      <a:pos x="36" y="50"/>
                    </a:cxn>
                    <a:cxn ang="0">
                      <a:pos x="46" y="45"/>
                    </a:cxn>
                    <a:cxn ang="0">
                      <a:pos x="51" y="37"/>
                    </a:cxn>
                    <a:cxn ang="0">
                      <a:pos x="53" y="25"/>
                    </a:cxn>
                  </a:cxnLst>
                  <a:rect l="0" t="0" r="r" b="b"/>
                  <a:pathLst>
                    <a:path w="53" h="52">
                      <a:moveTo>
                        <a:pt x="53" y="25"/>
                      </a:moveTo>
                      <a:lnTo>
                        <a:pt x="51" y="22"/>
                      </a:lnTo>
                      <a:lnTo>
                        <a:pt x="51" y="16"/>
                      </a:lnTo>
                      <a:lnTo>
                        <a:pt x="48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7"/>
                      </a:lnTo>
                      <a:lnTo>
                        <a:pt x="5" y="41"/>
                      </a:lnTo>
                      <a:lnTo>
                        <a:pt x="7" y="45"/>
                      </a:lnTo>
                      <a:lnTo>
                        <a:pt x="11" y="48"/>
                      </a:lnTo>
                      <a:lnTo>
                        <a:pt x="17" y="50"/>
                      </a:lnTo>
                      <a:lnTo>
                        <a:pt x="21" y="52"/>
                      </a:lnTo>
                      <a:lnTo>
                        <a:pt x="26" y="52"/>
                      </a:lnTo>
                      <a:lnTo>
                        <a:pt x="32" y="52"/>
                      </a:lnTo>
                      <a:lnTo>
                        <a:pt x="36" y="50"/>
                      </a:lnTo>
                      <a:lnTo>
                        <a:pt x="42" y="48"/>
                      </a:lnTo>
                      <a:lnTo>
                        <a:pt x="46" y="45"/>
                      </a:lnTo>
                      <a:lnTo>
                        <a:pt x="48" y="41"/>
                      </a:lnTo>
                      <a:lnTo>
                        <a:pt x="51" y="37"/>
                      </a:lnTo>
                      <a:lnTo>
                        <a:pt x="51" y="31"/>
                      </a:lnTo>
                      <a:lnTo>
                        <a:pt x="53" y="25"/>
                      </a:lnTo>
                      <a:lnTo>
                        <a:pt x="53" y="25"/>
                      </a:lnTo>
                      <a:lnTo>
                        <a:pt x="51" y="22"/>
                      </a:lnTo>
                      <a:lnTo>
                        <a:pt x="51" y="16"/>
                      </a:lnTo>
                      <a:lnTo>
                        <a:pt x="48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7"/>
                      </a:lnTo>
                      <a:lnTo>
                        <a:pt x="5" y="41"/>
                      </a:lnTo>
                      <a:lnTo>
                        <a:pt x="7" y="45"/>
                      </a:lnTo>
                      <a:lnTo>
                        <a:pt x="11" y="48"/>
                      </a:lnTo>
                      <a:lnTo>
                        <a:pt x="17" y="50"/>
                      </a:lnTo>
                      <a:lnTo>
                        <a:pt x="21" y="52"/>
                      </a:lnTo>
                      <a:lnTo>
                        <a:pt x="26" y="52"/>
                      </a:lnTo>
                      <a:lnTo>
                        <a:pt x="32" y="52"/>
                      </a:lnTo>
                      <a:lnTo>
                        <a:pt x="36" y="50"/>
                      </a:lnTo>
                      <a:lnTo>
                        <a:pt x="42" y="48"/>
                      </a:lnTo>
                      <a:lnTo>
                        <a:pt x="46" y="45"/>
                      </a:lnTo>
                      <a:lnTo>
                        <a:pt x="48" y="41"/>
                      </a:lnTo>
                      <a:lnTo>
                        <a:pt x="51" y="37"/>
                      </a:lnTo>
                      <a:lnTo>
                        <a:pt x="51" y="31"/>
                      </a:lnTo>
                      <a:lnTo>
                        <a:pt x="53" y="25"/>
                      </a:ln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FF7F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6" name="Freeform 1165"/>
                <p:cNvSpPr>
                  <a:spLocks/>
                </p:cNvSpPr>
                <p:nvPr/>
              </p:nvSpPr>
              <p:spPr bwMode="auto">
                <a:xfrm>
                  <a:off x="2156" y="1365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51" y="22"/>
                    </a:cxn>
                    <a:cxn ang="0">
                      <a:pos x="48" y="12"/>
                    </a:cxn>
                    <a:cxn ang="0">
                      <a:pos x="42" y="4"/>
                    </a:cxn>
                    <a:cxn ang="0">
                      <a:pos x="32" y="0"/>
                    </a:cxn>
                    <a:cxn ang="0">
                      <a:pos x="21" y="0"/>
                    </a:cxn>
                    <a:cxn ang="0">
                      <a:pos x="11" y="4"/>
                    </a:cxn>
                    <a:cxn ang="0">
                      <a:pos x="5" y="12"/>
                    </a:cxn>
                    <a:cxn ang="0">
                      <a:pos x="2" y="22"/>
                    </a:cxn>
                    <a:cxn ang="0">
                      <a:pos x="2" y="31"/>
                    </a:cxn>
                    <a:cxn ang="0">
                      <a:pos x="5" y="41"/>
                    </a:cxn>
                    <a:cxn ang="0">
                      <a:pos x="11" y="48"/>
                    </a:cxn>
                    <a:cxn ang="0">
                      <a:pos x="21" y="52"/>
                    </a:cxn>
                    <a:cxn ang="0">
                      <a:pos x="32" y="52"/>
                    </a:cxn>
                    <a:cxn ang="0">
                      <a:pos x="42" y="48"/>
                    </a:cxn>
                    <a:cxn ang="0">
                      <a:pos x="48" y="41"/>
                    </a:cxn>
                    <a:cxn ang="0">
                      <a:pos x="51" y="31"/>
                    </a:cxn>
                    <a:cxn ang="0">
                      <a:pos x="51" y="25"/>
                    </a:cxn>
                    <a:cxn ang="0">
                      <a:pos x="49" y="16"/>
                    </a:cxn>
                    <a:cxn ang="0">
                      <a:pos x="46" y="8"/>
                    </a:cxn>
                    <a:cxn ang="0">
                      <a:pos x="36" y="2"/>
                    </a:cxn>
                    <a:cxn ang="0">
                      <a:pos x="26" y="0"/>
                    </a:cxn>
                    <a:cxn ang="0">
                      <a:pos x="17" y="2"/>
                    </a:cxn>
                    <a:cxn ang="0">
                      <a:pos x="7" y="8"/>
                    </a:cxn>
                    <a:cxn ang="0">
                      <a:pos x="3" y="16"/>
                    </a:cxn>
                    <a:cxn ang="0">
                      <a:pos x="2" y="25"/>
                    </a:cxn>
                    <a:cxn ang="0">
                      <a:pos x="3" y="37"/>
                    </a:cxn>
                    <a:cxn ang="0">
                      <a:pos x="7" y="45"/>
                    </a:cxn>
                    <a:cxn ang="0">
                      <a:pos x="17" y="50"/>
                    </a:cxn>
                    <a:cxn ang="0">
                      <a:pos x="26" y="52"/>
                    </a:cxn>
                    <a:cxn ang="0">
                      <a:pos x="36" y="50"/>
                    </a:cxn>
                    <a:cxn ang="0">
                      <a:pos x="46" y="45"/>
                    </a:cxn>
                    <a:cxn ang="0">
                      <a:pos x="49" y="37"/>
                    </a:cxn>
                    <a:cxn ang="0">
                      <a:pos x="51" y="25"/>
                    </a:cxn>
                  </a:cxnLst>
                  <a:rect l="0" t="0" r="r" b="b"/>
                  <a:pathLst>
                    <a:path w="53" h="52">
                      <a:moveTo>
                        <a:pt x="53" y="25"/>
                      </a:moveTo>
                      <a:lnTo>
                        <a:pt x="51" y="22"/>
                      </a:lnTo>
                      <a:lnTo>
                        <a:pt x="51" y="16"/>
                      </a:lnTo>
                      <a:lnTo>
                        <a:pt x="48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2" y="16"/>
                      </a:lnTo>
                      <a:lnTo>
                        <a:pt x="2" y="22"/>
                      </a:lnTo>
                      <a:lnTo>
                        <a:pt x="0" y="25"/>
                      </a:lnTo>
                      <a:lnTo>
                        <a:pt x="2" y="31"/>
                      </a:lnTo>
                      <a:lnTo>
                        <a:pt x="2" y="37"/>
                      </a:lnTo>
                      <a:lnTo>
                        <a:pt x="5" y="41"/>
                      </a:lnTo>
                      <a:lnTo>
                        <a:pt x="7" y="45"/>
                      </a:lnTo>
                      <a:lnTo>
                        <a:pt x="11" y="48"/>
                      </a:lnTo>
                      <a:lnTo>
                        <a:pt x="17" y="50"/>
                      </a:lnTo>
                      <a:lnTo>
                        <a:pt x="21" y="52"/>
                      </a:lnTo>
                      <a:lnTo>
                        <a:pt x="26" y="52"/>
                      </a:lnTo>
                      <a:lnTo>
                        <a:pt x="32" y="52"/>
                      </a:lnTo>
                      <a:lnTo>
                        <a:pt x="36" y="50"/>
                      </a:lnTo>
                      <a:lnTo>
                        <a:pt x="42" y="48"/>
                      </a:lnTo>
                      <a:lnTo>
                        <a:pt x="46" y="45"/>
                      </a:lnTo>
                      <a:lnTo>
                        <a:pt x="48" y="41"/>
                      </a:lnTo>
                      <a:lnTo>
                        <a:pt x="51" y="37"/>
                      </a:lnTo>
                      <a:lnTo>
                        <a:pt x="51" y="31"/>
                      </a:lnTo>
                      <a:lnTo>
                        <a:pt x="53" y="25"/>
                      </a:lnTo>
                      <a:lnTo>
                        <a:pt x="51" y="25"/>
                      </a:lnTo>
                      <a:lnTo>
                        <a:pt x="51" y="22"/>
                      </a:lnTo>
                      <a:lnTo>
                        <a:pt x="49" y="16"/>
                      </a:lnTo>
                      <a:lnTo>
                        <a:pt x="48" y="12"/>
                      </a:lnTo>
                      <a:lnTo>
                        <a:pt x="46" y="8"/>
                      </a:lnTo>
                      <a:lnTo>
                        <a:pt x="42" y="4"/>
                      </a:lnTo>
                      <a:lnTo>
                        <a:pt x="36" y="2"/>
                      </a:lnTo>
                      <a:lnTo>
                        <a:pt x="32" y="0"/>
                      </a:lnTo>
                      <a:lnTo>
                        <a:pt x="26" y="0"/>
                      </a:lnTo>
                      <a:lnTo>
                        <a:pt x="21" y="0"/>
                      </a:lnTo>
                      <a:lnTo>
                        <a:pt x="17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2"/>
                      </a:lnTo>
                      <a:lnTo>
                        <a:pt x="3" y="16"/>
                      </a:lnTo>
                      <a:lnTo>
                        <a:pt x="2" y="22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3" y="37"/>
                      </a:lnTo>
                      <a:lnTo>
                        <a:pt x="5" y="41"/>
                      </a:lnTo>
                      <a:lnTo>
                        <a:pt x="7" y="45"/>
                      </a:lnTo>
                      <a:lnTo>
                        <a:pt x="11" y="48"/>
                      </a:lnTo>
                      <a:lnTo>
                        <a:pt x="17" y="50"/>
                      </a:lnTo>
                      <a:lnTo>
                        <a:pt x="21" y="52"/>
                      </a:lnTo>
                      <a:lnTo>
                        <a:pt x="26" y="52"/>
                      </a:lnTo>
                      <a:lnTo>
                        <a:pt x="32" y="52"/>
                      </a:lnTo>
                      <a:lnTo>
                        <a:pt x="36" y="50"/>
                      </a:lnTo>
                      <a:lnTo>
                        <a:pt x="42" y="48"/>
                      </a:lnTo>
                      <a:lnTo>
                        <a:pt x="46" y="45"/>
                      </a:lnTo>
                      <a:lnTo>
                        <a:pt x="48" y="41"/>
                      </a:lnTo>
                      <a:lnTo>
                        <a:pt x="49" y="37"/>
                      </a:lnTo>
                      <a:lnTo>
                        <a:pt x="51" y="31"/>
                      </a:lnTo>
                      <a:lnTo>
                        <a:pt x="51" y="25"/>
                      </a:lnTo>
                      <a:lnTo>
                        <a:pt x="53" y="25"/>
                      </a:lnTo>
                      <a:close/>
                    </a:path>
                  </a:pathLst>
                </a:custGeom>
                <a:solidFill>
                  <a:srgbClr val="FF808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7" name="Freeform 1166"/>
                <p:cNvSpPr>
                  <a:spLocks/>
                </p:cNvSpPr>
                <p:nvPr/>
              </p:nvSpPr>
              <p:spPr bwMode="auto">
                <a:xfrm>
                  <a:off x="2158" y="1365"/>
                  <a:ext cx="49" cy="52"/>
                </a:xfrm>
                <a:custGeom>
                  <a:avLst/>
                  <a:gdLst/>
                  <a:ahLst/>
                  <a:cxnLst>
                    <a:cxn ang="0">
                      <a:pos x="49" y="22"/>
                    </a:cxn>
                    <a:cxn ang="0">
                      <a:pos x="46" y="12"/>
                    </a:cxn>
                    <a:cxn ang="0">
                      <a:pos x="40" y="4"/>
                    </a:cxn>
                    <a:cxn ang="0">
                      <a:pos x="30" y="0"/>
                    </a:cxn>
                    <a:cxn ang="0">
                      <a:pos x="19" y="0"/>
                    </a:cxn>
                    <a:cxn ang="0">
                      <a:pos x="9" y="4"/>
                    </a:cxn>
                    <a:cxn ang="0">
                      <a:pos x="3" y="12"/>
                    </a:cxn>
                    <a:cxn ang="0">
                      <a:pos x="0" y="22"/>
                    </a:cxn>
                    <a:cxn ang="0">
                      <a:pos x="0" y="31"/>
                    </a:cxn>
                    <a:cxn ang="0">
                      <a:pos x="3" y="41"/>
                    </a:cxn>
                    <a:cxn ang="0">
                      <a:pos x="9" y="48"/>
                    </a:cxn>
                    <a:cxn ang="0">
                      <a:pos x="19" y="52"/>
                    </a:cxn>
                    <a:cxn ang="0">
                      <a:pos x="30" y="52"/>
                    </a:cxn>
                    <a:cxn ang="0">
                      <a:pos x="40" y="48"/>
                    </a:cxn>
                    <a:cxn ang="0">
                      <a:pos x="46" y="41"/>
                    </a:cxn>
                    <a:cxn ang="0">
                      <a:pos x="49" y="31"/>
                    </a:cxn>
                    <a:cxn ang="0">
                      <a:pos x="49" y="25"/>
                    </a:cxn>
                    <a:cxn ang="0">
                      <a:pos x="47" y="16"/>
                    </a:cxn>
                    <a:cxn ang="0">
                      <a:pos x="42" y="8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1" y="16"/>
                    </a:cxn>
                    <a:cxn ang="0">
                      <a:pos x="0" y="25"/>
                    </a:cxn>
                    <a:cxn ang="0">
                      <a:pos x="1" y="37"/>
                    </a:cxn>
                    <a:cxn ang="0">
                      <a:pos x="7" y="45"/>
                    </a:cxn>
                    <a:cxn ang="0">
                      <a:pos x="15" y="50"/>
                    </a:cxn>
                    <a:cxn ang="0">
                      <a:pos x="24" y="52"/>
                    </a:cxn>
                    <a:cxn ang="0">
                      <a:pos x="34" y="50"/>
                    </a:cxn>
                    <a:cxn ang="0">
                      <a:pos x="42" y="45"/>
                    </a:cxn>
                    <a:cxn ang="0">
                      <a:pos x="47" y="37"/>
                    </a:cxn>
                    <a:cxn ang="0">
                      <a:pos x="49" y="25"/>
                    </a:cxn>
                  </a:cxnLst>
                  <a:rect l="0" t="0" r="r" b="b"/>
                  <a:pathLst>
                    <a:path w="49" h="52">
                      <a:moveTo>
                        <a:pt x="49" y="25"/>
                      </a:move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4" y="8"/>
                      </a:lnTo>
                      <a:lnTo>
                        <a:pt x="40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9" y="4"/>
                      </a:lnTo>
                      <a:lnTo>
                        <a:pt x="5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3" y="41"/>
                      </a:lnTo>
                      <a:lnTo>
                        <a:pt x="5" y="45"/>
                      </a:lnTo>
                      <a:lnTo>
                        <a:pt x="9" y="48"/>
                      </a:lnTo>
                      <a:lnTo>
                        <a:pt x="15" y="50"/>
                      </a:lnTo>
                      <a:lnTo>
                        <a:pt x="19" y="52"/>
                      </a:lnTo>
                      <a:lnTo>
                        <a:pt x="24" y="52"/>
                      </a:lnTo>
                      <a:lnTo>
                        <a:pt x="30" y="52"/>
                      </a:lnTo>
                      <a:lnTo>
                        <a:pt x="34" y="50"/>
                      </a:lnTo>
                      <a:lnTo>
                        <a:pt x="40" y="48"/>
                      </a:lnTo>
                      <a:lnTo>
                        <a:pt x="44" y="45"/>
                      </a:lnTo>
                      <a:lnTo>
                        <a:pt x="46" y="41"/>
                      </a:lnTo>
                      <a:lnTo>
                        <a:pt x="47" y="37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50"/>
                      </a:lnTo>
                      <a:lnTo>
                        <a:pt x="19" y="50"/>
                      </a:lnTo>
                      <a:lnTo>
                        <a:pt x="24" y="52"/>
                      </a:lnTo>
                      <a:lnTo>
                        <a:pt x="30" y="50"/>
                      </a:lnTo>
                      <a:lnTo>
                        <a:pt x="34" y="50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7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FF818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8" name="Freeform 1167"/>
                <p:cNvSpPr>
                  <a:spLocks/>
                </p:cNvSpPr>
                <p:nvPr/>
              </p:nvSpPr>
              <p:spPr bwMode="auto">
                <a:xfrm>
                  <a:off x="2158" y="1365"/>
                  <a:ext cx="49" cy="52"/>
                </a:xfrm>
                <a:custGeom>
                  <a:avLst/>
                  <a:gdLst/>
                  <a:ahLst/>
                  <a:cxnLst>
                    <a:cxn ang="0">
                      <a:pos x="49" y="22"/>
                    </a:cxn>
                    <a:cxn ang="0">
                      <a:pos x="46" y="12"/>
                    </a:cxn>
                    <a:cxn ang="0">
                      <a:pos x="38" y="4"/>
                    </a:cxn>
                    <a:cxn ang="0">
                      <a:pos x="30" y="0"/>
                    </a:cxn>
                    <a:cxn ang="0">
                      <a:pos x="19" y="0"/>
                    </a:cxn>
                    <a:cxn ang="0">
                      <a:pos x="11" y="4"/>
                    </a:cxn>
                    <a:cxn ang="0">
                      <a:pos x="3" y="12"/>
                    </a:cxn>
                    <a:cxn ang="0">
                      <a:pos x="0" y="22"/>
                    </a:cxn>
                    <a:cxn ang="0">
                      <a:pos x="0" y="31"/>
                    </a:cxn>
                    <a:cxn ang="0">
                      <a:pos x="3" y="41"/>
                    </a:cxn>
                    <a:cxn ang="0">
                      <a:pos x="11" y="46"/>
                    </a:cxn>
                    <a:cxn ang="0">
                      <a:pos x="19" y="50"/>
                    </a:cxn>
                    <a:cxn ang="0">
                      <a:pos x="30" y="50"/>
                    </a:cxn>
                    <a:cxn ang="0">
                      <a:pos x="38" y="46"/>
                    </a:cxn>
                    <a:cxn ang="0">
                      <a:pos x="46" y="41"/>
                    </a:cxn>
                    <a:cxn ang="0">
                      <a:pos x="49" y="31"/>
                    </a:cxn>
                    <a:cxn ang="0">
                      <a:pos x="49" y="25"/>
                    </a:cxn>
                    <a:cxn ang="0">
                      <a:pos x="47" y="16"/>
                    </a:cxn>
                    <a:cxn ang="0">
                      <a:pos x="42" y="8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1" y="16"/>
                    </a:cxn>
                    <a:cxn ang="0">
                      <a:pos x="0" y="25"/>
                    </a:cxn>
                    <a:cxn ang="0">
                      <a:pos x="1" y="37"/>
                    </a:cxn>
                    <a:cxn ang="0">
                      <a:pos x="7" y="45"/>
                    </a:cxn>
                    <a:cxn ang="0">
                      <a:pos x="15" y="50"/>
                    </a:cxn>
                    <a:cxn ang="0">
                      <a:pos x="24" y="52"/>
                    </a:cxn>
                    <a:cxn ang="0">
                      <a:pos x="34" y="50"/>
                    </a:cxn>
                    <a:cxn ang="0">
                      <a:pos x="42" y="45"/>
                    </a:cxn>
                    <a:cxn ang="0">
                      <a:pos x="47" y="37"/>
                    </a:cxn>
                    <a:cxn ang="0">
                      <a:pos x="49" y="25"/>
                    </a:cxn>
                  </a:cxnLst>
                  <a:rect l="0" t="0" r="r" b="b"/>
                  <a:pathLst>
                    <a:path w="49" h="52">
                      <a:moveTo>
                        <a:pt x="49" y="25"/>
                      </a:move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50"/>
                      </a:lnTo>
                      <a:lnTo>
                        <a:pt x="19" y="50"/>
                      </a:lnTo>
                      <a:lnTo>
                        <a:pt x="24" y="52"/>
                      </a:lnTo>
                      <a:lnTo>
                        <a:pt x="30" y="50"/>
                      </a:lnTo>
                      <a:lnTo>
                        <a:pt x="34" y="50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7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50"/>
                      </a:lnTo>
                      <a:lnTo>
                        <a:pt x="19" y="50"/>
                      </a:lnTo>
                      <a:lnTo>
                        <a:pt x="24" y="52"/>
                      </a:lnTo>
                      <a:lnTo>
                        <a:pt x="30" y="50"/>
                      </a:lnTo>
                      <a:lnTo>
                        <a:pt x="34" y="50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7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FF8284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59" name="Freeform 1168"/>
                <p:cNvSpPr>
                  <a:spLocks/>
                </p:cNvSpPr>
                <p:nvPr/>
              </p:nvSpPr>
              <p:spPr bwMode="auto">
                <a:xfrm>
                  <a:off x="2158" y="1365"/>
                  <a:ext cx="49" cy="52"/>
                </a:xfrm>
                <a:custGeom>
                  <a:avLst/>
                  <a:gdLst/>
                  <a:ahLst/>
                  <a:cxnLst>
                    <a:cxn ang="0">
                      <a:pos x="49" y="22"/>
                    </a:cxn>
                    <a:cxn ang="0">
                      <a:pos x="46" y="12"/>
                    </a:cxn>
                    <a:cxn ang="0">
                      <a:pos x="38" y="4"/>
                    </a:cxn>
                    <a:cxn ang="0">
                      <a:pos x="30" y="0"/>
                    </a:cxn>
                    <a:cxn ang="0">
                      <a:pos x="19" y="0"/>
                    </a:cxn>
                    <a:cxn ang="0">
                      <a:pos x="11" y="4"/>
                    </a:cxn>
                    <a:cxn ang="0">
                      <a:pos x="3" y="12"/>
                    </a:cxn>
                    <a:cxn ang="0">
                      <a:pos x="0" y="22"/>
                    </a:cxn>
                    <a:cxn ang="0">
                      <a:pos x="0" y="31"/>
                    </a:cxn>
                    <a:cxn ang="0">
                      <a:pos x="3" y="41"/>
                    </a:cxn>
                    <a:cxn ang="0">
                      <a:pos x="11" y="46"/>
                    </a:cxn>
                    <a:cxn ang="0">
                      <a:pos x="19" y="50"/>
                    </a:cxn>
                    <a:cxn ang="0">
                      <a:pos x="30" y="50"/>
                    </a:cxn>
                    <a:cxn ang="0">
                      <a:pos x="38" y="46"/>
                    </a:cxn>
                    <a:cxn ang="0">
                      <a:pos x="46" y="41"/>
                    </a:cxn>
                    <a:cxn ang="0">
                      <a:pos x="49" y="31"/>
                    </a:cxn>
                    <a:cxn ang="0">
                      <a:pos x="49" y="25"/>
                    </a:cxn>
                    <a:cxn ang="0">
                      <a:pos x="47" y="16"/>
                    </a:cxn>
                    <a:cxn ang="0">
                      <a:pos x="42" y="8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1" y="16"/>
                    </a:cxn>
                    <a:cxn ang="0">
                      <a:pos x="0" y="25"/>
                    </a:cxn>
                    <a:cxn ang="0">
                      <a:pos x="1" y="35"/>
                    </a:cxn>
                    <a:cxn ang="0">
                      <a:pos x="7" y="45"/>
                    </a:cxn>
                    <a:cxn ang="0">
                      <a:pos x="15" y="48"/>
                    </a:cxn>
                    <a:cxn ang="0">
                      <a:pos x="24" y="50"/>
                    </a:cxn>
                    <a:cxn ang="0">
                      <a:pos x="34" y="48"/>
                    </a:cxn>
                    <a:cxn ang="0">
                      <a:pos x="42" y="45"/>
                    </a:cxn>
                    <a:cxn ang="0">
                      <a:pos x="47" y="35"/>
                    </a:cxn>
                    <a:cxn ang="0">
                      <a:pos x="49" y="25"/>
                    </a:cxn>
                  </a:cxnLst>
                  <a:rect l="0" t="0" r="r" b="b"/>
                  <a:pathLst>
                    <a:path w="49" h="52">
                      <a:moveTo>
                        <a:pt x="49" y="25"/>
                      </a:move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7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50"/>
                      </a:lnTo>
                      <a:lnTo>
                        <a:pt x="19" y="50"/>
                      </a:lnTo>
                      <a:lnTo>
                        <a:pt x="24" y="52"/>
                      </a:lnTo>
                      <a:lnTo>
                        <a:pt x="30" y="50"/>
                      </a:lnTo>
                      <a:lnTo>
                        <a:pt x="34" y="50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7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48"/>
                      </a:lnTo>
                      <a:lnTo>
                        <a:pt x="19" y="50"/>
                      </a:lnTo>
                      <a:lnTo>
                        <a:pt x="24" y="50"/>
                      </a:lnTo>
                      <a:lnTo>
                        <a:pt x="30" y="50"/>
                      </a:lnTo>
                      <a:lnTo>
                        <a:pt x="34" y="48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5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FF828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0" name="Freeform 1169"/>
                <p:cNvSpPr>
                  <a:spLocks/>
                </p:cNvSpPr>
                <p:nvPr/>
              </p:nvSpPr>
              <p:spPr bwMode="auto">
                <a:xfrm>
                  <a:off x="2158" y="1365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49" y="22"/>
                    </a:cxn>
                    <a:cxn ang="0">
                      <a:pos x="46" y="12"/>
                    </a:cxn>
                    <a:cxn ang="0">
                      <a:pos x="38" y="4"/>
                    </a:cxn>
                    <a:cxn ang="0">
                      <a:pos x="30" y="0"/>
                    </a:cxn>
                    <a:cxn ang="0">
                      <a:pos x="19" y="0"/>
                    </a:cxn>
                    <a:cxn ang="0">
                      <a:pos x="11" y="4"/>
                    </a:cxn>
                    <a:cxn ang="0">
                      <a:pos x="3" y="12"/>
                    </a:cxn>
                    <a:cxn ang="0">
                      <a:pos x="0" y="22"/>
                    </a:cxn>
                    <a:cxn ang="0">
                      <a:pos x="0" y="31"/>
                    </a:cxn>
                    <a:cxn ang="0">
                      <a:pos x="3" y="41"/>
                    </a:cxn>
                    <a:cxn ang="0">
                      <a:pos x="11" y="46"/>
                    </a:cxn>
                    <a:cxn ang="0">
                      <a:pos x="19" y="50"/>
                    </a:cxn>
                    <a:cxn ang="0">
                      <a:pos x="30" y="50"/>
                    </a:cxn>
                    <a:cxn ang="0">
                      <a:pos x="38" y="46"/>
                    </a:cxn>
                    <a:cxn ang="0">
                      <a:pos x="46" y="41"/>
                    </a:cxn>
                    <a:cxn ang="0">
                      <a:pos x="49" y="31"/>
                    </a:cxn>
                    <a:cxn ang="0">
                      <a:pos x="49" y="25"/>
                    </a:cxn>
                    <a:cxn ang="0">
                      <a:pos x="47" y="16"/>
                    </a:cxn>
                    <a:cxn ang="0">
                      <a:pos x="42" y="8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1" y="16"/>
                    </a:cxn>
                    <a:cxn ang="0">
                      <a:pos x="0" y="25"/>
                    </a:cxn>
                    <a:cxn ang="0">
                      <a:pos x="1" y="35"/>
                    </a:cxn>
                    <a:cxn ang="0">
                      <a:pos x="7" y="45"/>
                    </a:cxn>
                    <a:cxn ang="0">
                      <a:pos x="15" y="48"/>
                    </a:cxn>
                    <a:cxn ang="0">
                      <a:pos x="24" y="50"/>
                    </a:cxn>
                    <a:cxn ang="0">
                      <a:pos x="34" y="48"/>
                    </a:cxn>
                    <a:cxn ang="0">
                      <a:pos x="42" y="45"/>
                    </a:cxn>
                    <a:cxn ang="0">
                      <a:pos x="47" y="35"/>
                    </a:cxn>
                    <a:cxn ang="0">
                      <a:pos x="49" y="25"/>
                    </a:cxn>
                  </a:cxnLst>
                  <a:rect l="0" t="0" r="r" b="b"/>
                  <a:pathLst>
                    <a:path w="49" h="50">
                      <a:moveTo>
                        <a:pt x="49" y="25"/>
                      </a:move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48"/>
                      </a:lnTo>
                      <a:lnTo>
                        <a:pt x="19" y="50"/>
                      </a:lnTo>
                      <a:lnTo>
                        <a:pt x="24" y="50"/>
                      </a:lnTo>
                      <a:lnTo>
                        <a:pt x="30" y="50"/>
                      </a:lnTo>
                      <a:lnTo>
                        <a:pt x="34" y="48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5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6"/>
                      </a:lnTo>
                      <a:lnTo>
                        <a:pt x="34" y="2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48"/>
                      </a:lnTo>
                      <a:lnTo>
                        <a:pt x="19" y="50"/>
                      </a:lnTo>
                      <a:lnTo>
                        <a:pt x="24" y="50"/>
                      </a:lnTo>
                      <a:lnTo>
                        <a:pt x="30" y="50"/>
                      </a:lnTo>
                      <a:lnTo>
                        <a:pt x="34" y="48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5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FF838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1" name="Freeform 1170"/>
                <p:cNvSpPr>
                  <a:spLocks/>
                </p:cNvSpPr>
                <p:nvPr/>
              </p:nvSpPr>
              <p:spPr bwMode="auto">
                <a:xfrm>
                  <a:off x="2158" y="1365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49" y="22"/>
                    </a:cxn>
                    <a:cxn ang="0">
                      <a:pos x="46" y="12"/>
                    </a:cxn>
                    <a:cxn ang="0">
                      <a:pos x="38" y="6"/>
                    </a:cxn>
                    <a:cxn ang="0">
                      <a:pos x="30" y="2"/>
                    </a:cxn>
                    <a:cxn ang="0">
                      <a:pos x="19" y="2"/>
                    </a:cxn>
                    <a:cxn ang="0">
                      <a:pos x="11" y="6"/>
                    </a:cxn>
                    <a:cxn ang="0">
                      <a:pos x="3" y="12"/>
                    </a:cxn>
                    <a:cxn ang="0">
                      <a:pos x="0" y="22"/>
                    </a:cxn>
                    <a:cxn ang="0">
                      <a:pos x="0" y="31"/>
                    </a:cxn>
                    <a:cxn ang="0">
                      <a:pos x="3" y="41"/>
                    </a:cxn>
                    <a:cxn ang="0">
                      <a:pos x="11" y="46"/>
                    </a:cxn>
                    <a:cxn ang="0">
                      <a:pos x="19" y="50"/>
                    </a:cxn>
                    <a:cxn ang="0">
                      <a:pos x="30" y="50"/>
                    </a:cxn>
                    <a:cxn ang="0">
                      <a:pos x="38" y="46"/>
                    </a:cxn>
                    <a:cxn ang="0">
                      <a:pos x="46" y="41"/>
                    </a:cxn>
                    <a:cxn ang="0">
                      <a:pos x="49" y="31"/>
                    </a:cxn>
                    <a:cxn ang="0">
                      <a:pos x="49" y="25"/>
                    </a:cxn>
                    <a:cxn ang="0">
                      <a:pos x="47" y="16"/>
                    </a:cxn>
                    <a:cxn ang="0">
                      <a:pos x="42" y="8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1" y="16"/>
                    </a:cxn>
                    <a:cxn ang="0">
                      <a:pos x="0" y="25"/>
                    </a:cxn>
                    <a:cxn ang="0">
                      <a:pos x="1" y="35"/>
                    </a:cxn>
                    <a:cxn ang="0">
                      <a:pos x="7" y="45"/>
                    </a:cxn>
                    <a:cxn ang="0">
                      <a:pos x="15" y="48"/>
                    </a:cxn>
                    <a:cxn ang="0">
                      <a:pos x="24" y="50"/>
                    </a:cxn>
                    <a:cxn ang="0">
                      <a:pos x="34" y="48"/>
                    </a:cxn>
                    <a:cxn ang="0">
                      <a:pos x="42" y="45"/>
                    </a:cxn>
                    <a:cxn ang="0">
                      <a:pos x="47" y="35"/>
                    </a:cxn>
                    <a:cxn ang="0">
                      <a:pos x="49" y="25"/>
                    </a:cxn>
                  </a:cxnLst>
                  <a:rect l="0" t="0" r="r" b="b"/>
                  <a:pathLst>
                    <a:path w="49" h="50">
                      <a:moveTo>
                        <a:pt x="49" y="25"/>
                      </a:move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6"/>
                      </a:lnTo>
                      <a:lnTo>
                        <a:pt x="34" y="2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48"/>
                      </a:lnTo>
                      <a:lnTo>
                        <a:pt x="19" y="50"/>
                      </a:lnTo>
                      <a:lnTo>
                        <a:pt x="24" y="50"/>
                      </a:lnTo>
                      <a:lnTo>
                        <a:pt x="30" y="50"/>
                      </a:lnTo>
                      <a:lnTo>
                        <a:pt x="34" y="48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5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6"/>
                      </a:lnTo>
                      <a:lnTo>
                        <a:pt x="34" y="2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48"/>
                      </a:lnTo>
                      <a:lnTo>
                        <a:pt x="19" y="50"/>
                      </a:lnTo>
                      <a:lnTo>
                        <a:pt x="24" y="50"/>
                      </a:lnTo>
                      <a:lnTo>
                        <a:pt x="30" y="50"/>
                      </a:lnTo>
                      <a:lnTo>
                        <a:pt x="34" y="48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5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FF8587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2" name="Freeform 1171"/>
                <p:cNvSpPr>
                  <a:spLocks/>
                </p:cNvSpPr>
                <p:nvPr/>
              </p:nvSpPr>
              <p:spPr bwMode="auto">
                <a:xfrm>
                  <a:off x="2158" y="1365"/>
                  <a:ext cx="49" cy="50"/>
                </a:xfrm>
                <a:custGeom>
                  <a:avLst/>
                  <a:gdLst/>
                  <a:ahLst/>
                  <a:cxnLst>
                    <a:cxn ang="0">
                      <a:pos x="49" y="22"/>
                    </a:cxn>
                    <a:cxn ang="0">
                      <a:pos x="46" y="12"/>
                    </a:cxn>
                    <a:cxn ang="0">
                      <a:pos x="38" y="6"/>
                    </a:cxn>
                    <a:cxn ang="0">
                      <a:pos x="30" y="2"/>
                    </a:cxn>
                    <a:cxn ang="0">
                      <a:pos x="19" y="2"/>
                    </a:cxn>
                    <a:cxn ang="0">
                      <a:pos x="11" y="6"/>
                    </a:cxn>
                    <a:cxn ang="0">
                      <a:pos x="3" y="12"/>
                    </a:cxn>
                    <a:cxn ang="0">
                      <a:pos x="0" y="22"/>
                    </a:cxn>
                    <a:cxn ang="0">
                      <a:pos x="0" y="31"/>
                    </a:cxn>
                    <a:cxn ang="0">
                      <a:pos x="3" y="41"/>
                    </a:cxn>
                    <a:cxn ang="0">
                      <a:pos x="11" y="46"/>
                    </a:cxn>
                    <a:cxn ang="0">
                      <a:pos x="19" y="50"/>
                    </a:cxn>
                    <a:cxn ang="0">
                      <a:pos x="30" y="50"/>
                    </a:cxn>
                    <a:cxn ang="0">
                      <a:pos x="38" y="46"/>
                    </a:cxn>
                    <a:cxn ang="0">
                      <a:pos x="46" y="41"/>
                    </a:cxn>
                    <a:cxn ang="0">
                      <a:pos x="49" y="31"/>
                    </a:cxn>
                    <a:cxn ang="0">
                      <a:pos x="49" y="25"/>
                    </a:cxn>
                    <a:cxn ang="0">
                      <a:pos x="47" y="16"/>
                    </a:cxn>
                    <a:cxn ang="0">
                      <a:pos x="42" y="8"/>
                    </a:cxn>
                    <a:cxn ang="0">
                      <a:pos x="34" y="4"/>
                    </a:cxn>
                    <a:cxn ang="0">
                      <a:pos x="24" y="2"/>
                    </a:cxn>
                    <a:cxn ang="0">
                      <a:pos x="15" y="4"/>
                    </a:cxn>
                    <a:cxn ang="0">
                      <a:pos x="7" y="8"/>
                    </a:cxn>
                    <a:cxn ang="0">
                      <a:pos x="1" y="16"/>
                    </a:cxn>
                    <a:cxn ang="0">
                      <a:pos x="0" y="25"/>
                    </a:cxn>
                    <a:cxn ang="0">
                      <a:pos x="1" y="35"/>
                    </a:cxn>
                    <a:cxn ang="0">
                      <a:pos x="7" y="43"/>
                    </a:cxn>
                    <a:cxn ang="0">
                      <a:pos x="15" y="48"/>
                    </a:cxn>
                    <a:cxn ang="0">
                      <a:pos x="24" y="50"/>
                    </a:cxn>
                    <a:cxn ang="0">
                      <a:pos x="34" y="48"/>
                    </a:cxn>
                    <a:cxn ang="0">
                      <a:pos x="42" y="43"/>
                    </a:cxn>
                    <a:cxn ang="0">
                      <a:pos x="47" y="35"/>
                    </a:cxn>
                    <a:cxn ang="0">
                      <a:pos x="49" y="25"/>
                    </a:cxn>
                  </a:cxnLst>
                  <a:rect l="0" t="0" r="r" b="b"/>
                  <a:pathLst>
                    <a:path w="49" h="50">
                      <a:moveTo>
                        <a:pt x="49" y="25"/>
                      </a:move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6"/>
                      </a:lnTo>
                      <a:lnTo>
                        <a:pt x="34" y="2"/>
                      </a:lnTo>
                      <a:lnTo>
                        <a:pt x="30" y="2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5" y="2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7" y="45"/>
                      </a:lnTo>
                      <a:lnTo>
                        <a:pt x="11" y="46"/>
                      </a:lnTo>
                      <a:lnTo>
                        <a:pt x="15" y="48"/>
                      </a:lnTo>
                      <a:lnTo>
                        <a:pt x="19" y="50"/>
                      </a:lnTo>
                      <a:lnTo>
                        <a:pt x="24" y="50"/>
                      </a:lnTo>
                      <a:lnTo>
                        <a:pt x="30" y="50"/>
                      </a:lnTo>
                      <a:lnTo>
                        <a:pt x="34" y="48"/>
                      </a:lnTo>
                      <a:lnTo>
                        <a:pt x="38" y="46"/>
                      </a:lnTo>
                      <a:lnTo>
                        <a:pt x="42" y="45"/>
                      </a:lnTo>
                      <a:lnTo>
                        <a:pt x="46" y="41"/>
                      </a:lnTo>
                      <a:lnTo>
                        <a:pt x="47" y="35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lnTo>
                        <a:pt x="49" y="22"/>
                      </a:lnTo>
                      <a:lnTo>
                        <a:pt x="47" y="16"/>
                      </a:lnTo>
                      <a:lnTo>
                        <a:pt x="46" y="12"/>
                      </a:lnTo>
                      <a:lnTo>
                        <a:pt x="42" y="8"/>
                      </a:lnTo>
                      <a:lnTo>
                        <a:pt x="38" y="6"/>
                      </a:lnTo>
                      <a:lnTo>
                        <a:pt x="34" y="4"/>
                      </a:lnTo>
                      <a:lnTo>
                        <a:pt x="30" y="2"/>
                      </a:lnTo>
                      <a:lnTo>
                        <a:pt x="24" y="2"/>
                      </a:lnTo>
                      <a:lnTo>
                        <a:pt x="19" y="2"/>
                      </a:lnTo>
                      <a:lnTo>
                        <a:pt x="15" y="4"/>
                      </a:lnTo>
                      <a:lnTo>
                        <a:pt x="11" y="6"/>
                      </a:lnTo>
                      <a:lnTo>
                        <a:pt x="7" y="8"/>
                      </a:lnTo>
                      <a:lnTo>
                        <a:pt x="3" y="12"/>
                      </a:lnTo>
                      <a:lnTo>
                        <a:pt x="1" y="16"/>
                      </a:lnTo>
                      <a:lnTo>
                        <a:pt x="0" y="22"/>
                      </a:lnTo>
                      <a:lnTo>
                        <a:pt x="0" y="25"/>
                      </a:lnTo>
                      <a:lnTo>
                        <a:pt x="0" y="31"/>
                      </a:lnTo>
                      <a:lnTo>
                        <a:pt x="1" y="35"/>
                      </a:lnTo>
                      <a:lnTo>
                        <a:pt x="3" y="41"/>
                      </a:lnTo>
                      <a:lnTo>
                        <a:pt x="7" y="43"/>
                      </a:lnTo>
                      <a:lnTo>
                        <a:pt x="11" y="46"/>
                      </a:lnTo>
                      <a:lnTo>
                        <a:pt x="15" y="48"/>
                      </a:lnTo>
                      <a:lnTo>
                        <a:pt x="19" y="50"/>
                      </a:lnTo>
                      <a:lnTo>
                        <a:pt x="24" y="50"/>
                      </a:lnTo>
                      <a:lnTo>
                        <a:pt x="30" y="50"/>
                      </a:lnTo>
                      <a:lnTo>
                        <a:pt x="34" y="48"/>
                      </a:lnTo>
                      <a:lnTo>
                        <a:pt x="38" y="46"/>
                      </a:lnTo>
                      <a:lnTo>
                        <a:pt x="42" y="43"/>
                      </a:lnTo>
                      <a:lnTo>
                        <a:pt x="46" y="41"/>
                      </a:lnTo>
                      <a:lnTo>
                        <a:pt x="47" y="35"/>
                      </a:lnTo>
                      <a:lnTo>
                        <a:pt x="49" y="31"/>
                      </a:lnTo>
                      <a:lnTo>
                        <a:pt x="49" y="25"/>
                      </a:lnTo>
                      <a:lnTo>
                        <a:pt x="49" y="25"/>
                      </a:lnTo>
                      <a:close/>
                    </a:path>
                  </a:pathLst>
                </a:custGeom>
                <a:solidFill>
                  <a:srgbClr val="FF868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3" name="Freeform 1172"/>
                <p:cNvSpPr>
                  <a:spLocks/>
                </p:cNvSpPr>
                <p:nvPr/>
              </p:nvSpPr>
              <p:spPr bwMode="auto">
                <a:xfrm>
                  <a:off x="2158" y="1367"/>
                  <a:ext cx="49" cy="48"/>
                </a:xfrm>
                <a:custGeom>
                  <a:avLst/>
                  <a:gdLst/>
                  <a:ahLst/>
                  <a:cxnLst>
                    <a:cxn ang="0">
                      <a:pos x="49" y="20"/>
                    </a:cxn>
                    <a:cxn ang="0">
                      <a:pos x="46" y="10"/>
                    </a:cxn>
                    <a:cxn ang="0">
                      <a:pos x="38" y="4"/>
                    </a:cxn>
                    <a:cxn ang="0">
                      <a:pos x="30" y="0"/>
                    </a:cxn>
                    <a:cxn ang="0">
                      <a:pos x="19" y="0"/>
                    </a:cxn>
                    <a:cxn ang="0">
                      <a:pos x="11" y="4"/>
                    </a:cxn>
                    <a:cxn ang="0">
                      <a:pos x="3" y="10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3" y="39"/>
                    </a:cxn>
                    <a:cxn ang="0">
                      <a:pos x="11" y="44"/>
                    </a:cxn>
                    <a:cxn ang="0">
                      <a:pos x="19" y="48"/>
                    </a:cxn>
                    <a:cxn ang="0">
                      <a:pos x="30" y="48"/>
                    </a:cxn>
                    <a:cxn ang="0">
                      <a:pos x="38" y="44"/>
                    </a:cxn>
                    <a:cxn ang="0">
                      <a:pos x="46" y="39"/>
                    </a:cxn>
                    <a:cxn ang="0">
                      <a:pos x="49" y="29"/>
                    </a:cxn>
                    <a:cxn ang="0">
                      <a:pos x="49" y="23"/>
                    </a:cxn>
                    <a:cxn ang="0">
                      <a:pos x="47" y="14"/>
                    </a:cxn>
                    <a:cxn ang="0">
                      <a:pos x="42" y="6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4"/>
                    </a:cxn>
                    <a:cxn ang="0">
                      <a:pos x="0" y="23"/>
                    </a:cxn>
                    <a:cxn ang="0">
                      <a:pos x="1" y="33"/>
                    </a:cxn>
                    <a:cxn ang="0">
                      <a:pos x="7" y="41"/>
                    </a:cxn>
                    <a:cxn ang="0">
                      <a:pos x="15" y="46"/>
                    </a:cxn>
                    <a:cxn ang="0">
                      <a:pos x="24" y="48"/>
                    </a:cxn>
                    <a:cxn ang="0">
                      <a:pos x="34" y="46"/>
                    </a:cxn>
                    <a:cxn ang="0">
                      <a:pos x="42" y="41"/>
                    </a:cxn>
                    <a:cxn ang="0">
                      <a:pos x="47" y="33"/>
                    </a:cxn>
                    <a:cxn ang="0">
                      <a:pos x="49" y="23"/>
                    </a:cxn>
                  </a:cxnLst>
                  <a:rect l="0" t="0" r="r" b="b"/>
                  <a:pathLst>
                    <a:path w="49" h="48">
                      <a:moveTo>
                        <a:pt x="49" y="23"/>
                      </a:moveTo>
                      <a:lnTo>
                        <a:pt x="49" y="20"/>
                      </a:lnTo>
                      <a:lnTo>
                        <a:pt x="47" y="14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1" y="33"/>
                      </a:lnTo>
                      <a:lnTo>
                        <a:pt x="3" y="39"/>
                      </a:lnTo>
                      <a:lnTo>
                        <a:pt x="7" y="41"/>
                      </a:lnTo>
                      <a:lnTo>
                        <a:pt x="11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4" y="46"/>
                      </a:lnTo>
                      <a:lnTo>
                        <a:pt x="38" y="44"/>
                      </a:lnTo>
                      <a:lnTo>
                        <a:pt x="42" y="41"/>
                      </a:lnTo>
                      <a:lnTo>
                        <a:pt x="46" y="39"/>
                      </a:lnTo>
                      <a:lnTo>
                        <a:pt x="47" y="33"/>
                      </a:lnTo>
                      <a:lnTo>
                        <a:pt x="49" y="29"/>
                      </a:lnTo>
                      <a:lnTo>
                        <a:pt x="49" y="23"/>
                      </a:lnTo>
                      <a:lnTo>
                        <a:pt x="49" y="23"/>
                      </a:lnTo>
                      <a:lnTo>
                        <a:pt x="47" y="20"/>
                      </a:lnTo>
                      <a:lnTo>
                        <a:pt x="47" y="14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1" y="20"/>
                      </a:lnTo>
                      <a:lnTo>
                        <a:pt x="0" y="23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7" y="41"/>
                      </a:lnTo>
                      <a:lnTo>
                        <a:pt x="11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4" y="46"/>
                      </a:lnTo>
                      <a:lnTo>
                        <a:pt x="38" y="44"/>
                      </a:lnTo>
                      <a:lnTo>
                        <a:pt x="42" y="41"/>
                      </a:lnTo>
                      <a:lnTo>
                        <a:pt x="46" y="37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9" y="23"/>
                      </a:lnTo>
                      <a:lnTo>
                        <a:pt x="49" y="23"/>
                      </a:lnTo>
                      <a:close/>
                    </a:path>
                  </a:pathLst>
                </a:custGeom>
                <a:solidFill>
                  <a:srgbClr val="FF878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4" name="Freeform 1173"/>
                <p:cNvSpPr>
                  <a:spLocks/>
                </p:cNvSpPr>
                <p:nvPr/>
              </p:nvSpPr>
              <p:spPr bwMode="auto">
                <a:xfrm>
                  <a:off x="2158" y="1367"/>
                  <a:ext cx="49" cy="48"/>
                </a:xfrm>
                <a:custGeom>
                  <a:avLst/>
                  <a:gdLst/>
                  <a:ahLst/>
                  <a:cxnLst>
                    <a:cxn ang="0">
                      <a:pos x="47" y="20"/>
                    </a:cxn>
                    <a:cxn ang="0">
                      <a:pos x="46" y="10"/>
                    </a:cxn>
                    <a:cxn ang="0">
                      <a:pos x="38" y="4"/>
                    </a:cxn>
                    <a:cxn ang="0">
                      <a:pos x="30" y="0"/>
                    </a:cxn>
                    <a:cxn ang="0">
                      <a:pos x="19" y="0"/>
                    </a:cxn>
                    <a:cxn ang="0">
                      <a:pos x="11" y="4"/>
                    </a:cxn>
                    <a:cxn ang="0">
                      <a:pos x="3" y="10"/>
                    </a:cxn>
                    <a:cxn ang="0">
                      <a:pos x="1" y="20"/>
                    </a:cxn>
                    <a:cxn ang="0">
                      <a:pos x="1" y="29"/>
                    </a:cxn>
                    <a:cxn ang="0">
                      <a:pos x="3" y="37"/>
                    </a:cxn>
                    <a:cxn ang="0">
                      <a:pos x="11" y="44"/>
                    </a:cxn>
                    <a:cxn ang="0">
                      <a:pos x="19" y="48"/>
                    </a:cxn>
                    <a:cxn ang="0">
                      <a:pos x="30" y="48"/>
                    </a:cxn>
                    <a:cxn ang="0">
                      <a:pos x="38" y="44"/>
                    </a:cxn>
                    <a:cxn ang="0">
                      <a:pos x="46" y="37"/>
                    </a:cxn>
                    <a:cxn ang="0">
                      <a:pos x="47" y="29"/>
                    </a:cxn>
                    <a:cxn ang="0">
                      <a:pos x="49" y="23"/>
                    </a:cxn>
                    <a:cxn ang="0">
                      <a:pos x="47" y="14"/>
                    </a:cxn>
                    <a:cxn ang="0">
                      <a:pos x="42" y="6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4"/>
                    </a:cxn>
                    <a:cxn ang="0">
                      <a:pos x="0" y="23"/>
                    </a:cxn>
                    <a:cxn ang="0">
                      <a:pos x="1" y="33"/>
                    </a:cxn>
                    <a:cxn ang="0">
                      <a:pos x="7" y="41"/>
                    </a:cxn>
                    <a:cxn ang="0">
                      <a:pos x="15" y="46"/>
                    </a:cxn>
                    <a:cxn ang="0">
                      <a:pos x="24" y="48"/>
                    </a:cxn>
                    <a:cxn ang="0">
                      <a:pos x="34" y="46"/>
                    </a:cxn>
                    <a:cxn ang="0">
                      <a:pos x="42" y="41"/>
                    </a:cxn>
                    <a:cxn ang="0">
                      <a:pos x="47" y="33"/>
                    </a:cxn>
                    <a:cxn ang="0">
                      <a:pos x="49" y="23"/>
                    </a:cxn>
                  </a:cxnLst>
                  <a:rect l="0" t="0" r="r" b="b"/>
                  <a:pathLst>
                    <a:path w="49" h="48">
                      <a:moveTo>
                        <a:pt x="49" y="23"/>
                      </a:moveTo>
                      <a:lnTo>
                        <a:pt x="47" y="20"/>
                      </a:lnTo>
                      <a:lnTo>
                        <a:pt x="47" y="14"/>
                      </a:lnTo>
                      <a:lnTo>
                        <a:pt x="46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3" y="10"/>
                      </a:lnTo>
                      <a:lnTo>
                        <a:pt x="1" y="14"/>
                      </a:lnTo>
                      <a:lnTo>
                        <a:pt x="1" y="20"/>
                      </a:lnTo>
                      <a:lnTo>
                        <a:pt x="0" y="23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3" y="37"/>
                      </a:lnTo>
                      <a:lnTo>
                        <a:pt x="7" y="41"/>
                      </a:lnTo>
                      <a:lnTo>
                        <a:pt x="11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4" y="46"/>
                      </a:lnTo>
                      <a:lnTo>
                        <a:pt x="38" y="44"/>
                      </a:lnTo>
                      <a:lnTo>
                        <a:pt x="42" y="41"/>
                      </a:lnTo>
                      <a:lnTo>
                        <a:pt x="46" y="37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9" y="23"/>
                      </a:lnTo>
                      <a:lnTo>
                        <a:pt x="49" y="23"/>
                      </a:lnTo>
                      <a:lnTo>
                        <a:pt x="47" y="20"/>
                      </a:lnTo>
                      <a:lnTo>
                        <a:pt x="47" y="14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5" y="10"/>
                      </a:lnTo>
                      <a:lnTo>
                        <a:pt x="1" y="14"/>
                      </a:lnTo>
                      <a:lnTo>
                        <a:pt x="1" y="20"/>
                      </a:lnTo>
                      <a:lnTo>
                        <a:pt x="0" y="23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5" y="37"/>
                      </a:lnTo>
                      <a:lnTo>
                        <a:pt x="7" y="41"/>
                      </a:lnTo>
                      <a:lnTo>
                        <a:pt x="11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4" y="46"/>
                      </a:lnTo>
                      <a:lnTo>
                        <a:pt x="38" y="44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9" y="23"/>
                      </a:lnTo>
                      <a:lnTo>
                        <a:pt x="49" y="23"/>
                      </a:lnTo>
                      <a:close/>
                    </a:path>
                  </a:pathLst>
                </a:custGeom>
                <a:solidFill>
                  <a:srgbClr val="FF888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5" name="Freeform 1174"/>
                <p:cNvSpPr>
                  <a:spLocks/>
                </p:cNvSpPr>
                <p:nvPr/>
              </p:nvSpPr>
              <p:spPr bwMode="auto">
                <a:xfrm>
                  <a:off x="2158" y="1367"/>
                  <a:ext cx="49" cy="48"/>
                </a:xfrm>
                <a:custGeom>
                  <a:avLst/>
                  <a:gdLst/>
                  <a:ahLst/>
                  <a:cxnLst>
                    <a:cxn ang="0">
                      <a:pos x="47" y="20"/>
                    </a:cxn>
                    <a:cxn ang="0">
                      <a:pos x="44" y="10"/>
                    </a:cxn>
                    <a:cxn ang="0">
                      <a:pos x="38" y="4"/>
                    </a:cxn>
                    <a:cxn ang="0">
                      <a:pos x="30" y="0"/>
                    </a:cxn>
                    <a:cxn ang="0">
                      <a:pos x="19" y="0"/>
                    </a:cxn>
                    <a:cxn ang="0">
                      <a:pos x="11" y="4"/>
                    </a:cxn>
                    <a:cxn ang="0">
                      <a:pos x="5" y="10"/>
                    </a:cxn>
                    <a:cxn ang="0">
                      <a:pos x="1" y="20"/>
                    </a:cxn>
                    <a:cxn ang="0">
                      <a:pos x="1" y="29"/>
                    </a:cxn>
                    <a:cxn ang="0">
                      <a:pos x="5" y="37"/>
                    </a:cxn>
                    <a:cxn ang="0">
                      <a:pos x="11" y="44"/>
                    </a:cxn>
                    <a:cxn ang="0">
                      <a:pos x="19" y="48"/>
                    </a:cxn>
                    <a:cxn ang="0">
                      <a:pos x="30" y="48"/>
                    </a:cxn>
                    <a:cxn ang="0">
                      <a:pos x="38" y="44"/>
                    </a:cxn>
                    <a:cxn ang="0">
                      <a:pos x="44" y="37"/>
                    </a:cxn>
                    <a:cxn ang="0">
                      <a:pos x="47" y="29"/>
                    </a:cxn>
                    <a:cxn ang="0">
                      <a:pos x="47" y="23"/>
                    </a:cxn>
                    <a:cxn ang="0">
                      <a:pos x="47" y="14"/>
                    </a:cxn>
                    <a:cxn ang="0">
                      <a:pos x="42" y="8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1" y="14"/>
                    </a:cxn>
                    <a:cxn ang="0">
                      <a:pos x="0" y="23"/>
                    </a:cxn>
                    <a:cxn ang="0">
                      <a:pos x="1" y="33"/>
                    </a:cxn>
                    <a:cxn ang="0">
                      <a:pos x="7" y="41"/>
                    </a:cxn>
                    <a:cxn ang="0">
                      <a:pos x="15" y="46"/>
                    </a:cxn>
                    <a:cxn ang="0">
                      <a:pos x="24" y="48"/>
                    </a:cxn>
                    <a:cxn ang="0">
                      <a:pos x="34" y="46"/>
                    </a:cxn>
                    <a:cxn ang="0">
                      <a:pos x="42" y="41"/>
                    </a:cxn>
                    <a:cxn ang="0">
                      <a:pos x="47" y="33"/>
                    </a:cxn>
                    <a:cxn ang="0">
                      <a:pos x="47" y="23"/>
                    </a:cxn>
                  </a:cxnLst>
                  <a:rect l="0" t="0" r="r" b="b"/>
                  <a:pathLst>
                    <a:path w="49" h="48">
                      <a:moveTo>
                        <a:pt x="49" y="23"/>
                      </a:moveTo>
                      <a:lnTo>
                        <a:pt x="47" y="20"/>
                      </a:lnTo>
                      <a:lnTo>
                        <a:pt x="47" y="14"/>
                      </a:lnTo>
                      <a:lnTo>
                        <a:pt x="44" y="10"/>
                      </a:lnTo>
                      <a:lnTo>
                        <a:pt x="42" y="6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6"/>
                      </a:lnTo>
                      <a:lnTo>
                        <a:pt x="5" y="10"/>
                      </a:lnTo>
                      <a:lnTo>
                        <a:pt x="1" y="14"/>
                      </a:lnTo>
                      <a:lnTo>
                        <a:pt x="1" y="20"/>
                      </a:lnTo>
                      <a:lnTo>
                        <a:pt x="0" y="23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5" y="37"/>
                      </a:lnTo>
                      <a:lnTo>
                        <a:pt x="7" y="41"/>
                      </a:lnTo>
                      <a:lnTo>
                        <a:pt x="11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4" y="46"/>
                      </a:lnTo>
                      <a:lnTo>
                        <a:pt x="38" y="44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9" y="23"/>
                      </a:lnTo>
                      <a:lnTo>
                        <a:pt x="47" y="23"/>
                      </a:lnTo>
                      <a:lnTo>
                        <a:pt x="47" y="20"/>
                      </a:lnTo>
                      <a:lnTo>
                        <a:pt x="47" y="14"/>
                      </a:lnTo>
                      <a:lnTo>
                        <a:pt x="44" y="10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0"/>
                      </a:lnTo>
                      <a:lnTo>
                        <a:pt x="1" y="14"/>
                      </a:lnTo>
                      <a:lnTo>
                        <a:pt x="1" y="20"/>
                      </a:lnTo>
                      <a:lnTo>
                        <a:pt x="0" y="23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5" y="37"/>
                      </a:lnTo>
                      <a:lnTo>
                        <a:pt x="7" y="41"/>
                      </a:lnTo>
                      <a:lnTo>
                        <a:pt x="11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4" y="46"/>
                      </a:lnTo>
                      <a:lnTo>
                        <a:pt x="38" y="44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7" y="23"/>
                      </a:lnTo>
                      <a:lnTo>
                        <a:pt x="49" y="23"/>
                      </a:lnTo>
                      <a:close/>
                    </a:path>
                  </a:pathLst>
                </a:custGeom>
                <a:solidFill>
                  <a:srgbClr val="FF888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6" name="Freeform 1175"/>
                <p:cNvSpPr>
                  <a:spLocks/>
                </p:cNvSpPr>
                <p:nvPr/>
              </p:nvSpPr>
              <p:spPr bwMode="auto">
                <a:xfrm>
                  <a:off x="2158" y="1367"/>
                  <a:ext cx="47" cy="48"/>
                </a:xfrm>
                <a:custGeom>
                  <a:avLst/>
                  <a:gdLst/>
                  <a:ahLst/>
                  <a:cxnLst>
                    <a:cxn ang="0">
                      <a:pos x="47" y="20"/>
                    </a:cxn>
                    <a:cxn ang="0">
                      <a:pos x="44" y="10"/>
                    </a:cxn>
                    <a:cxn ang="0">
                      <a:pos x="38" y="4"/>
                    </a:cxn>
                    <a:cxn ang="0">
                      <a:pos x="30" y="0"/>
                    </a:cxn>
                    <a:cxn ang="0">
                      <a:pos x="19" y="0"/>
                    </a:cxn>
                    <a:cxn ang="0">
                      <a:pos x="11" y="4"/>
                    </a:cxn>
                    <a:cxn ang="0">
                      <a:pos x="5" y="10"/>
                    </a:cxn>
                    <a:cxn ang="0">
                      <a:pos x="1" y="20"/>
                    </a:cxn>
                    <a:cxn ang="0">
                      <a:pos x="1" y="29"/>
                    </a:cxn>
                    <a:cxn ang="0">
                      <a:pos x="5" y="37"/>
                    </a:cxn>
                    <a:cxn ang="0">
                      <a:pos x="11" y="44"/>
                    </a:cxn>
                    <a:cxn ang="0">
                      <a:pos x="19" y="48"/>
                    </a:cxn>
                    <a:cxn ang="0">
                      <a:pos x="30" y="48"/>
                    </a:cxn>
                    <a:cxn ang="0">
                      <a:pos x="38" y="44"/>
                    </a:cxn>
                    <a:cxn ang="0">
                      <a:pos x="44" y="37"/>
                    </a:cxn>
                    <a:cxn ang="0">
                      <a:pos x="47" y="29"/>
                    </a:cxn>
                    <a:cxn ang="0">
                      <a:pos x="47" y="23"/>
                    </a:cxn>
                    <a:cxn ang="0">
                      <a:pos x="46" y="16"/>
                    </a:cxn>
                    <a:cxn ang="0">
                      <a:pos x="42" y="8"/>
                    </a:cxn>
                    <a:cxn ang="0">
                      <a:pos x="34" y="2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7" y="8"/>
                    </a:cxn>
                    <a:cxn ang="0">
                      <a:pos x="3" y="16"/>
                    </a:cxn>
                    <a:cxn ang="0">
                      <a:pos x="1" y="23"/>
                    </a:cxn>
                    <a:cxn ang="0">
                      <a:pos x="3" y="33"/>
                    </a:cxn>
                    <a:cxn ang="0">
                      <a:pos x="7" y="41"/>
                    </a:cxn>
                    <a:cxn ang="0">
                      <a:pos x="15" y="46"/>
                    </a:cxn>
                    <a:cxn ang="0">
                      <a:pos x="24" y="48"/>
                    </a:cxn>
                    <a:cxn ang="0">
                      <a:pos x="34" y="46"/>
                    </a:cxn>
                    <a:cxn ang="0">
                      <a:pos x="42" y="41"/>
                    </a:cxn>
                    <a:cxn ang="0">
                      <a:pos x="46" y="33"/>
                    </a:cxn>
                    <a:cxn ang="0">
                      <a:pos x="47" y="23"/>
                    </a:cxn>
                  </a:cxnLst>
                  <a:rect l="0" t="0" r="r" b="b"/>
                  <a:pathLst>
                    <a:path w="47" h="48">
                      <a:moveTo>
                        <a:pt x="47" y="23"/>
                      </a:moveTo>
                      <a:lnTo>
                        <a:pt x="47" y="20"/>
                      </a:lnTo>
                      <a:lnTo>
                        <a:pt x="47" y="14"/>
                      </a:lnTo>
                      <a:lnTo>
                        <a:pt x="44" y="10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30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0"/>
                      </a:lnTo>
                      <a:lnTo>
                        <a:pt x="1" y="14"/>
                      </a:lnTo>
                      <a:lnTo>
                        <a:pt x="1" y="20"/>
                      </a:lnTo>
                      <a:lnTo>
                        <a:pt x="0" y="23"/>
                      </a:lnTo>
                      <a:lnTo>
                        <a:pt x="1" y="29"/>
                      </a:lnTo>
                      <a:lnTo>
                        <a:pt x="1" y="33"/>
                      </a:lnTo>
                      <a:lnTo>
                        <a:pt x="5" y="37"/>
                      </a:lnTo>
                      <a:lnTo>
                        <a:pt x="7" y="41"/>
                      </a:lnTo>
                      <a:lnTo>
                        <a:pt x="11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4" y="48"/>
                      </a:lnTo>
                      <a:lnTo>
                        <a:pt x="30" y="48"/>
                      </a:lnTo>
                      <a:lnTo>
                        <a:pt x="34" y="46"/>
                      </a:lnTo>
                      <a:lnTo>
                        <a:pt x="38" y="44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7" y="33"/>
                      </a:lnTo>
                      <a:lnTo>
                        <a:pt x="47" y="29"/>
                      </a:lnTo>
                      <a:lnTo>
                        <a:pt x="47" y="23"/>
                      </a:lnTo>
                      <a:lnTo>
                        <a:pt x="47" y="23"/>
                      </a:lnTo>
                      <a:lnTo>
                        <a:pt x="47" y="20"/>
                      </a:lnTo>
                      <a:lnTo>
                        <a:pt x="46" y="16"/>
                      </a:lnTo>
                      <a:lnTo>
                        <a:pt x="44" y="10"/>
                      </a:lnTo>
                      <a:lnTo>
                        <a:pt x="42" y="8"/>
                      </a:lnTo>
                      <a:lnTo>
                        <a:pt x="38" y="4"/>
                      </a:lnTo>
                      <a:lnTo>
                        <a:pt x="34" y="2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19" y="0"/>
                      </a:lnTo>
                      <a:lnTo>
                        <a:pt x="15" y="2"/>
                      </a:lnTo>
                      <a:lnTo>
                        <a:pt x="11" y="4"/>
                      </a:lnTo>
                      <a:lnTo>
                        <a:pt x="7" y="8"/>
                      </a:lnTo>
                      <a:lnTo>
                        <a:pt x="5" y="10"/>
                      </a:lnTo>
                      <a:lnTo>
                        <a:pt x="3" y="16"/>
                      </a:lnTo>
                      <a:lnTo>
                        <a:pt x="1" y="20"/>
                      </a:lnTo>
                      <a:lnTo>
                        <a:pt x="1" y="23"/>
                      </a:lnTo>
                      <a:lnTo>
                        <a:pt x="1" y="29"/>
                      </a:lnTo>
                      <a:lnTo>
                        <a:pt x="3" y="33"/>
                      </a:lnTo>
                      <a:lnTo>
                        <a:pt x="5" y="37"/>
                      </a:lnTo>
                      <a:lnTo>
                        <a:pt x="7" y="41"/>
                      </a:lnTo>
                      <a:lnTo>
                        <a:pt x="11" y="44"/>
                      </a:lnTo>
                      <a:lnTo>
                        <a:pt x="15" y="46"/>
                      </a:lnTo>
                      <a:lnTo>
                        <a:pt x="19" y="48"/>
                      </a:lnTo>
                      <a:lnTo>
                        <a:pt x="24" y="48"/>
                      </a:lnTo>
                      <a:lnTo>
                        <a:pt x="28" y="48"/>
                      </a:lnTo>
                      <a:lnTo>
                        <a:pt x="34" y="46"/>
                      </a:lnTo>
                      <a:lnTo>
                        <a:pt x="38" y="44"/>
                      </a:lnTo>
                      <a:lnTo>
                        <a:pt x="42" y="41"/>
                      </a:lnTo>
                      <a:lnTo>
                        <a:pt x="44" y="37"/>
                      </a:lnTo>
                      <a:lnTo>
                        <a:pt x="46" y="33"/>
                      </a:lnTo>
                      <a:lnTo>
                        <a:pt x="47" y="29"/>
                      </a:lnTo>
                      <a:lnTo>
                        <a:pt x="47" y="23"/>
                      </a:lnTo>
                      <a:lnTo>
                        <a:pt x="47" y="23"/>
                      </a:lnTo>
                      <a:close/>
                    </a:path>
                  </a:pathLst>
                </a:custGeom>
                <a:solidFill>
                  <a:srgbClr val="FF898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7" name="Freeform 1176"/>
                <p:cNvSpPr>
                  <a:spLocks/>
                </p:cNvSpPr>
                <p:nvPr/>
              </p:nvSpPr>
              <p:spPr bwMode="auto">
                <a:xfrm>
                  <a:off x="2159" y="1367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46" y="20"/>
                    </a:cxn>
                    <a:cxn ang="0">
                      <a:pos x="43" y="10"/>
                    </a:cxn>
                    <a:cxn ang="0">
                      <a:pos x="37" y="4"/>
                    </a:cxn>
                    <a:cxn ang="0">
                      <a:pos x="27" y="0"/>
                    </a:cxn>
                    <a:cxn ang="0">
                      <a:pos x="18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4"/>
                    </a:cxn>
                    <a:cxn ang="0">
                      <a:pos x="18" y="48"/>
                    </a:cxn>
                    <a:cxn ang="0">
                      <a:pos x="27" y="48"/>
                    </a:cxn>
                    <a:cxn ang="0">
                      <a:pos x="37" y="44"/>
                    </a:cxn>
                    <a:cxn ang="0">
                      <a:pos x="43" y="37"/>
                    </a:cxn>
                    <a:cxn ang="0">
                      <a:pos x="46" y="29"/>
                    </a:cxn>
                    <a:cxn ang="0">
                      <a:pos x="46" y="23"/>
                    </a:cxn>
                    <a:cxn ang="0">
                      <a:pos x="45" y="16"/>
                    </a:cxn>
                    <a:cxn ang="0">
                      <a:pos x="41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6" y="41"/>
                    </a:cxn>
                    <a:cxn ang="0">
                      <a:pos x="14" y="46"/>
                    </a:cxn>
                    <a:cxn ang="0">
                      <a:pos x="23" y="48"/>
                    </a:cxn>
                    <a:cxn ang="0">
                      <a:pos x="33" y="46"/>
                    </a:cxn>
                    <a:cxn ang="0">
                      <a:pos x="41" y="41"/>
                    </a:cxn>
                    <a:cxn ang="0">
                      <a:pos x="45" y="33"/>
                    </a:cxn>
                    <a:cxn ang="0">
                      <a:pos x="46" y="23"/>
                    </a:cxn>
                  </a:cxnLst>
                  <a:rect l="0" t="0" r="r" b="b"/>
                  <a:pathLst>
                    <a:path w="46" h="48">
                      <a:moveTo>
                        <a:pt x="46" y="23"/>
                      </a:move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0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4"/>
                      </a:lnTo>
                      <a:lnTo>
                        <a:pt x="14" y="46"/>
                      </a:lnTo>
                      <a:lnTo>
                        <a:pt x="18" y="48"/>
                      </a:lnTo>
                      <a:lnTo>
                        <a:pt x="23" y="48"/>
                      </a:lnTo>
                      <a:lnTo>
                        <a:pt x="27" y="48"/>
                      </a:lnTo>
                      <a:lnTo>
                        <a:pt x="33" y="46"/>
                      </a:lnTo>
                      <a:lnTo>
                        <a:pt x="37" y="44"/>
                      </a:lnTo>
                      <a:lnTo>
                        <a:pt x="41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0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4"/>
                      </a:lnTo>
                      <a:lnTo>
                        <a:pt x="14" y="46"/>
                      </a:lnTo>
                      <a:lnTo>
                        <a:pt x="20" y="46"/>
                      </a:lnTo>
                      <a:lnTo>
                        <a:pt x="23" y="48"/>
                      </a:lnTo>
                      <a:lnTo>
                        <a:pt x="27" y="46"/>
                      </a:lnTo>
                      <a:lnTo>
                        <a:pt x="33" y="46"/>
                      </a:lnTo>
                      <a:lnTo>
                        <a:pt x="37" y="44"/>
                      </a:lnTo>
                      <a:lnTo>
                        <a:pt x="41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FF8B8D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8" name="Freeform 1177"/>
                <p:cNvSpPr>
                  <a:spLocks/>
                </p:cNvSpPr>
                <p:nvPr/>
              </p:nvSpPr>
              <p:spPr bwMode="auto">
                <a:xfrm>
                  <a:off x="2159" y="1367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46" y="20"/>
                    </a:cxn>
                    <a:cxn ang="0">
                      <a:pos x="43" y="10"/>
                    </a:cxn>
                    <a:cxn ang="0">
                      <a:pos x="37" y="4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0" y="4"/>
                    </a:cxn>
                    <a:cxn ang="0">
                      <a:pos x="4" y="10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4"/>
                    </a:cxn>
                    <a:cxn ang="0">
                      <a:pos x="20" y="46"/>
                    </a:cxn>
                    <a:cxn ang="0">
                      <a:pos x="27" y="46"/>
                    </a:cxn>
                    <a:cxn ang="0">
                      <a:pos x="37" y="44"/>
                    </a:cxn>
                    <a:cxn ang="0">
                      <a:pos x="43" y="37"/>
                    </a:cxn>
                    <a:cxn ang="0">
                      <a:pos x="46" y="29"/>
                    </a:cxn>
                    <a:cxn ang="0">
                      <a:pos x="46" y="23"/>
                    </a:cxn>
                    <a:cxn ang="0">
                      <a:pos x="45" y="16"/>
                    </a:cxn>
                    <a:cxn ang="0">
                      <a:pos x="41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6" y="41"/>
                    </a:cxn>
                    <a:cxn ang="0">
                      <a:pos x="14" y="46"/>
                    </a:cxn>
                    <a:cxn ang="0">
                      <a:pos x="23" y="48"/>
                    </a:cxn>
                    <a:cxn ang="0">
                      <a:pos x="33" y="46"/>
                    </a:cxn>
                    <a:cxn ang="0">
                      <a:pos x="41" y="41"/>
                    </a:cxn>
                    <a:cxn ang="0">
                      <a:pos x="45" y="33"/>
                    </a:cxn>
                    <a:cxn ang="0">
                      <a:pos x="46" y="23"/>
                    </a:cxn>
                  </a:cxnLst>
                  <a:rect l="0" t="0" r="r" b="b"/>
                  <a:pathLst>
                    <a:path w="46" h="48">
                      <a:moveTo>
                        <a:pt x="46" y="23"/>
                      </a:move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0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0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4"/>
                      </a:lnTo>
                      <a:lnTo>
                        <a:pt x="14" y="46"/>
                      </a:lnTo>
                      <a:lnTo>
                        <a:pt x="20" y="46"/>
                      </a:lnTo>
                      <a:lnTo>
                        <a:pt x="23" y="48"/>
                      </a:lnTo>
                      <a:lnTo>
                        <a:pt x="27" y="46"/>
                      </a:lnTo>
                      <a:lnTo>
                        <a:pt x="33" y="46"/>
                      </a:lnTo>
                      <a:lnTo>
                        <a:pt x="37" y="44"/>
                      </a:lnTo>
                      <a:lnTo>
                        <a:pt x="41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2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6"/>
                      </a:lnTo>
                      <a:lnTo>
                        <a:pt x="20" y="46"/>
                      </a:lnTo>
                      <a:lnTo>
                        <a:pt x="23" y="48"/>
                      </a:lnTo>
                      <a:lnTo>
                        <a:pt x="27" y="46"/>
                      </a:lnTo>
                      <a:lnTo>
                        <a:pt x="33" y="46"/>
                      </a:lnTo>
                      <a:lnTo>
                        <a:pt x="37" y="43"/>
                      </a:lnTo>
                      <a:lnTo>
                        <a:pt x="41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FF8C8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69" name="Freeform 1178"/>
                <p:cNvSpPr>
                  <a:spLocks/>
                </p:cNvSpPr>
                <p:nvPr/>
              </p:nvSpPr>
              <p:spPr bwMode="auto">
                <a:xfrm>
                  <a:off x="2159" y="1367"/>
                  <a:ext cx="46" cy="48"/>
                </a:xfrm>
                <a:custGeom>
                  <a:avLst/>
                  <a:gdLst/>
                  <a:ahLst/>
                  <a:cxnLst>
                    <a:cxn ang="0">
                      <a:pos x="46" y="20"/>
                    </a:cxn>
                    <a:cxn ang="0">
                      <a:pos x="43" y="12"/>
                    </a:cxn>
                    <a:cxn ang="0">
                      <a:pos x="37" y="4"/>
                    </a:cxn>
                    <a:cxn ang="0">
                      <a:pos x="27" y="0"/>
                    </a:cxn>
                    <a:cxn ang="0">
                      <a:pos x="20" y="0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3"/>
                    </a:cxn>
                    <a:cxn ang="0">
                      <a:pos x="20" y="46"/>
                    </a:cxn>
                    <a:cxn ang="0">
                      <a:pos x="27" y="46"/>
                    </a:cxn>
                    <a:cxn ang="0">
                      <a:pos x="37" y="43"/>
                    </a:cxn>
                    <a:cxn ang="0">
                      <a:pos x="43" y="37"/>
                    </a:cxn>
                    <a:cxn ang="0">
                      <a:pos x="46" y="29"/>
                    </a:cxn>
                    <a:cxn ang="0">
                      <a:pos x="46" y="23"/>
                    </a:cxn>
                    <a:cxn ang="0">
                      <a:pos x="45" y="16"/>
                    </a:cxn>
                    <a:cxn ang="0">
                      <a:pos x="41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6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6" y="41"/>
                    </a:cxn>
                    <a:cxn ang="0">
                      <a:pos x="14" y="44"/>
                    </a:cxn>
                    <a:cxn ang="0">
                      <a:pos x="23" y="46"/>
                    </a:cxn>
                    <a:cxn ang="0">
                      <a:pos x="33" y="44"/>
                    </a:cxn>
                    <a:cxn ang="0">
                      <a:pos x="41" y="41"/>
                    </a:cxn>
                    <a:cxn ang="0">
                      <a:pos x="45" y="33"/>
                    </a:cxn>
                    <a:cxn ang="0">
                      <a:pos x="46" y="23"/>
                    </a:cxn>
                  </a:cxnLst>
                  <a:rect l="0" t="0" r="r" b="b"/>
                  <a:pathLst>
                    <a:path w="46" h="48">
                      <a:moveTo>
                        <a:pt x="46" y="23"/>
                      </a:move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2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6"/>
                      </a:lnTo>
                      <a:lnTo>
                        <a:pt x="20" y="46"/>
                      </a:lnTo>
                      <a:lnTo>
                        <a:pt x="23" y="48"/>
                      </a:lnTo>
                      <a:lnTo>
                        <a:pt x="27" y="46"/>
                      </a:lnTo>
                      <a:lnTo>
                        <a:pt x="33" y="46"/>
                      </a:lnTo>
                      <a:lnTo>
                        <a:pt x="37" y="43"/>
                      </a:lnTo>
                      <a:lnTo>
                        <a:pt x="41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2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4"/>
                      </a:lnTo>
                      <a:lnTo>
                        <a:pt x="20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3" y="44"/>
                      </a:lnTo>
                      <a:lnTo>
                        <a:pt x="37" y="43"/>
                      </a:lnTo>
                      <a:lnTo>
                        <a:pt x="41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FF8D8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0" name="Freeform 1179"/>
                <p:cNvSpPr>
                  <a:spLocks/>
                </p:cNvSpPr>
                <p:nvPr/>
              </p:nvSpPr>
              <p:spPr bwMode="auto">
                <a:xfrm>
                  <a:off x="2159" y="1367"/>
                  <a:ext cx="46" cy="46"/>
                </a:xfrm>
                <a:custGeom>
                  <a:avLst/>
                  <a:gdLst/>
                  <a:ahLst/>
                  <a:cxnLst>
                    <a:cxn ang="0">
                      <a:pos x="46" y="20"/>
                    </a:cxn>
                    <a:cxn ang="0">
                      <a:pos x="43" y="12"/>
                    </a:cxn>
                    <a:cxn ang="0">
                      <a:pos x="37" y="4"/>
                    </a:cxn>
                    <a:cxn ang="0">
                      <a:pos x="27" y="2"/>
                    </a:cxn>
                    <a:cxn ang="0">
                      <a:pos x="20" y="2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3"/>
                    </a:cxn>
                    <a:cxn ang="0">
                      <a:pos x="20" y="46"/>
                    </a:cxn>
                    <a:cxn ang="0">
                      <a:pos x="27" y="46"/>
                    </a:cxn>
                    <a:cxn ang="0">
                      <a:pos x="37" y="43"/>
                    </a:cxn>
                    <a:cxn ang="0">
                      <a:pos x="43" y="37"/>
                    </a:cxn>
                    <a:cxn ang="0">
                      <a:pos x="46" y="29"/>
                    </a:cxn>
                    <a:cxn ang="0">
                      <a:pos x="46" y="23"/>
                    </a:cxn>
                    <a:cxn ang="0">
                      <a:pos x="45" y="16"/>
                    </a:cxn>
                    <a:cxn ang="0">
                      <a:pos x="39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8" y="41"/>
                    </a:cxn>
                    <a:cxn ang="0">
                      <a:pos x="14" y="44"/>
                    </a:cxn>
                    <a:cxn ang="0">
                      <a:pos x="23" y="46"/>
                    </a:cxn>
                    <a:cxn ang="0">
                      <a:pos x="33" y="44"/>
                    </a:cxn>
                    <a:cxn ang="0">
                      <a:pos x="39" y="41"/>
                    </a:cxn>
                    <a:cxn ang="0">
                      <a:pos x="45" y="33"/>
                    </a:cxn>
                    <a:cxn ang="0">
                      <a:pos x="46" y="23"/>
                    </a:cxn>
                  </a:cxnLst>
                  <a:rect l="0" t="0" r="r" b="b"/>
                  <a:pathLst>
                    <a:path w="46" h="46">
                      <a:moveTo>
                        <a:pt x="46" y="23"/>
                      </a:move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2"/>
                      </a:lnTo>
                      <a:lnTo>
                        <a:pt x="41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6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6" y="41"/>
                      </a:lnTo>
                      <a:lnTo>
                        <a:pt x="10" y="43"/>
                      </a:lnTo>
                      <a:lnTo>
                        <a:pt x="14" y="44"/>
                      </a:lnTo>
                      <a:lnTo>
                        <a:pt x="20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3" y="44"/>
                      </a:lnTo>
                      <a:lnTo>
                        <a:pt x="37" y="43"/>
                      </a:lnTo>
                      <a:lnTo>
                        <a:pt x="41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2"/>
                      </a:lnTo>
                      <a:lnTo>
                        <a:pt x="39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0" y="43"/>
                      </a:lnTo>
                      <a:lnTo>
                        <a:pt x="14" y="44"/>
                      </a:lnTo>
                      <a:lnTo>
                        <a:pt x="20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3" y="44"/>
                      </a:lnTo>
                      <a:lnTo>
                        <a:pt x="37" y="43"/>
                      </a:lnTo>
                      <a:lnTo>
                        <a:pt x="39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FF8D9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  <p:sp>
              <p:nvSpPr>
                <p:cNvPr id="371" name="Freeform 1180"/>
                <p:cNvSpPr>
                  <a:spLocks/>
                </p:cNvSpPr>
                <p:nvPr/>
              </p:nvSpPr>
              <p:spPr bwMode="auto">
                <a:xfrm>
                  <a:off x="2159" y="1367"/>
                  <a:ext cx="46" cy="46"/>
                </a:xfrm>
                <a:custGeom>
                  <a:avLst/>
                  <a:gdLst/>
                  <a:ahLst/>
                  <a:cxnLst>
                    <a:cxn ang="0">
                      <a:pos x="46" y="20"/>
                    </a:cxn>
                    <a:cxn ang="0">
                      <a:pos x="43" y="12"/>
                    </a:cxn>
                    <a:cxn ang="0">
                      <a:pos x="37" y="4"/>
                    </a:cxn>
                    <a:cxn ang="0">
                      <a:pos x="27" y="2"/>
                    </a:cxn>
                    <a:cxn ang="0">
                      <a:pos x="20" y="2"/>
                    </a:cxn>
                    <a:cxn ang="0">
                      <a:pos x="10" y="4"/>
                    </a:cxn>
                    <a:cxn ang="0">
                      <a:pos x="4" y="12"/>
                    </a:cxn>
                    <a:cxn ang="0">
                      <a:pos x="0" y="20"/>
                    </a:cxn>
                    <a:cxn ang="0">
                      <a:pos x="0" y="29"/>
                    </a:cxn>
                    <a:cxn ang="0">
                      <a:pos x="4" y="37"/>
                    </a:cxn>
                    <a:cxn ang="0">
                      <a:pos x="10" y="43"/>
                    </a:cxn>
                    <a:cxn ang="0">
                      <a:pos x="20" y="46"/>
                    </a:cxn>
                    <a:cxn ang="0">
                      <a:pos x="27" y="46"/>
                    </a:cxn>
                    <a:cxn ang="0">
                      <a:pos x="37" y="43"/>
                    </a:cxn>
                    <a:cxn ang="0">
                      <a:pos x="43" y="37"/>
                    </a:cxn>
                    <a:cxn ang="0">
                      <a:pos x="46" y="29"/>
                    </a:cxn>
                    <a:cxn ang="0">
                      <a:pos x="46" y="23"/>
                    </a:cxn>
                    <a:cxn ang="0">
                      <a:pos x="45" y="16"/>
                    </a:cxn>
                    <a:cxn ang="0">
                      <a:pos x="39" y="8"/>
                    </a:cxn>
                    <a:cxn ang="0">
                      <a:pos x="33" y="2"/>
                    </a:cxn>
                    <a:cxn ang="0">
                      <a:pos x="23" y="0"/>
                    </a:cxn>
                    <a:cxn ang="0">
                      <a:pos x="14" y="2"/>
                    </a:cxn>
                    <a:cxn ang="0">
                      <a:pos x="8" y="8"/>
                    </a:cxn>
                    <a:cxn ang="0">
                      <a:pos x="2" y="16"/>
                    </a:cxn>
                    <a:cxn ang="0">
                      <a:pos x="0" y="23"/>
                    </a:cxn>
                    <a:cxn ang="0">
                      <a:pos x="2" y="33"/>
                    </a:cxn>
                    <a:cxn ang="0">
                      <a:pos x="8" y="41"/>
                    </a:cxn>
                    <a:cxn ang="0">
                      <a:pos x="14" y="44"/>
                    </a:cxn>
                    <a:cxn ang="0">
                      <a:pos x="23" y="46"/>
                    </a:cxn>
                    <a:cxn ang="0">
                      <a:pos x="33" y="44"/>
                    </a:cxn>
                    <a:cxn ang="0">
                      <a:pos x="39" y="41"/>
                    </a:cxn>
                    <a:cxn ang="0">
                      <a:pos x="45" y="33"/>
                    </a:cxn>
                    <a:cxn ang="0">
                      <a:pos x="46" y="23"/>
                    </a:cxn>
                  </a:cxnLst>
                  <a:rect l="0" t="0" r="r" b="b"/>
                  <a:pathLst>
                    <a:path w="46" h="46">
                      <a:moveTo>
                        <a:pt x="46" y="23"/>
                      </a:move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2"/>
                      </a:lnTo>
                      <a:lnTo>
                        <a:pt x="39" y="8"/>
                      </a:lnTo>
                      <a:lnTo>
                        <a:pt x="37" y="4"/>
                      </a:lnTo>
                      <a:lnTo>
                        <a:pt x="33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10" y="4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0" y="43"/>
                      </a:lnTo>
                      <a:lnTo>
                        <a:pt x="14" y="44"/>
                      </a:lnTo>
                      <a:lnTo>
                        <a:pt x="20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3" y="44"/>
                      </a:lnTo>
                      <a:lnTo>
                        <a:pt x="37" y="43"/>
                      </a:lnTo>
                      <a:lnTo>
                        <a:pt x="39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lnTo>
                        <a:pt x="46" y="20"/>
                      </a:lnTo>
                      <a:lnTo>
                        <a:pt x="45" y="16"/>
                      </a:lnTo>
                      <a:lnTo>
                        <a:pt x="43" y="12"/>
                      </a:lnTo>
                      <a:lnTo>
                        <a:pt x="39" y="8"/>
                      </a:lnTo>
                      <a:lnTo>
                        <a:pt x="37" y="6"/>
                      </a:lnTo>
                      <a:lnTo>
                        <a:pt x="33" y="2"/>
                      </a:lnTo>
                      <a:lnTo>
                        <a:pt x="27" y="2"/>
                      </a:lnTo>
                      <a:lnTo>
                        <a:pt x="23" y="0"/>
                      </a:lnTo>
                      <a:lnTo>
                        <a:pt x="20" y="2"/>
                      </a:lnTo>
                      <a:lnTo>
                        <a:pt x="14" y="2"/>
                      </a:lnTo>
                      <a:lnTo>
                        <a:pt x="10" y="6"/>
                      </a:lnTo>
                      <a:lnTo>
                        <a:pt x="8" y="8"/>
                      </a:lnTo>
                      <a:lnTo>
                        <a:pt x="4" y="12"/>
                      </a:lnTo>
                      <a:lnTo>
                        <a:pt x="2" y="16"/>
                      </a:lnTo>
                      <a:lnTo>
                        <a:pt x="0" y="20"/>
                      </a:lnTo>
                      <a:lnTo>
                        <a:pt x="0" y="23"/>
                      </a:lnTo>
                      <a:lnTo>
                        <a:pt x="0" y="29"/>
                      </a:lnTo>
                      <a:lnTo>
                        <a:pt x="2" y="33"/>
                      </a:lnTo>
                      <a:lnTo>
                        <a:pt x="4" y="37"/>
                      </a:lnTo>
                      <a:lnTo>
                        <a:pt x="8" y="41"/>
                      </a:lnTo>
                      <a:lnTo>
                        <a:pt x="10" y="43"/>
                      </a:lnTo>
                      <a:lnTo>
                        <a:pt x="14" y="44"/>
                      </a:lnTo>
                      <a:lnTo>
                        <a:pt x="20" y="46"/>
                      </a:lnTo>
                      <a:lnTo>
                        <a:pt x="23" y="46"/>
                      </a:lnTo>
                      <a:lnTo>
                        <a:pt x="27" y="46"/>
                      </a:lnTo>
                      <a:lnTo>
                        <a:pt x="33" y="44"/>
                      </a:lnTo>
                      <a:lnTo>
                        <a:pt x="37" y="43"/>
                      </a:lnTo>
                      <a:lnTo>
                        <a:pt x="39" y="41"/>
                      </a:lnTo>
                      <a:lnTo>
                        <a:pt x="43" y="37"/>
                      </a:lnTo>
                      <a:lnTo>
                        <a:pt x="45" y="33"/>
                      </a:lnTo>
                      <a:lnTo>
                        <a:pt x="46" y="29"/>
                      </a:lnTo>
                      <a:lnTo>
                        <a:pt x="46" y="23"/>
                      </a:lnTo>
                      <a:lnTo>
                        <a:pt x="46" y="23"/>
                      </a:lnTo>
                      <a:close/>
                    </a:path>
                  </a:pathLst>
                </a:custGeom>
                <a:solidFill>
                  <a:srgbClr val="FF8E9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IN"/>
                </a:p>
              </p:txBody>
            </p:sp>
          </p:grpSp>
          <p:sp>
            <p:nvSpPr>
              <p:cNvPr id="12" name="Freeform 1181"/>
              <p:cNvSpPr>
                <a:spLocks/>
              </p:cNvSpPr>
              <p:nvPr/>
            </p:nvSpPr>
            <p:spPr bwMode="auto">
              <a:xfrm>
                <a:off x="2159" y="1367"/>
                <a:ext cx="46" cy="46"/>
              </a:xfrm>
              <a:custGeom>
                <a:avLst/>
                <a:gdLst/>
                <a:ahLst/>
                <a:cxnLst>
                  <a:cxn ang="0">
                    <a:pos x="46" y="20"/>
                  </a:cxn>
                  <a:cxn ang="0">
                    <a:pos x="43" y="12"/>
                  </a:cxn>
                  <a:cxn ang="0">
                    <a:pos x="37" y="6"/>
                  </a:cxn>
                  <a:cxn ang="0">
                    <a:pos x="27" y="2"/>
                  </a:cxn>
                  <a:cxn ang="0">
                    <a:pos x="20" y="2"/>
                  </a:cxn>
                  <a:cxn ang="0">
                    <a:pos x="10" y="6"/>
                  </a:cxn>
                  <a:cxn ang="0">
                    <a:pos x="4" y="12"/>
                  </a:cxn>
                  <a:cxn ang="0">
                    <a:pos x="0" y="20"/>
                  </a:cxn>
                  <a:cxn ang="0">
                    <a:pos x="0" y="29"/>
                  </a:cxn>
                  <a:cxn ang="0">
                    <a:pos x="4" y="37"/>
                  </a:cxn>
                  <a:cxn ang="0">
                    <a:pos x="10" y="43"/>
                  </a:cxn>
                  <a:cxn ang="0">
                    <a:pos x="20" y="46"/>
                  </a:cxn>
                  <a:cxn ang="0">
                    <a:pos x="27" y="46"/>
                  </a:cxn>
                  <a:cxn ang="0">
                    <a:pos x="37" y="43"/>
                  </a:cxn>
                  <a:cxn ang="0">
                    <a:pos x="43" y="37"/>
                  </a:cxn>
                  <a:cxn ang="0">
                    <a:pos x="46" y="29"/>
                  </a:cxn>
                  <a:cxn ang="0">
                    <a:pos x="46" y="23"/>
                  </a:cxn>
                  <a:cxn ang="0">
                    <a:pos x="45" y="16"/>
                  </a:cxn>
                  <a:cxn ang="0">
                    <a:pos x="39" y="8"/>
                  </a:cxn>
                  <a:cxn ang="0">
                    <a:pos x="33" y="4"/>
                  </a:cxn>
                  <a:cxn ang="0">
                    <a:pos x="23" y="2"/>
                  </a:cxn>
                  <a:cxn ang="0">
                    <a:pos x="14" y="4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3"/>
                  </a:cxn>
                  <a:cxn ang="0">
                    <a:pos x="2" y="33"/>
                  </a:cxn>
                  <a:cxn ang="0">
                    <a:pos x="8" y="41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3" y="44"/>
                  </a:cxn>
                  <a:cxn ang="0">
                    <a:pos x="39" y="41"/>
                  </a:cxn>
                  <a:cxn ang="0">
                    <a:pos x="45" y="33"/>
                  </a:cxn>
                  <a:cxn ang="0">
                    <a:pos x="46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6" y="20"/>
                    </a:lnTo>
                    <a:lnTo>
                      <a:pt x="45" y="16"/>
                    </a:lnTo>
                    <a:lnTo>
                      <a:pt x="43" y="12"/>
                    </a:lnTo>
                    <a:lnTo>
                      <a:pt x="39" y="8"/>
                    </a:lnTo>
                    <a:lnTo>
                      <a:pt x="37" y="6"/>
                    </a:lnTo>
                    <a:lnTo>
                      <a:pt x="33" y="2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0" y="2"/>
                    </a:lnTo>
                    <a:lnTo>
                      <a:pt x="14" y="2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0" y="43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3" y="44"/>
                    </a:lnTo>
                    <a:lnTo>
                      <a:pt x="37" y="43"/>
                    </a:lnTo>
                    <a:lnTo>
                      <a:pt x="39" y="41"/>
                    </a:lnTo>
                    <a:lnTo>
                      <a:pt x="43" y="37"/>
                    </a:lnTo>
                    <a:lnTo>
                      <a:pt x="45" y="33"/>
                    </a:lnTo>
                    <a:lnTo>
                      <a:pt x="46" y="29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0"/>
                    </a:lnTo>
                    <a:lnTo>
                      <a:pt x="45" y="16"/>
                    </a:lnTo>
                    <a:lnTo>
                      <a:pt x="43" y="12"/>
                    </a:lnTo>
                    <a:lnTo>
                      <a:pt x="39" y="8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4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4" y="37"/>
                    </a:lnTo>
                    <a:lnTo>
                      <a:pt x="8" y="41"/>
                    </a:lnTo>
                    <a:lnTo>
                      <a:pt x="10" y="43"/>
                    </a:lnTo>
                    <a:lnTo>
                      <a:pt x="14" y="44"/>
                    </a:lnTo>
                    <a:lnTo>
                      <a:pt x="20" y="46"/>
                    </a:lnTo>
                    <a:lnTo>
                      <a:pt x="23" y="46"/>
                    </a:lnTo>
                    <a:lnTo>
                      <a:pt x="27" y="46"/>
                    </a:lnTo>
                    <a:lnTo>
                      <a:pt x="33" y="44"/>
                    </a:lnTo>
                    <a:lnTo>
                      <a:pt x="37" y="43"/>
                    </a:lnTo>
                    <a:lnTo>
                      <a:pt x="39" y="41"/>
                    </a:lnTo>
                    <a:lnTo>
                      <a:pt x="43" y="37"/>
                    </a:lnTo>
                    <a:lnTo>
                      <a:pt x="45" y="33"/>
                    </a:lnTo>
                    <a:lnTo>
                      <a:pt x="46" y="29"/>
                    </a:lnTo>
                    <a:lnTo>
                      <a:pt x="46" y="23"/>
                    </a:lnTo>
                    <a:lnTo>
                      <a:pt x="46" y="23"/>
                    </a:lnTo>
                    <a:close/>
                  </a:path>
                </a:pathLst>
              </a:custGeom>
              <a:solidFill>
                <a:srgbClr val="FF8F9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" name="Freeform 1182"/>
              <p:cNvSpPr>
                <a:spLocks/>
              </p:cNvSpPr>
              <p:nvPr/>
            </p:nvSpPr>
            <p:spPr bwMode="auto">
              <a:xfrm>
                <a:off x="2159" y="1369"/>
                <a:ext cx="46" cy="44"/>
              </a:xfrm>
              <a:custGeom>
                <a:avLst/>
                <a:gdLst/>
                <a:ahLst/>
                <a:cxnLst>
                  <a:cxn ang="0">
                    <a:pos x="46" y="18"/>
                  </a:cxn>
                  <a:cxn ang="0">
                    <a:pos x="43" y="10"/>
                  </a:cxn>
                  <a:cxn ang="0">
                    <a:pos x="37" y="4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0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10" y="41"/>
                  </a:cxn>
                  <a:cxn ang="0">
                    <a:pos x="20" y="44"/>
                  </a:cxn>
                  <a:cxn ang="0">
                    <a:pos x="27" y="44"/>
                  </a:cxn>
                  <a:cxn ang="0">
                    <a:pos x="37" y="41"/>
                  </a:cxn>
                  <a:cxn ang="0">
                    <a:pos x="43" y="35"/>
                  </a:cxn>
                  <a:cxn ang="0">
                    <a:pos x="46" y="27"/>
                  </a:cxn>
                  <a:cxn ang="0">
                    <a:pos x="46" y="21"/>
                  </a:cxn>
                  <a:cxn ang="0">
                    <a:pos x="45" y="14"/>
                  </a:cxn>
                  <a:cxn ang="0">
                    <a:pos x="39" y="6"/>
                  </a:cxn>
                  <a:cxn ang="0">
                    <a:pos x="33" y="2"/>
                  </a:cxn>
                  <a:cxn ang="0">
                    <a:pos x="23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8" y="39"/>
                  </a:cxn>
                  <a:cxn ang="0">
                    <a:pos x="14" y="42"/>
                  </a:cxn>
                  <a:cxn ang="0">
                    <a:pos x="23" y="44"/>
                  </a:cxn>
                  <a:cxn ang="0">
                    <a:pos x="33" y="42"/>
                  </a:cxn>
                  <a:cxn ang="0">
                    <a:pos x="39" y="39"/>
                  </a:cxn>
                  <a:cxn ang="0">
                    <a:pos x="45" y="31"/>
                  </a:cxn>
                  <a:cxn ang="0">
                    <a:pos x="46" y="21"/>
                  </a:cxn>
                </a:cxnLst>
                <a:rect l="0" t="0" r="r" b="b"/>
                <a:pathLst>
                  <a:path w="46" h="44">
                    <a:moveTo>
                      <a:pt x="46" y="21"/>
                    </a:moveTo>
                    <a:lnTo>
                      <a:pt x="46" y="18"/>
                    </a:lnTo>
                    <a:lnTo>
                      <a:pt x="45" y="14"/>
                    </a:lnTo>
                    <a:lnTo>
                      <a:pt x="43" y="10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9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7" y="44"/>
                    </a:lnTo>
                    <a:lnTo>
                      <a:pt x="33" y="42"/>
                    </a:lnTo>
                    <a:lnTo>
                      <a:pt x="37" y="41"/>
                    </a:lnTo>
                    <a:lnTo>
                      <a:pt x="39" y="39"/>
                    </a:lnTo>
                    <a:lnTo>
                      <a:pt x="43" y="35"/>
                    </a:lnTo>
                    <a:lnTo>
                      <a:pt x="45" y="31"/>
                    </a:lnTo>
                    <a:lnTo>
                      <a:pt x="46" y="27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5" y="18"/>
                    </a:lnTo>
                    <a:lnTo>
                      <a:pt x="45" y="14"/>
                    </a:lnTo>
                    <a:lnTo>
                      <a:pt x="43" y="10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9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7" y="44"/>
                    </a:lnTo>
                    <a:lnTo>
                      <a:pt x="33" y="42"/>
                    </a:lnTo>
                    <a:lnTo>
                      <a:pt x="37" y="41"/>
                    </a:lnTo>
                    <a:lnTo>
                      <a:pt x="39" y="39"/>
                    </a:lnTo>
                    <a:lnTo>
                      <a:pt x="43" y="35"/>
                    </a:lnTo>
                    <a:lnTo>
                      <a:pt x="45" y="31"/>
                    </a:lnTo>
                    <a:lnTo>
                      <a:pt x="45" y="27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919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" name="Freeform 1183"/>
              <p:cNvSpPr>
                <a:spLocks/>
              </p:cNvSpPr>
              <p:nvPr/>
            </p:nvSpPr>
            <p:spPr bwMode="auto">
              <a:xfrm>
                <a:off x="2159" y="1369"/>
                <a:ext cx="46" cy="44"/>
              </a:xfrm>
              <a:custGeom>
                <a:avLst/>
                <a:gdLst/>
                <a:ahLst/>
                <a:cxnLst>
                  <a:cxn ang="0">
                    <a:pos x="45" y="18"/>
                  </a:cxn>
                  <a:cxn ang="0">
                    <a:pos x="43" y="10"/>
                  </a:cxn>
                  <a:cxn ang="0">
                    <a:pos x="37" y="4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0" y="4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7"/>
                  </a:cxn>
                  <a:cxn ang="0">
                    <a:pos x="4" y="35"/>
                  </a:cxn>
                  <a:cxn ang="0">
                    <a:pos x="10" y="41"/>
                  </a:cxn>
                  <a:cxn ang="0">
                    <a:pos x="20" y="44"/>
                  </a:cxn>
                  <a:cxn ang="0">
                    <a:pos x="27" y="44"/>
                  </a:cxn>
                  <a:cxn ang="0">
                    <a:pos x="37" y="41"/>
                  </a:cxn>
                  <a:cxn ang="0">
                    <a:pos x="43" y="35"/>
                  </a:cxn>
                  <a:cxn ang="0">
                    <a:pos x="45" y="27"/>
                  </a:cxn>
                  <a:cxn ang="0">
                    <a:pos x="46" y="21"/>
                  </a:cxn>
                  <a:cxn ang="0">
                    <a:pos x="45" y="14"/>
                  </a:cxn>
                  <a:cxn ang="0">
                    <a:pos x="39" y="6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8" y="39"/>
                  </a:cxn>
                  <a:cxn ang="0">
                    <a:pos x="16" y="42"/>
                  </a:cxn>
                  <a:cxn ang="0">
                    <a:pos x="23" y="44"/>
                  </a:cxn>
                  <a:cxn ang="0">
                    <a:pos x="31" y="42"/>
                  </a:cxn>
                  <a:cxn ang="0">
                    <a:pos x="39" y="39"/>
                  </a:cxn>
                  <a:cxn ang="0">
                    <a:pos x="45" y="31"/>
                  </a:cxn>
                  <a:cxn ang="0">
                    <a:pos x="46" y="21"/>
                  </a:cxn>
                </a:cxnLst>
                <a:rect l="0" t="0" r="r" b="b"/>
                <a:pathLst>
                  <a:path w="46" h="44">
                    <a:moveTo>
                      <a:pt x="46" y="21"/>
                    </a:moveTo>
                    <a:lnTo>
                      <a:pt x="45" y="18"/>
                    </a:lnTo>
                    <a:lnTo>
                      <a:pt x="45" y="14"/>
                    </a:lnTo>
                    <a:lnTo>
                      <a:pt x="43" y="10"/>
                    </a:lnTo>
                    <a:lnTo>
                      <a:pt x="39" y="6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9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7" y="44"/>
                    </a:lnTo>
                    <a:lnTo>
                      <a:pt x="33" y="42"/>
                    </a:lnTo>
                    <a:lnTo>
                      <a:pt x="37" y="41"/>
                    </a:lnTo>
                    <a:lnTo>
                      <a:pt x="39" y="39"/>
                    </a:lnTo>
                    <a:lnTo>
                      <a:pt x="43" y="35"/>
                    </a:lnTo>
                    <a:lnTo>
                      <a:pt x="45" y="31"/>
                    </a:lnTo>
                    <a:lnTo>
                      <a:pt x="45" y="27"/>
                    </a:lnTo>
                    <a:lnTo>
                      <a:pt x="46" y="21"/>
                    </a:lnTo>
                    <a:lnTo>
                      <a:pt x="46" y="21"/>
                    </a:lnTo>
                    <a:lnTo>
                      <a:pt x="45" y="18"/>
                    </a:lnTo>
                    <a:lnTo>
                      <a:pt x="45" y="14"/>
                    </a:lnTo>
                    <a:lnTo>
                      <a:pt x="43" y="10"/>
                    </a:lnTo>
                    <a:lnTo>
                      <a:pt x="39" y="6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9"/>
                    </a:lnTo>
                    <a:lnTo>
                      <a:pt x="12" y="41"/>
                    </a:lnTo>
                    <a:lnTo>
                      <a:pt x="16" y="42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7" y="44"/>
                    </a:lnTo>
                    <a:lnTo>
                      <a:pt x="31" y="42"/>
                    </a:lnTo>
                    <a:lnTo>
                      <a:pt x="35" y="41"/>
                    </a:lnTo>
                    <a:lnTo>
                      <a:pt x="39" y="39"/>
                    </a:lnTo>
                    <a:lnTo>
                      <a:pt x="43" y="35"/>
                    </a:lnTo>
                    <a:lnTo>
                      <a:pt x="45" y="31"/>
                    </a:lnTo>
                    <a:lnTo>
                      <a:pt x="45" y="27"/>
                    </a:lnTo>
                    <a:lnTo>
                      <a:pt x="46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92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" name="Freeform 1184"/>
              <p:cNvSpPr>
                <a:spLocks/>
              </p:cNvSpPr>
              <p:nvPr/>
            </p:nvSpPr>
            <p:spPr bwMode="auto">
              <a:xfrm>
                <a:off x="2159" y="1369"/>
                <a:ext cx="46" cy="44"/>
              </a:xfrm>
              <a:custGeom>
                <a:avLst/>
                <a:gdLst/>
                <a:ahLst/>
                <a:cxnLst>
                  <a:cxn ang="0">
                    <a:pos x="45" y="18"/>
                  </a:cxn>
                  <a:cxn ang="0">
                    <a:pos x="43" y="10"/>
                  </a:cxn>
                  <a:cxn ang="0">
                    <a:pos x="35" y="4"/>
                  </a:cxn>
                  <a:cxn ang="0">
                    <a:pos x="27" y="0"/>
                  </a:cxn>
                  <a:cxn ang="0">
                    <a:pos x="20" y="0"/>
                  </a:cxn>
                  <a:cxn ang="0">
                    <a:pos x="12" y="4"/>
                  </a:cxn>
                  <a:cxn ang="0">
                    <a:pos x="4" y="10"/>
                  </a:cxn>
                  <a:cxn ang="0">
                    <a:pos x="2" y="18"/>
                  </a:cxn>
                  <a:cxn ang="0">
                    <a:pos x="2" y="27"/>
                  </a:cxn>
                  <a:cxn ang="0">
                    <a:pos x="4" y="35"/>
                  </a:cxn>
                  <a:cxn ang="0">
                    <a:pos x="12" y="41"/>
                  </a:cxn>
                  <a:cxn ang="0">
                    <a:pos x="20" y="44"/>
                  </a:cxn>
                  <a:cxn ang="0">
                    <a:pos x="27" y="44"/>
                  </a:cxn>
                  <a:cxn ang="0">
                    <a:pos x="35" y="41"/>
                  </a:cxn>
                  <a:cxn ang="0">
                    <a:pos x="43" y="35"/>
                  </a:cxn>
                  <a:cxn ang="0">
                    <a:pos x="45" y="27"/>
                  </a:cxn>
                  <a:cxn ang="0">
                    <a:pos x="45" y="21"/>
                  </a:cxn>
                  <a:cxn ang="0">
                    <a:pos x="45" y="14"/>
                  </a:cxn>
                  <a:cxn ang="0">
                    <a:pos x="39" y="6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2" y="21"/>
                  </a:cxn>
                  <a:cxn ang="0">
                    <a:pos x="2" y="31"/>
                  </a:cxn>
                  <a:cxn ang="0">
                    <a:pos x="8" y="37"/>
                  </a:cxn>
                  <a:cxn ang="0">
                    <a:pos x="16" y="42"/>
                  </a:cxn>
                  <a:cxn ang="0">
                    <a:pos x="23" y="44"/>
                  </a:cxn>
                  <a:cxn ang="0">
                    <a:pos x="31" y="42"/>
                  </a:cxn>
                  <a:cxn ang="0">
                    <a:pos x="39" y="37"/>
                  </a:cxn>
                  <a:cxn ang="0">
                    <a:pos x="45" y="31"/>
                  </a:cxn>
                  <a:cxn ang="0">
                    <a:pos x="45" y="21"/>
                  </a:cxn>
                </a:cxnLst>
                <a:rect l="0" t="0" r="r" b="b"/>
                <a:pathLst>
                  <a:path w="46" h="44">
                    <a:moveTo>
                      <a:pt x="46" y="21"/>
                    </a:moveTo>
                    <a:lnTo>
                      <a:pt x="45" y="18"/>
                    </a:lnTo>
                    <a:lnTo>
                      <a:pt x="45" y="14"/>
                    </a:lnTo>
                    <a:lnTo>
                      <a:pt x="43" y="10"/>
                    </a:lnTo>
                    <a:lnTo>
                      <a:pt x="39" y="6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0" y="21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8" y="39"/>
                    </a:lnTo>
                    <a:lnTo>
                      <a:pt x="12" y="41"/>
                    </a:lnTo>
                    <a:lnTo>
                      <a:pt x="16" y="42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7" y="44"/>
                    </a:lnTo>
                    <a:lnTo>
                      <a:pt x="31" y="42"/>
                    </a:lnTo>
                    <a:lnTo>
                      <a:pt x="35" y="41"/>
                    </a:lnTo>
                    <a:lnTo>
                      <a:pt x="39" y="39"/>
                    </a:lnTo>
                    <a:lnTo>
                      <a:pt x="43" y="35"/>
                    </a:lnTo>
                    <a:lnTo>
                      <a:pt x="45" y="31"/>
                    </a:lnTo>
                    <a:lnTo>
                      <a:pt x="45" y="27"/>
                    </a:lnTo>
                    <a:lnTo>
                      <a:pt x="46" y="21"/>
                    </a:lnTo>
                    <a:lnTo>
                      <a:pt x="45" y="21"/>
                    </a:lnTo>
                    <a:lnTo>
                      <a:pt x="45" y="18"/>
                    </a:lnTo>
                    <a:lnTo>
                      <a:pt x="45" y="14"/>
                    </a:lnTo>
                    <a:lnTo>
                      <a:pt x="41" y="10"/>
                    </a:lnTo>
                    <a:lnTo>
                      <a:pt x="39" y="6"/>
                    </a:lnTo>
                    <a:lnTo>
                      <a:pt x="35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2" y="4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1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2" y="41"/>
                    </a:lnTo>
                    <a:lnTo>
                      <a:pt x="16" y="42"/>
                    </a:lnTo>
                    <a:lnTo>
                      <a:pt x="20" y="44"/>
                    </a:lnTo>
                    <a:lnTo>
                      <a:pt x="23" y="44"/>
                    </a:lnTo>
                    <a:lnTo>
                      <a:pt x="27" y="44"/>
                    </a:lnTo>
                    <a:lnTo>
                      <a:pt x="31" y="42"/>
                    </a:lnTo>
                    <a:lnTo>
                      <a:pt x="35" y="41"/>
                    </a:lnTo>
                    <a:lnTo>
                      <a:pt x="39" y="37"/>
                    </a:lnTo>
                    <a:lnTo>
                      <a:pt x="41" y="35"/>
                    </a:lnTo>
                    <a:lnTo>
                      <a:pt x="45" y="31"/>
                    </a:lnTo>
                    <a:lnTo>
                      <a:pt x="45" y="27"/>
                    </a:lnTo>
                    <a:lnTo>
                      <a:pt x="45" y="21"/>
                    </a:lnTo>
                    <a:lnTo>
                      <a:pt x="46" y="21"/>
                    </a:lnTo>
                    <a:close/>
                  </a:path>
                </a:pathLst>
              </a:custGeom>
              <a:solidFill>
                <a:srgbClr val="FF939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" name="Freeform 1185"/>
              <p:cNvSpPr>
                <a:spLocks/>
              </p:cNvSpPr>
              <p:nvPr/>
            </p:nvSpPr>
            <p:spPr bwMode="auto">
              <a:xfrm>
                <a:off x="2161" y="1369"/>
                <a:ext cx="43" cy="44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39" y="10"/>
                  </a:cxn>
                  <a:cxn ang="0">
                    <a:pos x="33" y="4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0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10" y="41"/>
                  </a:cxn>
                  <a:cxn ang="0">
                    <a:pos x="18" y="44"/>
                  </a:cxn>
                  <a:cxn ang="0">
                    <a:pos x="25" y="44"/>
                  </a:cxn>
                  <a:cxn ang="0">
                    <a:pos x="33" y="41"/>
                  </a:cxn>
                  <a:cxn ang="0">
                    <a:pos x="39" y="35"/>
                  </a:cxn>
                  <a:cxn ang="0">
                    <a:pos x="43" y="27"/>
                  </a:cxn>
                  <a:cxn ang="0">
                    <a:pos x="43" y="21"/>
                  </a:cxn>
                  <a:cxn ang="0">
                    <a:pos x="41" y="14"/>
                  </a:cxn>
                  <a:cxn ang="0">
                    <a:pos x="37" y="6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6" y="37"/>
                  </a:cxn>
                  <a:cxn ang="0">
                    <a:pos x="14" y="42"/>
                  </a:cxn>
                  <a:cxn ang="0">
                    <a:pos x="21" y="44"/>
                  </a:cxn>
                  <a:cxn ang="0">
                    <a:pos x="29" y="42"/>
                  </a:cxn>
                  <a:cxn ang="0">
                    <a:pos x="37" y="37"/>
                  </a:cxn>
                  <a:cxn ang="0">
                    <a:pos x="41" y="31"/>
                  </a:cxn>
                  <a:cxn ang="0">
                    <a:pos x="43" y="21"/>
                  </a:cxn>
                </a:cxnLst>
                <a:rect l="0" t="0" r="r" b="b"/>
                <a:pathLst>
                  <a:path w="43" h="44">
                    <a:moveTo>
                      <a:pt x="43" y="21"/>
                    </a:moveTo>
                    <a:lnTo>
                      <a:pt x="43" y="18"/>
                    </a:lnTo>
                    <a:lnTo>
                      <a:pt x="43" y="14"/>
                    </a:lnTo>
                    <a:lnTo>
                      <a:pt x="39" y="10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1" y="44"/>
                    </a:lnTo>
                    <a:lnTo>
                      <a:pt x="25" y="44"/>
                    </a:lnTo>
                    <a:lnTo>
                      <a:pt x="29" y="42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43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1" y="44"/>
                    </a:lnTo>
                    <a:lnTo>
                      <a:pt x="25" y="42"/>
                    </a:lnTo>
                    <a:lnTo>
                      <a:pt x="29" y="42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FF93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" name="Freeform 1186"/>
              <p:cNvSpPr>
                <a:spLocks/>
              </p:cNvSpPr>
              <p:nvPr/>
            </p:nvSpPr>
            <p:spPr bwMode="auto">
              <a:xfrm>
                <a:off x="2161" y="1369"/>
                <a:ext cx="43" cy="44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39" y="10"/>
                  </a:cxn>
                  <a:cxn ang="0">
                    <a:pos x="33" y="4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0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10" y="41"/>
                  </a:cxn>
                  <a:cxn ang="0">
                    <a:pos x="18" y="42"/>
                  </a:cxn>
                  <a:cxn ang="0">
                    <a:pos x="25" y="42"/>
                  </a:cxn>
                  <a:cxn ang="0">
                    <a:pos x="33" y="41"/>
                  </a:cxn>
                  <a:cxn ang="0">
                    <a:pos x="39" y="35"/>
                  </a:cxn>
                  <a:cxn ang="0">
                    <a:pos x="43" y="27"/>
                  </a:cxn>
                  <a:cxn ang="0">
                    <a:pos x="43" y="21"/>
                  </a:cxn>
                  <a:cxn ang="0">
                    <a:pos x="41" y="14"/>
                  </a:cxn>
                  <a:cxn ang="0">
                    <a:pos x="37" y="6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6" y="37"/>
                  </a:cxn>
                  <a:cxn ang="0">
                    <a:pos x="14" y="42"/>
                  </a:cxn>
                  <a:cxn ang="0">
                    <a:pos x="21" y="44"/>
                  </a:cxn>
                  <a:cxn ang="0">
                    <a:pos x="29" y="42"/>
                  </a:cxn>
                  <a:cxn ang="0">
                    <a:pos x="37" y="37"/>
                  </a:cxn>
                  <a:cxn ang="0">
                    <a:pos x="41" y="31"/>
                  </a:cxn>
                  <a:cxn ang="0">
                    <a:pos x="43" y="21"/>
                  </a:cxn>
                </a:cxnLst>
                <a:rect l="0" t="0" r="r" b="b"/>
                <a:pathLst>
                  <a:path w="43" h="44">
                    <a:moveTo>
                      <a:pt x="43" y="21"/>
                    </a:move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1" y="44"/>
                    </a:lnTo>
                    <a:lnTo>
                      <a:pt x="25" y="42"/>
                    </a:lnTo>
                    <a:lnTo>
                      <a:pt x="29" y="42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1" y="44"/>
                    </a:lnTo>
                    <a:lnTo>
                      <a:pt x="25" y="42"/>
                    </a:lnTo>
                    <a:lnTo>
                      <a:pt x="29" y="42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FF94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8" name="Freeform 1187"/>
              <p:cNvSpPr>
                <a:spLocks/>
              </p:cNvSpPr>
              <p:nvPr/>
            </p:nvSpPr>
            <p:spPr bwMode="auto">
              <a:xfrm>
                <a:off x="2161" y="1369"/>
                <a:ext cx="43" cy="44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39" y="10"/>
                  </a:cxn>
                  <a:cxn ang="0">
                    <a:pos x="33" y="4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0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10" y="41"/>
                  </a:cxn>
                  <a:cxn ang="0">
                    <a:pos x="18" y="42"/>
                  </a:cxn>
                  <a:cxn ang="0">
                    <a:pos x="25" y="42"/>
                  </a:cxn>
                  <a:cxn ang="0">
                    <a:pos x="33" y="41"/>
                  </a:cxn>
                  <a:cxn ang="0">
                    <a:pos x="39" y="35"/>
                  </a:cxn>
                  <a:cxn ang="0">
                    <a:pos x="43" y="27"/>
                  </a:cxn>
                  <a:cxn ang="0">
                    <a:pos x="43" y="21"/>
                  </a:cxn>
                  <a:cxn ang="0">
                    <a:pos x="41" y="14"/>
                  </a:cxn>
                  <a:cxn ang="0">
                    <a:pos x="37" y="6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6" y="37"/>
                  </a:cxn>
                  <a:cxn ang="0">
                    <a:pos x="14" y="42"/>
                  </a:cxn>
                  <a:cxn ang="0">
                    <a:pos x="21" y="42"/>
                  </a:cxn>
                  <a:cxn ang="0">
                    <a:pos x="29" y="42"/>
                  </a:cxn>
                  <a:cxn ang="0">
                    <a:pos x="37" y="37"/>
                  </a:cxn>
                  <a:cxn ang="0">
                    <a:pos x="41" y="31"/>
                  </a:cxn>
                  <a:cxn ang="0">
                    <a:pos x="43" y="21"/>
                  </a:cxn>
                </a:cxnLst>
                <a:rect l="0" t="0" r="r" b="b"/>
                <a:pathLst>
                  <a:path w="43" h="44">
                    <a:moveTo>
                      <a:pt x="43" y="21"/>
                    </a:move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1" y="44"/>
                    </a:lnTo>
                    <a:lnTo>
                      <a:pt x="25" y="42"/>
                    </a:lnTo>
                    <a:lnTo>
                      <a:pt x="29" y="42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1" y="42"/>
                    </a:lnTo>
                    <a:lnTo>
                      <a:pt x="25" y="42"/>
                    </a:lnTo>
                    <a:lnTo>
                      <a:pt x="29" y="42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FF959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9" name="Freeform 1188"/>
              <p:cNvSpPr>
                <a:spLocks/>
              </p:cNvSpPr>
              <p:nvPr/>
            </p:nvSpPr>
            <p:spPr bwMode="auto">
              <a:xfrm>
                <a:off x="2161" y="1369"/>
                <a:ext cx="43" cy="42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39" y="10"/>
                  </a:cxn>
                  <a:cxn ang="0">
                    <a:pos x="33" y="4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0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10" y="41"/>
                  </a:cxn>
                  <a:cxn ang="0">
                    <a:pos x="18" y="42"/>
                  </a:cxn>
                  <a:cxn ang="0">
                    <a:pos x="25" y="42"/>
                  </a:cxn>
                  <a:cxn ang="0">
                    <a:pos x="33" y="41"/>
                  </a:cxn>
                  <a:cxn ang="0">
                    <a:pos x="39" y="35"/>
                  </a:cxn>
                  <a:cxn ang="0">
                    <a:pos x="43" y="27"/>
                  </a:cxn>
                  <a:cxn ang="0">
                    <a:pos x="43" y="21"/>
                  </a:cxn>
                  <a:cxn ang="0">
                    <a:pos x="41" y="14"/>
                  </a:cxn>
                  <a:cxn ang="0">
                    <a:pos x="37" y="8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6" y="37"/>
                  </a:cxn>
                  <a:cxn ang="0">
                    <a:pos x="14" y="41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37" y="37"/>
                  </a:cxn>
                  <a:cxn ang="0">
                    <a:pos x="41" y="31"/>
                  </a:cxn>
                  <a:cxn ang="0">
                    <a:pos x="43" y="21"/>
                  </a:cxn>
                </a:cxnLst>
                <a:rect l="0" t="0" r="r" b="b"/>
                <a:pathLst>
                  <a:path w="43" h="42">
                    <a:moveTo>
                      <a:pt x="43" y="21"/>
                    </a:move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10" y="41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1" y="42"/>
                    </a:lnTo>
                    <a:lnTo>
                      <a:pt x="25" y="42"/>
                    </a:lnTo>
                    <a:lnTo>
                      <a:pt x="29" y="42"/>
                    </a:lnTo>
                    <a:lnTo>
                      <a:pt x="33" y="41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8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10" y="39"/>
                    </a:lnTo>
                    <a:lnTo>
                      <a:pt x="14" y="41"/>
                    </a:lnTo>
                    <a:lnTo>
                      <a:pt x="18" y="42"/>
                    </a:lnTo>
                    <a:lnTo>
                      <a:pt x="21" y="42"/>
                    </a:lnTo>
                    <a:lnTo>
                      <a:pt x="25" y="42"/>
                    </a:lnTo>
                    <a:lnTo>
                      <a:pt x="29" y="41"/>
                    </a:lnTo>
                    <a:lnTo>
                      <a:pt x="33" y="39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FF97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0" name="Freeform 1189"/>
              <p:cNvSpPr>
                <a:spLocks/>
              </p:cNvSpPr>
              <p:nvPr/>
            </p:nvSpPr>
            <p:spPr bwMode="auto">
              <a:xfrm>
                <a:off x="2161" y="1369"/>
                <a:ext cx="43" cy="42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39" y="10"/>
                  </a:cxn>
                  <a:cxn ang="0">
                    <a:pos x="33" y="4"/>
                  </a:cxn>
                  <a:cxn ang="0">
                    <a:pos x="25" y="2"/>
                  </a:cxn>
                  <a:cxn ang="0">
                    <a:pos x="18" y="2"/>
                  </a:cxn>
                  <a:cxn ang="0">
                    <a:pos x="10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5"/>
                  </a:cxn>
                  <a:cxn ang="0">
                    <a:pos x="10" y="39"/>
                  </a:cxn>
                  <a:cxn ang="0">
                    <a:pos x="18" y="42"/>
                  </a:cxn>
                  <a:cxn ang="0">
                    <a:pos x="25" y="42"/>
                  </a:cxn>
                  <a:cxn ang="0">
                    <a:pos x="33" y="39"/>
                  </a:cxn>
                  <a:cxn ang="0">
                    <a:pos x="39" y="35"/>
                  </a:cxn>
                  <a:cxn ang="0">
                    <a:pos x="43" y="27"/>
                  </a:cxn>
                  <a:cxn ang="0">
                    <a:pos x="43" y="21"/>
                  </a:cxn>
                  <a:cxn ang="0">
                    <a:pos x="41" y="14"/>
                  </a:cxn>
                  <a:cxn ang="0">
                    <a:pos x="37" y="8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6" y="37"/>
                  </a:cxn>
                  <a:cxn ang="0">
                    <a:pos x="14" y="41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37" y="37"/>
                  </a:cxn>
                  <a:cxn ang="0">
                    <a:pos x="41" y="31"/>
                  </a:cxn>
                  <a:cxn ang="0">
                    <a:pos x="43" y="21"/>
                  </a:cxn>
                </a:cxnLst>
                <a:rect l="0" t="0" r="r" b="b"/>
                <a:pathLst>
                  <a:path w="43" h="42">
                    <a:moveTo>
                      <a:pt x="43" y="21"/>
                    </a:move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8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5"/>
                    </a:lnTo>
                    <a:lnTo>
                      <a:pt x="6" y="37"/>
                    </a:lnTo>
                    <a:lnTo>
                      <a:pt x="10" y="39"/>
                    </a:lnTo>
                    <a:lnTo>
                      <a:pt x="14" y="41"/>
                    </a:lnTo>
                    <a:lnTo>
                      <a:pt x="18" y="42"/>
                    </a:lnTo>
                    <a:lnTo>
                      <a:pt x="21" y="42"/>
                    </a:lnTo>
                    <a:lnTo>
                      <a:pt x="25" y="42"/>
                    </a:lnTo>
                    <a:lnTo>
                      <a:pt x="29" y="41"/>
                    </a:lnTo>
                    <a:lnTo>
                      <a:pt x="33" y="39"/>
                    </a:lnTo>
                    <a:lnTo>
                      <a:pt x="37" y="37"/>
                    </a:lnTo>
                    <a:lnTo>
                      <a:pt x="39" y="35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8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6" y="37"/>
                    </a:lnTo>
                    <a:lnTo>
                      <a:pt x="10" y="39"/>
                    </a:lnTo>
                    <a:lnTo>
                      <a:pt x="14" y="41"/>
                    </a:lnTo>
                    <a:lnTo>
                      <a:pt x="18" y="42"/>
                    </a:lnTo>
                    <a:lnTo>
                      <a:pt x="21" y="42"/>
                    </a:lnTo>
                    <a:lnTo>
                      <a:pt x="25" y="42"/>
                    </a:lnTo>
                    <a:lnTo>
                      <a:pt x="29" y="41"/>
                    </a:lnTo>
                    <a:lnTo>
                      <a:pt x="33" y="39"/>
                    </a:lnTo>
                    <a:lnTo>
                      <a:pt x="37" y="37"/>
                    </a:lnTo>
                    <a:lnTo>
                      <a:pt x="39" y="33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FF989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" name="Freeform 1190"/>
              <p:cNvSpPr>
                <a:spLocks/>
              </p:cNvSpPr>
              <p:nvPr/>
            </p:nvSpPr>
            <p:spPr bwMode="auto">
              <a:xfrm>
                <a:off x="2161" y="1369"/>
                <a:ext cx="43" cy="42"/>
              </a:xfrm>
              <a:custGeom>
                <a:avLst/>
                <a:gdLst/>
                <a:ahLst/>
                <a:cxnLst>
                  <a:cxn ang="0">
                    <a:pos x="43" y="18"/>
                  </a:cxn>
                  <a:cxn ang="0">
                    <a:pos x="39" y="10"/>
                  </a:cxn>
                  <a:cxn ang="0">
                    <a:pos x="33" y="4"/>
                  </a:cxn>
                  <a:cxn ang="0">
                    <a:pos x="25" y="2"/>
                  </a:cxn>
                  <a:cxn ang="0">
                    <a:pos x="18" y="2"/>
                  </a:cxn>
                  <a:cxn ang="0">
                    <a:pos x="10" y="4"/>
                  </a:cxn>
                  <a:cxn ang="0">
                    <a:pos x="4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4" y="33"/>
                  </a:cxn>
                  <a:cxn ang="0">
                    <a:pos x="10" y="39"/>
                  </a:cxn>
                  <a:cxn ang="0">
                    <a:pos x="18" y="42"/>
                  </a:cxn>
                  <a:cxn ang="0">
                    <a:pos x="25" y="42"/>
                  </a:cxn>
                  <a:cxn ang="0">
                    <a:pos x="33" y="39"/>
                  </a:cxn>
                  <a:cxn ang="0">
                    <a:pos x="39" y="33"/>
                  </a:cxn>
                  <a:cxn ang="0">
                    <a:pos x="43" y="27"/>
                  </a:cxn>
                  <a:cxn ang="0">
                    <a:pos x="43" y="21"/>
                  </a:cxn>
                  <a:cxn ang="0">
                    <a:pos x="41" y="14"/>
                  </a:cxn>
                  <a:cxn ang="0">
                    <a:pos x="37" y="8"/>
                  </a:cxn>
                  <a:cxn ang="0">
                    <a:pos x="29" y="2"/>
                  </a:cxn>
                  <a:cxn ang="0">
                    <a:pos x="21" y="2"/>
                  </a:cxn>
                  <a:cxn ang="0">
                    <a:pos x="14" y="2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2" y="31"/>
                  </a:cxn>
                  <a:cxn ang="0">
                    <a:pos x="6" y="37"/>
                  </a:cxn>
                  <a:cxn ang="0">
                    <a:pos x="14" y="41"/>
                  </a:cxn>
                  <a:cxn ang="0">
                    <a:pos x="21" y="42"/>
                  </a:cxn>
                  <a:cxn ang="0">
                    <a:pos x="29" y="41"/>
                  </a:cxn>
                  <a:cxn ang="0">
                    <a:pos x="37" y="37"/>
                  </a:cxn>
                  <a:cxn ang="0">
                    <a:pos x="41" y="31"/>
                  </a:cxn>
                  <a:cxn ang="0">
                    <a:pos x="43" y="21"/>
                  </a:cxn>
                </a:cxnLst>
                <a:rect l="0" t="0" r="r" b="b"/>
                <a:pathLst>
                  <a:path w="43" h="42">
                    <a:moveTo>
                      <a:pt x="43" y="21"/>
                    </a:move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8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6" y="37"/>
                    </a:lnTo>
                    <a:lnTo>
                      <a:pt x="10" y="39"/>
                    </a:lnTo>
                    <a:lnTo>
                      <a:pt x="14" y="41"/>
                    </a:lnTo>
                    <a:lnTo>
                      <a:pt x="18" y="42"/>
                    </a:lnTo>
                    <a:lnTo>
                      <a:pt x="21" y="42"/>
                    </a:lnTo>
                    <a:lnTo>
                      <a:pt x="25" y="42"/>
                    </a:lnTo>
                    <a:lnTo>
                      <a:pt x="29" y="41"/>
                    </a:lnTo>
                    <a:lnTo>
                      <a:pt x="33" y="39"/>
                    </a:lnTo>
                    <a:lnTo>
                      <a:pt x="37" y="37"/>
                    </a:lnTo>
                    <a:lnTo>
                      <a:pt x="39" y="33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lnTo>
                      <a:pt x="43" y="18"/>
                    </a:lnTo>
                    <a:lnTo>
                      <a:pt x="41" y="14"/>
                    </a:lnTo>
                    <a:lnTo>
                      <a:pt x="39" y="10"/>
                    </a:lnTo>
                    <a:lnTo>
                      <a:pt x="37" y="8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4" y="33"/>
                    </a:lnTo>
                    <a:lnTo>
                      <a:pt x="6" y="37"/>
                    </a:lnTo>
                    <a:lnTo>
                      <a:pt x="10" y="39"/>
                    </a:lnTo>
                    <a:lnTo>
                      <a:pt x="14" y="41"/>
                    </a:lnTo>
                    <a:lnTo>
                      <a:pt x="18" y="42"/>
                    </a:lnTo>
                    <a:lnTo>
                      <a:pt x="21" y="42"/>
                    </a:lnTo>
                    <a:lnTo>
                      <a:pt x="25" y="42"/>
                    </a:lnTo>
                    <a:lnTo>
                      <a:pt x="29" y="41"/>
                    </a:lnTo>
                    <a:lnTo>
                      <a:pt x="33" y="39"/>
                    </a:lnTo>
                    <a:lnTo>
                      <a:pt x="37" y="37"/>
                    </a:lnTo>
                    <a:lnTo>
                      <a:pt x="39" y="33"/>
                    </a:lnTo>
                    <a:lnTo>
                      <a:pt x="41" y="31"/>
                    </a:lnTo>
                    <a:lnTo>
                      <a:pt x="43" y="27"/>
                    </a:lnTo>
                    <a:lnTo>
                      <a:pt x="43" y="21"/>
                    </a:lnTo>
                    <a:lnTo>
                      <a:pt x="43" y="21"/>
                    </a:lnTo>
                    <a:close/>
                  </a:path>
                </a:pathLst>
              </a:custGeom>
              <a:solidFill>
                <a:srgbClr val="FF99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2" name="Freeform 1191"/>
              <p:cNvSpPr>
                <a:spLocks/>
              </p:cNvSpPr>
              <p:nvPr/>
            </p:nvSpPr>
            <p:spPr bwMode="auto">
              <a:xfrm>
                <a:off x="2161" y="1371"/>
                <a:ext cx="43" cy="40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39" y="8"/>
                  </a:cxn>
                  <a:cxn ang="0">
                    <a:pos x="33" y="2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6"/>
                  </a:cxn>
                  <a:cxn ang="0">
                    <a:pos x="0" y="25"/>
                  </a:cxn>
                  <a:cxn ang="0">
                    <a:pos x="4" y="31"/>
                  </a:cxn>
                  <a:cxn ang="0">
                    <a:pos x="10" y="37"/>
                  </a:cxn>
                  <a:cxn ang="0">
                    <a:pos x="18" y="40"/>
                  </a:cxn>
                  <a:cxn ang="0">
                    <a:pos x="25" y="40"/>
                  </a:cxn>
                  <a:cxn ang="0">
                    <a:pos x="33" y="37"/>
                  </a:cxn>
                  <a:cxn ang="0">
                    <a:pos x="39" y="31"/>
                  </a:cxn>
                  <a:cxn ang="0">
                    <a:pos x="43" y="25"/>
                  </a:cxn>
                  <a:cxn ang="0">
                    <a:pos x="43" y="19"/>
                  </a:cxn>
                  <a:cxn ang="0">
                    <a:pos x="41" y="12"/>
                  </a:cxn>
                  <a:cxn ang="0">
                    <a:pos x="37" y="6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2" y="29"/>
                  </a:cxn>
                  <a:cxn ang="0">
                    <a:pos x="6" y="35"/>
                  </a:cxn>
                  <a:cxn ang="0">
                    <a:pos x="14" y="39"/>
                  </a:cxn>
                  <a:cxn ang="0">
                    <a:pos x="21" y="40"/>
                  </a:cxn>
                  <a:cxn ang="0">
                    <a:pos x="29" y="39"/>
                  </a:cxn>
                  <a:cxn ang="0">
                    <a:pos x="37" y="35"/>
                  </a:cxn>
                  <a:cxn ang="0">
                    <a:pos x="41" y="29"/>
                  </a:cxn>
                  <a:cxn ang="0">
                    <a:pos x="43" y="19"/>
                  </a:cxn>
                </a:cxnLst>
                <a:rect l="0" t="0" r="r" b="b"/>
                <a:pathLst>
                  <a:path w="43" h="40">
                    <a:moveTo>
                      <a:pt x="43" y="19"/>
                    </a:moveTo>
                    <a:lnTo>
                      <a:pt x="43" y="16"/>
                    </a:lnTo>
                    <a:lnTo>
                      <a:pt x="41" y="12"/>
                    </a:lnTo>
                    <a:lnTo>
                      <a:pt x="39" y="8"/>
                    </a:lnTo>
                    <a:lnTo>
                      <a:pt x="37" y="6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6" y="35"/>
                    </a:lnTo>
                    <a:lnTo>
                      <a:pt x="10" y="37"/>
                    </a:lnTo>
                    <a:lnTo>
                      <a:pt x="14" y="39"/>
                    </a:lnTo>
                    <a:lnTo>
                      <a:pt x="18" y="40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7" y="35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3" y="25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1" y="16"/>
                    </a:lnTo>
                    <a:lnTo>
                      <a:pt x="41" y="12"/>
                    </a:lnTo>
                    <a:lnTo>
                      <a:pt x="39" y="8"/>
                    </a:lnTo>
                    <a:lnTo>
                      <a:pt x="37" y="6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6" y="35"/>
                    </a:lnTo>
                    <a:lnTo>
                      <a:pt x="10" y="37"/>
                    </a:lnTo>
                    <a:lnTo>
                      <a:pt x="14" y="39"/>
                    </a:lnTo>
                    <a:lnTo>
                      <a:pt x="18" y="40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7" y="35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1" y="25"/>
                    </a:lnTo>
                    <a:lnTo>
                      <a:pt x="43" y="19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FF999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" name="Freeform 1192"/>
              <p:cNvSpPr>
                <a:spLocks/>
              </p:cNvSpPr>
              <p:nvPr/>
            </p:nvSpPr>
            <p:spPr bwMode="auto">
              <a:xfrm>
                <a:off x="2161" y="1371"/>
                <a:ext cx="43" cy="40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39" y="8"/>
                  </a:cxn>
                  <a:cxn ang="0">
                    <a:pos x="33" y="2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2" y="16"/>
                  </a:cxn>
                  <a:cxn ang="0">
                    <a:pos x="2" y="25"/>
                  </a:cxn>
                  <a:cxn ang="0">
                    <a:pos x="4" y="31"/>
                  </a:cxn>
                  <a:cxn ang="0">
                    <a:pos x="10" y="37"/>
                  </a:cxn>
                  <a:cxn ang="0">
                    <a:pos x="18" y="40"/>
                  </a:cxn>
                  <a:cxn ang="0">
                    <a:pos x="25" y="40"/>
                  </a:cxn>
                  <a:cxn ang="0">
                    <a:pos x="33" y="37"/>
                  </a:cxn>
                  <a:cxn ang="0">
                    <a:pos x="39" y="31"/>
                  </a:cxn>
                  <a:cxn ang="0">
                    <a:pos x="41" y="25"/>
                  </a:cxn>
                  <a:cxn ang="0">
                    <a:pos x="43" y="19"/>
                  </a:cxn>
                  <a:cxn ang="0">
                    <a:pos x="41" y="12"/>
                  </a:cxn>
                  <a:cxn ang="0">
                    <a:pos x="35" y="6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8" y="35"/>
                  </a:cxn>
                  <a:cxn ang="0">
                    <a:pos x="14" y="39"/>
                  </a:cxn>
                  <a:cxn ang="0">
                    <a:pos x="21" y="40"/>
                  </a:cxn>
                  <a:cxn ang="0">
                    <a:pos x="29" y="39"/>
                  </a:cxn>
                  <a:cxn ang="0">
                    <a:pos x="35" y="35"/>
                  </a:cxn>
                  <a:cxn ang="0">
                    <a:pos x="41" y="27"/>
                  </a:cxn>
                  <a:cxn ang="0">
                    <a:pos x="43" y="19"/>
                  </a:cxn>
                </a:cxnLst>
                <a:rect l="0" t="0" r="r" b="b"/>
                <a:pathLst>
                  <a:path w="43" h="40">
                    <a:moveTo>
                      <a:pt x="43" y="19"/>
                    </a:moveTo>
                    <a:lnTo>
                      <a:pt x="41" y="16"/>
                    </a:lnTo>
                    <a:lnTo>
                      <a:pt x="41" y="12"/>
                    </a:lnTo>
                    <a:lnTo>
                      <a:pt x="39" y="8"/>
                    </a:lnTo>
                    <a:lnTo>
                      <a:pt x="37" y="6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6" y="35"/>
                    </a:lnTo>
                    <a:lnTo>
                      <a:pt x="10" y="37"/>
                    </a:lnTo>
                    <a:lnTo>
                      <a:pt x="14" y="39"/>
                    </a:lnTo>
                    <a:lnTo>
                      <a:pt x="18" y="40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7" y="35"/>
                    </a:lnTo>
                    <a:lnTo>
                      <a:pt x="39" y="31"/>
                    </a:lnTo>
                    <a:lnTo>
                      <a:pt x="41" y="29"/>
                    </a:lnTo>
                    <a:lnTo>
                      <a:pt x="41" y="25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41" y="16"/>
                    </a:lnTo>
                    <a:lnTo>
                      <a:pt x="41" y="12"/>
                    </a:lnTo>
                    <a:lnTo>
                      <a:pt x="39" y="8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0" y="37"/>
                    </a:lnTo>
                    <a:lnTo>
                      <a:pt x="14" y="39"/>
                    </a:lnTo>
                    <a:lnTo>
                      <a:pt x="18" y="40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1" y="27"/>
                    </a:lnTo>
                    <a:lnTo>
                      <a:pt x="41" y="23"/>
                    </a:lnTo>
                    <a:lnTo>
                      <a:pt x="43" y="19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FF9A9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" name="Freeform 1193"/>
              <p:cNvSpPr>
                <a:spLocks/>
              </p:cNvSpPr>
              <p:nvPr/>
            </p:nvSpPr>
            <p:spPr bwMode="auto">
              <a:xfrm>
                <a:off x="2161" y="1371"/>
                <a:ext cx="43" cy="40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39" y="8"/>
                  </a:cxn>
                  <a:cxn ang="0">
                    <a:pos x="33" y="4"/>
                  </a:cxn>
                  <a:cxn ang="0">
                    <a:pos x="25" y="0"/>
                  </a:cxn>
                  <a:cxn ang="0">
                    <a:pos x="18" y="0"/>
                  </a:cxn>
                  <a:cxn ang="0">
                    <a:pos x="10" y="4"/>
                  </a:cxn>
                  <a:cxn ang="0">
                    <a:pos x="4" y="8"/>
                  </a:cxn>
                  <a:cxn ang="0">
                    <a:pos x="2" y="16"/>
                  </a:cxn>
                  <a:cxn ang="0">
                    <a:pos x="2" y="23"/>
                  </a:cxn>
                  <a:cxn ang="0">
                    <a:pos x="4" y="31"/>
                  </a:cxn>
                  <a:cxn ang="0">
                    <a:pos x="10" y="37"/>
                  </a:cxn>
                  <a:cxn ang="0">
                    <a:pos x="18" y="40"/>
                  </a:cxn>
                  <a:cxn ang="0">
                    <a:pos x="25" y="40"/>
                  </a:cxn>
                  <a:cxn ang="0">
                    <a:pos x="33" y="37"/>
                  </a:cxn>
                  <a:cxn ang="0">
                    <a:pos x="39" y="31"/>
                  </a:cxn>
                  <a:cxn ang="0">
                    <a:pos x="41" y="23"/>
                  </a:cxn>
                  <a:cxn ang="0">
                    <a:pos x="41" y="19"/>
                  </a:cxn>
                  <a:cxn ang="0">
                    <a:pos x="41" y="12"/>
                  </a:cxn>
                  <a:cxn ang="0">
                    <a:pos x="35" y="6"/>
                  </a:cxn>
                  <a:cxn ang="0">
                    <a:pos x="29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6"/>
                  </a:cxn>
                  <a:cxn ang="0">
                    <a:pos x="2" y="12"/>
                  </a:cxn>
                  <a:cxn ang="0">
                    <a:pos x="2" y="19"/>
                  </a:cxn>
                  <a:cxn ang="0">
                    <a:pos x="2" y="27"/>
                  </a:cxn>
                  <a:cxn ang="0">
                    <a:pos x="8" y="35"/>
                  </a:cxn>
                  <a:cxn ang="0">
                    <a:pos x="14" y="39"/>
                  </a:cxn>
                  <a:cxn ang="0">
                    <a:pos x="21" y="40"/>
                  </a:cxn>
                  <a:cxn ang="0">
                    <a:pos x="29" y="39"/>
                  </a:cxn>
                  <a:cxn ang="0">
                    <a:pos x="35" y="35"/>
                  </a:cxn>
                  <a:cxn ang="0">
                    <a:pos x="41" y="27"/>
                  </a:cxn>
                  <a:cxn ang="0">
                    <a:pos x="41" y="19"/>
                  </a:cxn>
                </a:cxnLst>
                <a:rect l="0" t="0" r="r" b="b"/>
                <a:pathLst>
                  <a:path w="43" h="40">
                    <a:moveTo>
                      <a:pt x="43" y="19"/>
                    </a:moveTo>
                    <a:lnTo>
                      <a:pt x="41" y="16"/>
                    </a:lnTo>
                    <a:lnTo>
                      <a:pt x="41" y="12"/>
                    </a:lnTo>
                    <a:lnTo>
                      <a:pt x="39" y="8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0" y="37"/>
                    </a:lnTo>
                    <a:lnTo>
                      <a:pt x="14" y="39"/>
                    </a:lnTo>
                    <a:lnTo>
                      <a:pt x="18" y="40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1" y="27"/>
                    </a:lnTo>
                    <a:lnTo>
                      <a:pt x="41" y="23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41" y="16"/>
                    </a:lnTo>
                    <a:lnTo>
                      <a:pt x="41" y="12"/>
                    </a:lnTo>
                    <a:lnTo>
                      <a:pt x="39" y="10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8" y="35"/>
                    </a:lnTo>
                    <a:lnTo>
                      <a:pt x="10" y="37"/>
                    </a:lnTo>
                    <a:lnTo>
                      <a:pt x="14" y="39"/>
                    </a:lnTo>
                    <a:lnTo>
                      <a:pt x="18" y="40"/>
                    </a:lnTo>
                    <a:lnTo>
                      <a:pt x="21" y="40"/>
                    </a:lnTo>
                    <a:lnTo>
                      <a:pt x="25" y="40"/>
                    </a:lnTo>
                    <a:lnTo>
                      <a:pt x="29" y="39"/>
                    </a:lnTo>
                    <a:lnTo>
                      <a:pt x="33" y="37"/>
                    </a:lnTo>
                    <a:lnTo>
                      <a:pt x="35" y="35"/>
                    </a:lnTo>
                    <a:lnTo>
                      <a:pt x="39" y="31"/>
                    </a:lnTo>
                    <a:lnTo>
                      <a:pt x="41" y="27"/>
                    </a:lnTo>
                    <a:lnTo>
                      <a:pt x="41" y="23"/>
                    </a:lnTo>
                    <a:lnTo>
                      <a:pt x="41" y="19"/>
                    </a:lnTo>
                    <a:lnTo>
                      <a:pt x="43" y="19"/>
                    </a:lnTo>
                    <a:close/>
                  </a:path>
                </a:pathLst>
              </a:custGeom>
              <a:solidFill>
                <a:srgbClr val="FF9B9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5" name="Freeform 1194"/>
              <p:cNvSpPr>
                <a:spLocks/>
              </p:cNvSpPr>
              <p:nvPr/>
            </p:nvSpPr>
            <p:spPr bwMode="auto">
              <a:xfrm>
                <a:off x="2163" y="1371"/>
                <a:ext cx="39" cy="40"/>
              </a:xfrm>
              <a:custGeom>
                <a:avLst/>
                <a:gdLst/>
                <a:ahLst/>
                <a:cxnLst>
                  <a:cxn ang="0">
                    <a:pos x="39" y="16"/>
                  </a:cxn>
                  <a:cxn ang="0">
                    <a:pos x="37" y="10"/>
                  </a:cxn>
                  <a:cxn ang="0">
                    <a:pos x="31" y="4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8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7"/>
                  </a:cxn>
                  <a:cxn ang="0">
                    <a:pos x="16" y="40"/>
                  </a:cxn>
                  <a:cxn ang="0">
                    <a:pos x="23" y="40"/>
                  </a:cxn>
                  <a:cxn ang="0">
                    <a:pos x="31" y="37"/>
                  </a:cxn>
                  <a:cxn ang="0">
                    <a:pos x="37" y="31"/>
                  </a:cxn>
                  <a:cxn ang="0">
                    <a:pos x="39" y="23"/>
                  </a:cxn>
                  <a:cxn ang="0">
                    <a:pos x="39" y="19"/>
                  </a:cxn>
                  <a:cxn ang="0">
                    <a:pos x="39" y="12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5"/>
                  </a:cxn>
                  <a:cxn ang="0">
                    <a:pos x="12" y="39"/>
                  </a:cxn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5"/>
                  </a:cxn>
                  <a:cxn ang="0">
                    <a:pos x="39" y="27"/>
                  </a:cxn>
                  <a:cxn ang="0">
                    <a:pos x="39" y="19"/>
                  </a:cxn>
                </a:cxnLst>
                <a:rect l="0" t="0" r="r" b="b"/>
                <a:pathLst>
                  <a:path w="39" h="40">
                    <a:moveTo>
                      <a:pt x="39" y="19"/>
                    </a:moveTo>
                    <a:lnTo>
                      <a:pt x="39" y="16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23" y="40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5"/>
                    </a:lnTo>
                    <a:lnTo>
                      <a:pt x="37" y="31"/>
                    </a:lnTo>
                    <a:lnTo>
                      <a:pt x="39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6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23" y="40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5"/>
                    </a:lnTo>
                    <a:lnTo>
                      <a:pt x="37" y="31"/>
                    </a:lnTo>
                    <a:lnTo>
                      <a:pt x="39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FF9D9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6" name="Freeform 1195"/>
              <p:cNvSpPr>
                <a:spLocks/>
              </p:cNvSpPr>
              <p:nvPr/>
            </p:nvSpPr>
            <p:spPr bwMode="auto">
              <a:xfrm>
                <a:off x="2163" y="1371"/>
                <a:ext cx="39" cy="40"/>
              </a:xfrm>
              <a:custGeom>
                <a:avLst/>
                <a:gdLst/>
                <a:ahLst/>
                <a:cxnLst>
                  <a:cxn ang="0">
                    <a:pos x="39" y="16"/>
                  </a:cxn>
                  <a:cxn ang="0">
                    <a:pos x="37" y="10"/>
                  </a:cxn>
                  <a:cxn ang="0">
                    <a:pos x="31" y="4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8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7"/>
                  </a:cxn>
                  <a:cxn ang="0">
                    <a:pos x="16" y="40"/>
                  </a:cxn>
                  <a:cxn ang="0">
                    <a:pos x="23" y="40"/>
                  </a:cxn>
                  <a:cxn ang="0">
                    <a:pos x="31" y="37"/>
                  </a:cxn>
                  <a:cxn ang="0">
                    <a:pos x="37" y="31"/>
                  </a:cxn>
                  <a:cxn ang="0">
                    <a:pos x="39" y="23"/>
                  </a:cxn>
                  <a:cxn ang="0">
                    <a:pos x="39" y="19"/>
                  </a:cxn>
                  <a:cxn ang="0">
                    <a:pos x="37" y="12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5"/>
                  </a:cxn>
                  <a:cxn ang="0">
                    <a:pos x="12" y="39"/>
                  </a:cxn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5"/>
                  </a:cxn>
                  <a:cxn ang="0">
                    <a:pos x="37" y="27"/>
                  </a:cxn>
                  <a:cxn ang="0">
                    <a:pos x="39" y="19"/>
                  </a:cxn>
                </a:cxnLst>
                <a:rect l="0" t="0" r="r" b="b"/>
                <a:pathLst>
                  <a:path w="39" h="40">
                    <a:moveTo>
                      <a:pt x="39" y="19"/>
                    </a:moveTo>
                    <a:lnTo>
                      <a:pt x="39" y="16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40"/>
                    </a:lnTo>
                    <a:lnTo>
                      <a:pt x="19" y="40"/>
                    </a:lnTo>
                    <a:lnTo>
                      <a:pt x="23" y="40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5"/>
                    </a:lnTo>
                    <a:lnTo>
                      <a:pt x="37" y="31"/>
                    </a:lnTo>
                    <a:lnTo>
                      <a:pt x="39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6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39"/>
                    </a:lnTo>
                    <a:lnTo>
                      <a:pt x="19" y="40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5"/>
                    </a:lnTo>
                    <a:lnTo>
                      <a:pt x="37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FF9E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7" name="Freeform 1196"/>
              <p:cNvSpPr>
                <a:spLocks/>
              </p:cNvSpPr>
              <p:nvPr/>
            </p:nvSpPr>
            <p:spPr bwMode="auto">
              <a:xfrm>
                <a:off x="2163" y="1371"/>
                <a:ext cx="39" cy="40"/>
              </a:xfrm>
              <a:custGeom>
                <a:avLst/>
                <a:gdLst/>
                <a:ahLst/>
                <a:cxnLst>
                  <a:cxn ang="0">
                    <a:pos x="39" y="16"/>
                  </a:cxn>
                  <a:cxn ang="0">
                    <a:pos x="37" y="10"/>
                  </a:cxn>
                  <a:cxn ang="0">
                    <a:pos x="31" y="4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8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7"/>
                  </a:cxn>
                  <a:cxn ang="0">
                    <a:pos x="16" y="39"/>
                  </a:cxn>
                  <a:cxn ang="0">
                    <a:pos x="23" y="39"/>
                  </a:cxn>
                  <a:cxn ang="0">
                    <a:pos x="31" y="37"/>
                  </a:cxn>
                  <a:cxn ang="0">
                    <a:pos x="37" y="31"/>
                  </a:cxn>
                  <a:cxn ang="0">
                    <a:pos x="39" y="23"/>
                  </a:cxn>
                  <a:cxn ang="0">
                    <a:pos x="39" y="19"/>
                  </a:cxn>
                  <a:cxn ang="0">
                    <a:pos x="37" y="12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5"/>
                  </a:cxn>
                  <a:cxn ang="0">
                    <a:pos x="12" y="39"/>
                  </a:cxn>
                  <a:cxn ang="0">
                    <a:pos x="19" y="40"/>
                  </a:cxn>
                  <a:cxn ang="0">
                    <a:pos x="27" y="39"/>
                  </a:cxn>
                  <a:cxn ang="0">
                    <a:pos x="33" y="35"/>
                  </a:cxn>
                  <a:cxn ang="0">
                    <a:pos x="37" y="27"/>
                  </a:cxn>
                  <a:cxn ang="0">
                    <a:pos x="39" y="19"/>
                  </a:cxn>
                </a:cxnLst>
                <a:rect l="0" t="0" r="r" b="b"/>
                <a:pathLst>
                  <a:path w="39" h="40">
                    <a:moveTo>
                      <a:pt x="39" y="19"/>
                    </a:moveTo>
                    <a:lnTo>
                      <a:pt x="39" y="16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2" y="31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39"/>
                    </a:lnTo>
                    <a:lnTo>
                      <a:pt x="19" y="40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5"/>
                    </a:lnTo>
                    <a:lnTo>
                      <a:pt x="37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39"/>
                    </a:lnTo>
                    <a:lnTo>
                      <a:pt x="19" y="40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FF9E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8" name="Freeform 1197"/>
              <p:cNvSpPr>
                <a:spLocks/>
              </p:cNvSpPr>
              <p:nvPr/>
            </p:nvSpPr>
            <p:spPr bwMode="auto">
              <a:xfrm>
                <a:off x="2163" y="1371"/>
                <a:ext cx="39" cy="40"/>
              </a:xfrm>
              <a:custGeom>
                <a:avLst/>
                <a:gdLst/>
                <a:ahLst/>
                <a:cxnLst>
                  <a:cxn ang="0">
                    <a:pos x="39" y="16"/>
                  </a:cxn>
                  <a:cxn ang="0">
                    <a:pos x="35" y="10"/>
                  </a:cxn>
                  <a:cxn ang="0">
                    <a:pos x="31" y="4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8" y="4"/>
                  </a:cxn>
                  <a:cxn ang="0">
                    <a:pos x="4" y="10"/>
                  </a:cxn>
                  <a:cxn ang="0">
                    <a:pos x="0" y="16"/>
                  </a:cxn>
                  <a:cxn ang="0">
                    <a:pos x="0" y="23"/>
                  </a:cxn>
                  <a:cxn ang="0">
                    <a:pos x="4" y="31"/>
                  </a:cxn>
                  <a:cxn ang="0">
                    <a:pos x="8" y="37"/>
                  </a:cxn>
                  <a:cxn ang="0">
                    <a:pos x="16" y="39"/>
                  </a:cxn>
                  <a:cxn ang="0">
                    <a:pos x="23" y="39"/>
                  </a:cxn>
                  <a:cxn ang="0">
                    <a:pos x="31" y="37"/>
                  </a:cxn>
                  <a:cxn ang="0">
                    <a:pos x="35" y="31"/>
                  </a:cxn>
                  <a:cxn ang="0">
                    <a:pos x="39" y="23"/>
                  </a:cxn>
                  <a:cxn ang="0">
                    <a:pos x="39" y="19"/>
                  </a:cxn>
                  <a:cxn ang="0">
                    <a:pos x="37" y="12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3"/>
                  </a:cxn>
                  <a:cxn ang="0">
                    <a:pos x="12" y="39"/>
                  </a:cxn>
                  <a:cxn ang="0">
                    <a:pos x="19" y="39"/>
                  </a:cxn>
                  <a:cxn ang="0">
                    <a:pos x="27" y="39"/>
                  </a:cxn>
                  <a:cxn ang="0">
                    <a:pos x="33" y="33"/>
                  </a:cxn>
                  <a:cxn ang="0">
                    <a:pos x="37" y="27"/>
                  </a:cxn>
                  <a:cxn ang="0">
                    <a:pos x="39" y="19"/>
                  </a:cxn>
                </a:cxnLst>
                <a:rect l="0" t="0" r="r" b="b"/>
                <a:pathLst>
                  <a:path w="39" h="40">
                    <a:moveTo>
                      <a:pt x="39" y="19"/>
                    </a:moveTo>
                    <a:lnTo>
                      <a:pt x="39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6" y="35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39"/>
                    </a:lnTo>
                    <a:lnTo>
                      <a:pt x="19" y="40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39"/>
                    </a:lnTo>
                    <a:lnTo>
                      <a:pt x="19" y="39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FF9F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9" name="Freeform 1198"/>
              <p:cNvSpPr>
                <a:spLocks/>
              </p:cNvSpPr>
              <p:nvPr/>
            </p:nvSpPr>
            <p:spPr bwMode="auto">
              <a:xfrm>
                <a:off x="2163" y="1371"/>
                <a:ext cx="39" cy="39"/>
              </a:xfrm>
              <a:custGeom>
                <a:avLst/>
                <a:gdLst/>
                <a:ahLst/>
                <a:cxnLst>
                  <a:cxn ang="0">
                    <a:pos x="39" y="16"/>
                  </a:cxn>
                  <a:cxn ang="0">
                    <a:pos x="35" y="10"/>
                  </a:cxn>
                  <a:cxn ang="0">
                    <a:pos x="31" y="4"/>
                  </a:cxn>
                  <a:cxn ang="0">
                    <a:pos x="23" y="2"/>
                  </a:cxn>
                  <a:cxn ang="0">
                    <a:pos x="16" y="2"/>
                  </a:cxn>
                  <a:cxn ang="0">
                    <a:pos x="8" y="4"/>
                  </a:cxn>
                  <a:cxn ang="0">
                    <a:pos x="4" y="10"/>
                  </a:cxn>
                  <a:cxn ang="0">
                    <a:pos x="0" y="16"/>
                  </a:cxn>
                  <a:cxn ang="0">
                    <a:pos x="0" y="23"/>
                  </a:cxn>
                  <a:cxn ang="0">
                    <a:pos x="4" y="31"/>
                  </a:cxn>
                  <a:cxn ang="0">
                    <a:pos x="8" y="37"/>
                  </a:cxn>
                  <a:cxn ang="0">
                    <a:pos x="16" y="39"/>
                  </a:cxn>
                  <a:cxn ang="0">
                    <a:pos x="23" y="39"/>
                  </a:cxn>
                  <a:cxn ang="0">
                    <a:pos x="31" y="37"/>
                  </a:cxn>
                  <a:cxn ang="0">
                    <a:pos x="35" y="31"/>
                  </a:cxn>
                  <a:cxn ang="0">
                    <a:pos x="39" y="23"/>
                  </a:cxn>
                  <a:cxn ang="0">
                    <a:pos x="39" y="19"/>
                  </a:cxn>
                  <a:cxn ang="0">
                    <a:pos x="37" y="12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3"/>
                  </a:cxn>
                  <a:cxn ang="0">
                    <a:pos x="12" y="39"/>
                  </a:cxn>
                  <a:cxn ang="0">
                    <a:pos x="19" y="39"/>
                  </a:cxn>
                  <a:cxn ang="0">
                    <a:pos x="27" y="39"/>
                  </a:cxn>
                  <a:cxn ang="0">
                    <a:pos x="33" y="33"/>
                  </a:cxn>
                  <a:cxn ang="0">
                    <a:pos x="37" y="27"/>
                  </a:cxn>
                  <a:cxn ang="0">
                    <a:pos x="39" y="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lnTo>
                      <a:pt x="39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39"/>
                    </a:lnTo>
                    <a:lnTo>
                      <a:pt x="19" y="39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39"/>
                    </a:lnTo>
                    <a:lnTo>
                      <a:pt x="19" y="39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FFA0A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0" name="Freeform 1199"/>
              <p:cNvSpPr>
                <a:spLocks/>
              </p:cNvSpPr>
              <p:nvPr/>
            </p:nvSpPr>
            <p:spPr bwMode="auto">
              <a:xfrm>
                <a:off x="2163" y="1371"/>
                <a:ext cx="39" cy="39"/>
              </a:xfrm>
              <a:custGeom>
                <a:avLst/>
                <a:gdLst/>
                <a:ahLst/>
                <a:cxnLst>
                  <a:cxn ang="0">
                    <a:pos x="39" y="16"/>
                  </a:cxn>
                  <a:cxn ang="0">
                    <a:pos x="35" y="10"/>
                  </a:cxn>
                  <a:cxn ang="0">
                    <a:pos x="31" y="4"/>
                  </a:cxn>
                  <a:cxn ang="0">
                    <a:pos x="23" y="2"/>
                  </a:cxn>
                  <a:cxn ang="0">
                    <a:pos x="16" y="2"/>
                  </a:cxn>
                  <a:cxn ang="0">
                    <a:pos x="8" y="4"/>
                  </a:cxn>
                  <a:cxn ang="0">
                    <a:pos x="4" y="10"/>
                  </a:cxn>
                  <a:cxn ang="0">
                    <a:pos x="0" y="16"/>
                  </a:cxn>
                  <a:cxn ang="0">
                    <a:pos x="0" y="23"/>
                  </a:cxn>
                  <a:cxn ang="0">
                    <a:pos x="4" y="31"/>
                  </a:cxn>
                  <a:cxn ang="0">
                    <a:pos x="8" y="37"/>
                  </a:cxn>
                  <a:cxn ang="0">
                    <a:pos x="16" y="39"/>
                  </a:cxn>
                  <a:cxn ang="0">
                    <a:pos x="23" y="39"/>
                  </a:cxn>
                  <a:cxn ang="0">
                    <a:pos x="31" y="37"/>
                  </a:cxn>
                  <a:cxn ang="0">
                    <a:pos x="35" y="31"/>
                  </a:cxn>
                  <a:cxn ang="0">
                    <a:pos x="39" y="23"/>
                  </a:cxn>
                  <a:cxn ang="0">
                    <a:pos x="39" y="19"/>
                  </a:cxn>
                  <a:cxn ang="0">
                    <a:pos x="37" y="14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19" y="2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3"/>
                  </a:cxn>
                  <a:cxn ang="0">
                    <a:pos x="12" y="37"/>
                  </a:cxn>
                  <a:cxn ang="0">
                    <a:pos x="19" y="39"/>
                  </a:cxn>
                  <a:cxn ang="0">
                    <a:pos x="27" y="37"/>
                  </a:cxn>
                  <a:cxn ang="0">
                    <a:pos x="33" y="33"/>
                  </a:cxn>
                  <a:cxn ang="0">
                    <a:pos x="37" y="27"/>
                  </a:cxn>
                  <a:cxn ang="0">
                    <a:pos x="39" y="19"/>
                  </a:cxn>
                </a:cxnLst>
                <a:rect l="0" t="0" r="r" b="b"/>
                <a:pathLst>
                  <a:path w="39" h="39">
                    <a:moveTo>
                      <a:pt x="39" y="19"/>
                    </a:moveTo>
                    <a:lnTo>
                      <a:pt x="39" y="16"/>
                    </a:lnTo>
                    <a:lnTo>
                      <a:pt x="37" y="12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8" y="37"/>
                    </a:lnTo>
                    <a:lnTo>
                      <a:pt x="12" y="39"/>
                    </a:lnTo>
                    <a:lnTo>
                      <a:pt x="16" y="39"/>
                    </a:lnTo>
                    <a:lnTo>
                      <a:pt x="19" y="39"/>
                    </a:lnTo>
                    <a:lnTo>
                      <a:pt x="23" y="39"/>
                    </a:lnTo>
                    <a:lnTo>
                      <a:pt x="27" y="39"/>
                    </a:lnTo>
                    <a:lnTo>
                      <a:pt x="31" y="37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lnTo>
                      <a:pt x="39" y="16"/>
                    </a:lnTo>
                    <a:lnTo>
                      <a:pt x="37" y="14"/>
                    </a:lnTo>
                    <a:lnTo>
                      <a:pt x="35" y="10"/>
                    </a:lnTo>
                    <a:lnTo>
                      <a:pt x="33" y="6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8" y="37"/>
                    </a:lnTo>
                    <a:lnTo>
                      <a:pt x="12" y="37"/>
                    </a:lnTo>
                    <a:lnTo>
                      <a:pt x="16" y="39"/>
                    </a:lnTo>
                    <a:lnTo>
                      <a:pt x="19" y="39"/>
                    </a:lnTo>
                    <a:lnTo>
                      <a:pt x="23" y="39"/>
                    </a:lnTo>
                    <a:lnTo>
                      <a:pt x="27" y="37"/>
                    </a:lnTo>
                    <a:lnTo>
                      <a:pt x="29" y="37"/>
                    </a:lnTo>
                    <a:lnTo>
                      <a:pt x="33" y="33"/>
                    </a:lnTo>
                    <a:lnTo>
                      <a:pt x="35" y="31"/>
                    </a:lnTo>
                    <a:lnTo>
                      <a:pt x="37" y="27"/>
                    </a:lnTo>
                    <a:lnTo>
                      <a:pt x="39" y="23"/>
                    </a:lnTo>
                    <a:lnTo>
                      <a:pt x="39" y="19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FFA2A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1" name="Freeform 1200"/>
              <p:cNvSpPr>
                <a:spLocks/>
              </p:cNvSpPr>
              <p:nvPr/>
            </p:nvSpPr>
            <p:spPr bwMode="auto">
              <a:xfrm>
                <a:off x="2163" y="1373"/>
                <a:ext cx="39" cy="37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5" y="8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8" y="2"/>
                  </a:cxn>
                  <a:cxn ang="0">
                    <a:pos x="4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4" y="29"/>
                  </a:cxn>
                  <a:cxn ang="0">
                    <a:pos x="8" y="35"/>
                  </a:cxn>
                  <a:cxn ang="0">
                    <a:pos x="16" y="37"/>
                  </a:cxn>
                  <a:cxn ang="0">
                    <a:pos x="23" y="37"/>
                  </a:cxn>
                  <a:cxn ang="0">
                    <a:pos x="29" y="35"/>
                  </a:cxn>
                  <a:cxn ang="0">
                    <a:pos x="35" y="29"/>
                  </a:cxn>
                  <a:cxn ang="0">
                    <a:pos x="39" y="21"/>
                  </a:cxn>
                  <a:cxn ang="0">
                    <a:pos x="39" y="17"/>
                  </a:cxn>
                  <a:cxn ang="0">
                    <a:pos x="37" y="12"/>
                  </a:cxn>
                  <a:cxn ang="0">
                    <a:pos x="33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19" y="37"/>
                  </a:cxn>
                  <a:cxn ang="0">
                    <a:pos x="27" y="35"/>
                  </a:cxn>
                  <a:cxn ang="0">
                    <a:pos x="33" y="31"/>
                  </a:cxn>
                  <a:cxn ang="0">
                    <a:pos x="37" y="25"/>
                  </a:cxn>
                  <a:cxn ang="0">
                    <a:pos x="39" y="17"/>
                  </a:cxn>
                </a:cxnLst>
                <a:rect l="0" t="0" r="r" b="b"/>
                <a:pathLst>
                  <a:path w="39" h="37">
                    <a:moveTo>
                      <a:pt x="39" y="17"/>
                    </a:moveTo>
                    <a:lnTo>
                      <a:pt x="39" y="14"/>
                    </a:lnTo>
                    <a:lnTo>
                      <a:pt x="37" y="12"/>
                    </a:lnTo>
                    <a:lnTo>
                      <a:pt x="35" y="8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8" y="35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7" y="35"/>
                    </a:lnTo>
                    <a:lnTo>
                      <a:pt x="29" y="35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5"/>
                    </a:lnTo>
                    <a:lnTo>
                      <a:pt x="39" y="21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9" y="14"/>
                    </a:lnTo>
                    <a:lnTo>
                      <a:pt x="37" y="12"/>
                    </a:lnTo>
                    <a:lnTo>
                      <a:pt x="35" y="8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5"/>
                    </a:lnTo>
                    <a:lnTo>
                      <a:pt x="39" y="21"/>
                    </a:lnTo>
                    <a:lnTo>
                      <a:pt x="39" y="17"/>
                    </a:lnTo>
                    <a:lnTo>
                      <a:pt x="39" y="17"/>
                    </a:lnTo>
                    <a:close/>
                  </a:path>
                </a:pathLst>
              </a:custGeom>
              <a:solidFill>
                <a:srgbClr val="FFA3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2" name="Freeform 1201"/>
              <p:cNvSpPr>
                <a:spLocks/>
              </p:cNvSpPr>
              <p:nvPr/>
            </p:nvSpPr>
            <p:spPr bwMode="auto">
              <a:xfrm>
                <a:off x="2163" y="1373"/>
                <a:ext cx="39" cy="37"/>
              </a:xfrm>
              <a:custGeom>
                <a:avLst/>
                <a:gdLst/>
                <a:ahLst/>
                <a:cxnLst>
                  <a:cxn ang="0">
                    <a:pos x="39" y="14"/>
                  </a:cxn>
                  <a:cxn ang="0">
                    <a:pos x="35" y="8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4" y="29"/>
                  </a:cxn>
                  <a:cxn ang="0">
                    <a:pos x="10" y="33"/>
                  </a:cxn>
                  <a:cxn ang="0">
                    <a:pos x="16" y="37"/>
                  </a:cxn>
                  <a:cxn ang="0">
                    <a:pos x="23" y="37"/>
                  </a:cxn>
                  <a:cxn ang="0">
                    <a:pos x="29" y="33"/>
                  </a:cxn>
                  <a:cxn ang="0">
                    <a:pos x="35" y="29"/>
                  </a:cxn>
                  <a:cxn ang="0">
                    <a:pos x="39" y="21"/>
                  </a:cxn>
                  <a:cxn ang="0">
                    <a:pos x="39" y="17"/>
                  </a:cxn>
                  <a:cxn ang="0">
                    <a:pos x="37" y="12"/>
                  </a:cxn>
                  <a:cxn ang="0">
                    <a:pos x="33" y="6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19" y="37"/>
                  </a:cxn>
                  <a:cxn ang="0">
                    <a:pos x="27" y="35"/>
                  </a:cxn>
                  <a:cxn ang="0">
                    <a:pos x="33" y="31"/>
                  </a:cxn>
                  <a:cxn ang="0">
                    <a:pos x="37" y="25"/>
                  </a:cxn>
                  <a:cxn ang="0">
                    <a:pos x="39" y="17"/>
                  </a:cxn>
                </a:cxnLst>
                <a:rect l="0" t="0" r="r" b="b"/>
                <a:pathLst>
                  <a:path w="39" h="37">
                    <a:moveTo>
                      <a:pt x="39" y="17"/>
                    </a:moveTo>
                    <a:lnTo>
                      <a:pt x="39" y="14"/>
                    </a:lnTo>
                    <a:lnTo>
                      <a:pt x="37" y="12"/>
                    </a:lnTo>
                    <a:lnTo>
                      <a:pt x="35" y="8"/>
                    </a:lnTo>
                    <a:lnTo>
                      <a:pt x="33" y="4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5"/>
                    </a:lnTo>
                    <a:lnTo>
                      <a:pt x="39" y="21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9" y="17"/>
                    </a:lnTo>
                    <a:lnTo>
                      <a:pt x="39" y="17"/>
                    </a:lnTo>
                    <a:close/>
                  </a:path>
                </a:pathLst>
              </a:custGeom>
              <a:solidFill>
                <a:srgbClr val="FFA4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3" name="Freeform 1202"/>
              <p:cNvSpPr>
                <a:spLocks/>
              </p:cNvSpPr>
              <p:nvPr/>
            </p:nvSpPr>
            <p:spPr bwMode="auto">
              <a:xfrm>
                <a:off x="2163" y="1373"/>
                <a:ext cx="39" cy="37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35" y="8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2" y="21"/>
                  </a:cxn>
                  <a:cxn ang="0">
                    <a:pos x="4" y="29"/>
                  </a:cxn>
                  <a:cxn ang="0">
                    <a:pos x="10" y="33"/>
                  </a:cxn>
                  <a:cxn ang="0">
                    <a:pos x="16" y="37"/>
                  </a:cxn>
                  <a:cxn ang="0">
                    <a:pos x="23" y="37"/>
                  </a:cxn>
                  <a:cxn ang="0">
                    <a:pos x="29" y="33"/>
                  </a:cxn>
                  <a:cxn ang="0">
                    <a:pos x="35" y="29"/>
                  </a:cxn>
                  <a:cxn ang="0">
                    <a:pos x="37" y="21"/>
                  </a:cxn>
                  <a:cxn ang="0">
                    <a:pos x="39" y="17"/>
                  </a:cxn>
                  <a:cxn ang="0">
                    <a:pos x="37" y="12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19" y="37"/>
                  </a:cxn>
                  <a:cxn ang="0">
                    <a:pos x="27" y="35"/>
                  </a:cxn>
                  <a:cxn ang="0">
                    <a:pos x="33" y="31"/>
                  </a:cxn>
                  <a:cxn ang="0">
                    <a:pos x="37" y="25"/>
                  </a:cxn>
                  <a:cxn ang="0">
                    <a:pos x="39" y="17"/>
                  </a:cxn>
                </a:cxnLst>
                <a:rect l="0" t="0" r="r" b="b"/>
                <a:pathLst>
                  <a:path w="39" h="37">
                    <a:moveTo>
                      <a:pt x="39" y="17"/>
                    </a:moveTo>
                    <a:lnTo>
                      <a:pt x="37" y="14"/>
                    </a:lnTo>
                    <a:lnTo>
                      <a:pt x="37" y="12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2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9" y="17"/>
                    </a:lnTo>
                    <a:lnTo>
                      <a:pt x="39" y="17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9" y="17"/>
                    </a:lnTo>
                    <a:lnTo>
                      <a:pt x="39" y="17"/>
                    </a:lnTo>
                    <a:close/>
                  </a:path>
                </a:pathLst>
              </a:custGeom>
              <a:solidFill>
                <a:srgbClr val="FFA4A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4" name="Freeform 1203"/>
              <p:cNvSpPr>
                <a:spLocks/>
              </p:cNvSpPr>
              <p:nvPr/>
            </p:nvSpPr>
            <p:spPr bwMode="auto">
              <a:xfrm>
                <a:off x="2163" y="1373"/>
                <a:ext cx="39" cy="37"/>
              </a:xfrm>
              <a:custGeom>
                <a:avLst/>
                <a:gdLst/>
                <a:ahLst/>
                <a:cxnLst>
                  <a:cxn ang="0">
                    <a:pos x="37" y="14"/>
                  </a:cxn>
                  <a:cxn ang="0">
                    <a:pos x="35" y="8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2" y="21"/>
                  </a:cxn>
                  <a:cxn ang="0">
                    <a:pos x="4" y="29"/>
                  </a:cxn>
                  <a:cxn ang="0">
                    <a:pos x="10" y="33"/>
                  </a:cxn>
                  <a:cxn ang="0">
                    <a:pos x="16" y="37"/>
                  </a:cxn>
                  <a:cxn ang="0">
                    <a:pos x="23" y="37"/>
                  </a:cxn>
                  <a:cxn ang="0">
                    <a:pos x="29" y="33"/>
                  </a:cxn>
                  <a:cxn ang="0">
                    <a:pos x="35" y="29"/>
                  </a:cxn>
                  <a:cxn ang="0">
                    <a:pos x="37" y="21"/>
                  </a:cxn>
                  <a:cxn ang="0">
                    <a:pos x="37" y="17"/>
                  </a:cxn>
                  <a:cxn ang="0">
                    <a:pos x="37" y="12"/>
                  </a:cxn>
                  <a:cxn ang="0">
                    <a:pos x="33" y="6"/>
                  </a:cxn>
                  <a:cxn ang="0">
                    <a:pos x="27" y="2"/>
                  </a:cxn>
                  <a:cxn ang="0">
                    <a:pos x="19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2" y="17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19" y="37"/>
                  </a:cxn>
                  <a:cxn ang="0">
                    <a:pos x="27" y="35"/>
                  </a:cxn>
                  <a:cxn ang="0">
                    <a:pos x="33" y="31"/>
                  </a:cxn>
                  <a:cxn ang="0">
                    <a:pos x="37" y="25"/>
                  </a:cxn>
                  <a:cxn ang="0">
                    <a:pos x="37" y="17"/>
                  </a:cxn>
                </a:cxnLst>
                <a:rect l="0" t="0" r="r" b="b"/>
                <a:pathLst>
                  <a:path w="39" h="37">
                    <a:moveTo>
                      <a:pt x="39" y="17"/>
                    </a:moveTo>
                    <a:lnTo>
                      <a:pt x="37" y="14"/>
                    </a:lnTo>
                    <a:lnTo>
                      <a:pt x="37" y="12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2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4"/>
                    </a:lnTo>
                    <a:lnTo>
                      <a:pt x="37" y="12"/>
                    </a:lnTo>
                    <a:lnTo>
                      <a:pt x="35" y="8"/>
                    </a:lnTo>
                    <a:lnTo>
                      <a:pt x="33" y="6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9"/>
                    </a:lnTo>
                    <a:lnTo>
                      <a:pt x="6" y="31"/>
                    </a:lnTo>
                    <a:lnTo>
                      <a:pt x="10" y="33"/>
                    </a:lnTo>
                    <a:lnTo>
                      <a:pt x="12" y="35"/>
                    </a:lnTo>
                    <a:lnTo>
                      <a:pt x="16" y="37"/>
                    </a:lnTo>
                    <a:lnTo>
                      <a:pt x="19" y="37"/>
                    </a:lnTo>
                    <a:lnTo>
                      <a:pt x="23" y="37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3" y="31"/>
                    </a:lnTo>
                    <a:lnTo>
                      <a:pt x="35" y="29"/>
                    </a:lnTo>
                    <a:lnTo>
                      <a:pt x="37" y="25"/>
                    </a:lnTo>
                    <a:lnTo>
                      <a:pt x="37" y="21"/>
                    </a:lnTo>
                    <a:lnTo>
                      <a:pt x="37" y="17"/>
                    </a:lnTo>
                    <a:lnTo>
                      <a:pt x="39" y="17"/>
                    </a:lnTo>
                    <a:close/>
                  </a:path>
                </a:pathLst>
              </a:custGeom>
              <a:solidFill>
                <a:srgbClr val="FFA5A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5" name="Freeform 1204"/>
              <p:cNvSpPr>
                <a:spLocks/>
              </p:cNvSpPr>
              <p:nvPr/>
            </p:nvSpPr>
            <p:spPr bwMode="auto">
              <a:xfrm>
                <a:off x="2165" y="1373"/>
                <a:ext cx="35" cy="37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33" y="8"/>
                  </a:cxn>
                  <a:cxn ang="0">
                    <a:pos x="27" y="4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8" y="33"/>
                  </a:cxn>
                  <a:cxn ang="0">
                    <a:pos x="14" y="37"/>
                  </a:cxn>
                  <a:cxn ang="0">
                    <a:pos x="21" y="37"/>
                  </a:cxn>
                  <a:cxn ang="0">
                    <a:pos x="27" y="33"/>
                  </a:cxn>
                  <a:cxn ang="0">
                    <a:pos x="33" y="29"/>
                  </a:cxn>
                  <a:cxn ang="0">
                    <a:pos x="35" y="21"/>
                  </a:cxn>
                  <a:cxn ang="0">
                    <a:pos x="35" y="17"/>
                  </a:cxn>
                  <a:cxn ang="0">
                    <a:pos x="35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4" y="6"/>
                  </a:cxn>
                  <a:cxn ang="0">
                    <a:pos x="0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4" y="31"/>
                  </a:cxn>
                  <a:cxn ang="0">
                    <a:pos x="10" y="35"/>
                  </a:cxn>
                  <a:cxn ang="0">
                    <a:pos x="17" y="37"/>
                  </a:cxn>
                  <a:cxn ang="0">
                    <a:pos x="25" y="35"/>
                  </a:cxn>
                  <a:cxn ang="0">
                    <a:pos x="31" y="31"/>
                  </a:cxn>
                  <a:cxn ang="0">
                    <a:pos x="35" y="25"/>
                  </a:cxn>
                  <a:cxn ang="0">
                    <a:pos x="35" y="17"/>
                  </a:cxn>
                </a:cxnLst>
                <a:rect l="0" t="0" r="r" b="b"/>
                <a:pathLst>
                  <a:path w="35" h="37">
                    <a:moveTo>
                      <a:pt x="35" y="17"/>
                    </a:moveTo>
                    <a:lnTo>
                      <a:pt x="35" y="14"/>
                    </a:lnTo>
                    <a:lnTo>
                      <a:pt x="35" y="12"/>
                    </a:lnTo>
                    <a:lnTo>
                      <a:pt x="33" y="8"/>
                    </a:lnTo>
                    <a:lnTo>
                      <a:pt x="31" y="6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4" y="37"/>
                    </a:lnTo>
                    <a:lnTo>
                      <a:pt x="17" y="37"/>
                    </a:lnTo>
                    <a:lnTo>
                      <a:pt x="21" y="37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5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4"/>
                    </a:lnTo>
                    <a:lnTo>
                      <a:pt x="35" y="12"/>
                    </a:lnTo>
                    <a:lnTo>
                      <a:pt x="33" y="8"/>
                    </a:lnTo>
                    <a:lnTo>
                      <a:pt x="31" y="6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7" y="37"/>
                    </a:lnTo>
                    <a:lnTo>
                      <a:pt x="21" y="35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5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FFA6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6" name="Freeform 1205"/>
              <p:cNvSpPr>
                <a:spLocks/>
              </p:cNvSpPr>
              <p:nvPr/>
            </p:nvSpPr>
            <p:spPr bwMode="auto">
              <a:xfrm>
                <a:off x="2165" y="1373"/>
                <a:ext cx="35" cy="37"/>
              </a:xfrm>
              <a:custGeom>
                <a:avLst/>
                <a:gdLst/>
                <a:ahLst/>
                <a:cxnLst>
                  <a:cxn ang="0">
                    <a:pos x="35" y="14"/>
                  </a:cxn>
                  <a:cxn ang="0">
                    <a:pos x="33" y="8"/>
                  </a:cxn>
                  <a:cxn ang="0">
                    <a:pos x="27" y="4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8" y="33"/>
                  </a:cxn>
                  <a:cxn ang="0">
                    <a:pos x="14" y="35"/>
                  </a:cxn>
                  <a:cxn ang="0">
                    <a:pos x="21" y="35"/>
                  </a:cxn>
                  <a:cxn ang="0">
                    <a:pos x="27" y="33"/>
                  </a:cxn>
                  <a:cxn ang="0">
                    <a:pos x="33" y="29"/>
                  </a:cxn>
                  <a:cxn ang="0">
                    <a:pos x="35" y="21"/>
                  </a:cxn>
                  <a:cxn ang="0">
                    <a:pos x="35" y="17"/>
                  </a:cxn>
                  <a:cxn ang="0">
                    <a:pos x="33" y="12"/>
                  </a:cxn>
                  <a:cxn ang="0">
                    <a:pos x="29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4" y="31"/>
                  </a:cxn>
                  <a:cxn ang="0">
                    <a:pos x="10" y="35"/>
                  </a:cxn>
                  <a:cxn ang="0">
                    <a:pos x="17" y="37"/>
                  </a:cxn>
                  <a:cxn ang="0">
                    <a:pos x="25" y="35"/>
                  </a:cxn>
                  <a:cxn ang="0">
                    <a:pos x="29" y="31"/>
                  </a:cxn>
                  <a:cxn ang="0">
                    <a:pos x="33" y="25"/>
                  </a:cxn>
                  <a:cxn ang="0">
                    <a:pos x="35" y="17"/>
                  </a:cxn>
                </a:cxnLst>
                <a:rect l="0" t="0" r="r" b="b"/>
                <a:pathLst>
                  <a:path w="35" h="37">
                    <a:moveTo>
                      <a:pt x="35" y="17"/>
                    </a:moveTo>
                    <a:lnTo>
                      <a:pt x="35" y="14"/>
                    </a:lnTo>
                    <a:lnTo>
                      <a:pt x="35" y="12"/>
                    </a:lnTo>
                    <a:lnTo>
                      <a:pt x="33" y="8"/>
                    </a:lnTo>
                    <a:lnTo>
                      <a:pt x="31" y="6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7" y="37"/>
                    </a:lnTo>
                    <a:lnTo>
                      <a:pt x="21" y="35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5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3" y="12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7" y="37"/>
                    </a:lnTo>
                    <a:lnTo>
                      <a:pt x="21" y="35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FFA8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7" name="Freeform 1206"/>
              <p:cNvSpPr>
                <a:spLocks/>
              </p:cNvSpPr>
              <p:nvPr/>
            </p:nvSpPr>
            <p:spPr bwMode="auto">
              <a:xfrm>
                <a:off x="2165" y="1373"/>
                <a:ext cx="35" cy="37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33" y="8"/>
                  </a:cxn>
                  <a:cxn ang="0">
                    <a:pos x="27" y="4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2" y="8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2" y="27"/>
                  </a:cxn>
                  <a:cxn ang="0">
                    <a:pos x="8" y="33"/>
                  </a:cxn>
                  <a:cxn ang="0">
                    <a:pos x="14" y="35"/>
                  </a:cxn>
                  <a:cxn ang="0">
                    <a:pos x="21" y="35"/>
                  </a:cxn>
                  <a:cxn ang="0">
                    <a:pos x="27" y="33"/>
                  </a:cxn>
                  <a:cxn ang="0">
                    <a:pos x="33" y="27"/>
                  </a:cxn>
                  <a:cxn ang="0">
                    <a:pos x="35" y="21"/>
                  </a:cxn>
                  <a:cxn ang="0">
                    <a:pos x="35" y="17"/>
                  </a:cxn>
                  <a:cxn ang="0">
                    <a:pos x="33" y="12"/>
                  </a:cxn>
                  <a:cxn ang="0">
                    <a:pos x="29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0" y="35"/>
                  </a:cxn>
                  <a:cxn ang="0">
                    <a:pos x="17" y="35"/>
                  </a:cxn>
                  <a:cxn ang="0">
                    <a:pos x="25" y="35"/>
                  </a:cxn>
                  <a:cxn ang="0">
                    <a:pos x="29" y="31"/>
                  </a:cxn>
                  <a:cxn ang="0">
                    <a:pos x="33" y="25"/>
                  </a:cxn>
                  <a:cxn ang="0">
                    <a:pos x="35" y="17"/>
                  </a:cxn>
                </a:cxnLst>
                <a:rect l="0" t="0" r="r" b="b"/>
                <a:pathLst>
                  <a:path w="35" h="37">
                    <a:moveTo>
                      <a:pt x="35" y="17"/>
                    </a:moveTo>
                    <a:lnTo>
                      <a:pt x="35" y="15"/>
                    </a:lnTo>
                    <a:lnTo>
                      <a:pt x="33" y="12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4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7" y="37"/>
                    </a:lnTo>
                    <a:lnTo>
                      <a:pt x="21" y="35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3" y="12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1" y="35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FFA9A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8" name="Freeform 1207"/>
              <p:cNvSpPr>
                <a:spLocks/>
              </p:cNvSpPr>
              <p:nvPr/>
            </p:nvSpPr>
            <p:spPr bwMode="auto">
              <a:xfrm>
                <a:off x="2165" y="1373"/>
                <a:ext cx="35" cy="35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33" y="8"/>
                  </a:cxn>
                  <a:cxn ang="0">
                    <a:pos x="27" y="4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8" y="4"/>
                  </a:cxn>
                  <a:cxn ang="0">
                    <a:pos x="2" y="8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2" y="27"/>
                  </a:cxn>
                  <a:cxn ang="0">
                    <a:pos x="8" y="33"/>
                  </a:cxn>
                  <a:cxn ang="0">
                    <a:pos x="14" y="35"/>
                  </a:cxn>
                  <a:cxn ang="0">
                    <a:pos x="21" y="35"/>
                  </a:cxn>
                  <a:cxn ang="0">
                    <a:pos x="27" y="33"/>
                  </a:cxn>
                  <a:cxn ang="0">
                    <a:pos x="33" y="27"/>
                  </a:cxn>
                  <a:cxn ang="0">
                    <a:pos x="35" y="21"/>
                  </a:cxn>
                  <a:cxn ang="0">
                    <a:pos x="35" y="17"/>
                  </a:cxn>
                  <a:cxn ang="0">
                    <a:pos x="33" y="12"/>
                  </a:cxn>
                  <a:cxn ang="0">
                    <a:pos x="29" y="6"/>
                  </a:cxn>
                  <a:cxn ang="0">
                    <a:pos x="23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17" y="35"/>
                  </a:cxn>
                  <a:cxn ang="0">
                    <a:pos x="23" y="35"/>
                  </a:cxn>
                  <a:cxn ang="0">
                    <a:pos x="29" y="31"/>
                  </a:cxn>
                  <a:cxn ang="0">
                    <a:pos x="33" y="25"/>
                  </a:cxn>
                  <a:cxn ang="0">
                    <a:pos x="35" y="17"/>
                  </a:cxn>
                </a:cxnLst>
                <a:rect l="0" t="0" r="r" b="b"/>
                <a:pathLst>
                  <a:path w="35" h="35">
                    <a:moveTo>
                      <a:pt x="35" y="17"/>
                    </a:moveTo>
                    <a:lnTo>
                      <a:pt x="35" y="15"/>
                    </a:lnTo>
                    <a:lnTo>
                      <a:pt x="33" y="12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10" y="35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1" y="35"/>
                    </a:lnTo>
                    <a:lnTo>
                      <a:pt x="25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FFAA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39" name="Freeform 1208"/>
              <p:cNvSpPr>
                <a:spLocks/>
              </p:cNvSpPr>
              <p:nvPr/>
            </p:nvSpPr>
            <p:spPr bwMode="auto">
              <a:xfrm>
                <a:off x="2165" y="1373"/>
                <a:ext cx="35" cy="35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31" y="8"/>
                  </a:cxn>
                  <a:cxn ang="0">
                    <a:pos x="27" y="4"/>
                  </a:cxn>
                  <a:cxn ang="0">
                    <a:pos x="21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7"/>
                  </a:cxn>
                  <a:cxn ang="0">
                    <a:pos x="8" y="33"/>
                  </a:cxn>
                  <a:cxn ang="0">
                    <a:pos x="14" y="35"/>
                  </a:cxn>
                  <a:cxn ang="0">
                    <a:pos x="21" y="35"/>
                  </a:cxn>
                  <a:cxn ang="0">
                    <a:pos x="27" y="33"/>
                  </a:cxn>
                  <a:cxn ang="0">
                    <a:pos x="31" y="27"/>
                  </a:cxn>
                  <a:cxn ang="0">
                    <a:pos x="35" y="21"/>
                  </a:cxn>
                  <a:cxn ang="0">
                    <a:pos x="35" y="17"/>
                  </a:cxn>
                  <a:cxn ang="0">
                    <a:pos x="33" y="12"/>
                  </a:cxn>
                  <a:cxn ang="0">
                    <a:pos x="29" y="6"/>
                  </a:cxn>
                  <a:cxn ang="0">
                    <a:pos x="23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17" y="35"/>
                  </a:cxn>
                  <a:cxn ang="0">
                    <a:pos x="23" y="35"/>
                  </a:cxn>
                  <a:cxn ang="0">
                    <a:pos x="29" y="31"/>
                  </a:cxn>
                  <a:cxn ang="0">
                    <a:pos x="33" y="25"/>
                  </a:cxn>
                  <a:cxn ang="0">
                    <a:pos x="35" y="17"/>
                  </a:cxn>
                </a:cxnLst>
                <a:rect l="0" t="0" r="r" b="b"/>
                <a:pathLst>
                  <a:path w="35" h="35">
                    <a:moveTo>
                      <a:pt x="35" y="17"/>
                    </a:moveTo>
                    <a:lnTo>
                      <a:pt x="35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FFAAA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0" name="Freeform 1209"/>
              <p:cNvSpPr>
                <a:spLocks/>
              </p:cNvSpPr>
              <p:nvPr/>
            </p:nvSpPr>
            <p:spPr bwMode="auto">
              <a:xfrm>
                <a:off x="2165" y="1373"/>
                <a:ext cx="35" cy="35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31" y="8"/>
                  </a:cxn>
                  <a:cxn ang="0">
                    <a:pos x="27" y="4"/>
                  </a:cxn>
                  <a:cxn ang="0">
                    <a:pos x="21" y="2"/>
                  </a:cxn>
                  <a:cxn ang="0">
                    <a:pos x="14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7"/>
                  </a:cxn>
                  <a:cxn ang="0">
                    <a:pos x="8" y="33"/>
                  </a:cxn>
                  <a:cxn ang="0">
                    <a:pos x="14" y="35"/>
                  </a:cxn>
                  <a:cxn ang="0">
                    <a:pos x="21" y="35"/>
                  </a:cxn>
                  <a:cxn ang="0">
                    <a:pos x="27" y="33"/>
                  </a:cxn>
                  <a:cxn ang="0">
                    <a:pos x="31" y="27"/>
                  </a:cxn>
                  <a:cxn ang="0">
                    <a:pos x="35" y="21"/>
                  </a:cxn>
                  <a:cxn ang="0">
                    <a:pos x="35" y="17"/>
                  </a:cxn>
                  <a:cxn ang="0">
                    <a:pos x="33" y="12"/>
                  </a:cxn>
                  <a:cxn ang="0">
                    <a:pos x="29" y="6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3" y="33"/>
                  </a:cxn>
                  <a:cxn ang="0">
                    <a:pos x="29" y="31"/>
                  </a:cxn>
                  <a:cxn ang="0">
                    <a:pos x="33" y="25"/>
                  </a:cxn>
                  <a:cxn ang="0">
                    <a:pos x="35" y="17"/>
                  </a:cxn>
                </a:cxnLst>
                <a:rect l="0" t="0" r="r" b="b"/>
                <a:pathLst>
                  <a:path w="35" h="35">
                    <a:moveTo>
                      <a:pt x="35" y="17"/>
                    </a:moveTo>
                    <a:lnTo>
                      <a:pt x="35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3" y="12"/>
                    </a:lnTo>
                    <a:lnTo>
                      <a:pt x="31" y="8"/>
                    </a:lnTo>
                    <a:lnTo>
                      <a:pt x="29" y="6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12" y="33"/>
                    </a:lnTo>
                    <a:lnTo>
                      <a:pt x="14" y="35"/>
                    </a:lnTo>
                    <a:lnTo>
                      <a:pt x="17" y="35"/>
                    </a:lnTo>
                    <a:lnTo>
                      <a:pt x="21" y="35"/>
                    </a:lnTo>
                    <a:lnTo>
                      <a:pt x="23" y="33"/>
                    </a:lnTo>
                    <a:lnTo>
                      <a:pt x="27" y="33"/>
                    </a:lnTo>
                    <a:lnTo>
                      <a:pt x="29" y="31"/>
                    </a:lnTo>
                    <a:lnTo>
                      <a:pt x="31" y="27"/>
                    </a:lnTo>
                    <a:lnTo>
                      <a:pt x="33" y="25"/>
                    </a:lnTo>
                    <a:lnTo>
                      <a:pt x="35" y="21"/>
                    </a:lnTo>
                    <a:lnTo>
                      <a:pt x="35" y="17"/>
                    </a:lnTo>
                    <a:lnTo>
                      <a:pt x="35" y="17"/>
                    </a:lnTo>
                    <a:close/>
                  </a:path>
                </a:pathLst>
              </a:custGeom>
              <a:solidFill>
                <a:srgbClr val="FFABA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1" name="Freeform 1210"/>
              <p:cNvSpPr>
                <a:spLocks/>
              </p:cNvSpPr>
              <p:nvPr/>
            </p:nvSpPr>
            <p:spPr bwMode="auto">
              <a:xfrm>
                <a:off x="2165" y="1375"/>
                <a:ext cx="35" cy="33"/>
              </a:xfrm>
              <a:custGeom>
                <a:avLst/>
                <a:gdLst/>
                <a:ahLst/>
                <a:cxnLst>
                  <a:cxn ang="0">
                    <a:pos x="35" y="13"/>
                  </a:cxn>
                  <a:cxn ang="0">
                    <a:pos x="31" y="6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5"/>
                  </a:cxn>
                  <a:cxn ang="0">
                    <a:pos x="8" y="31"/>
                  </a:cxn>
                  <a:cxn ang="0">
                    <a:pos x="14" y="33"/>
                  </a:cxn>
                  <a:cxn ang="0">
                    <a:pos x="21" y="33"/>
                  </a:cxn>
                  <a:cxn ang="0">
                    <a:pos x="27" y="31"/>
                  </a:cxn>
                  <a:cxn ang="0">
                    <a:pos x="31" y="25"/>
                  </a:cxn>
                  <a:cxn ang="0">
                    <a:pos x="35" y="19"/>
                  </a:cxn>
                  <a:cxn ang="0">
                    <a:pos x="35" y="15"/>
                  </a:cxn>
                  <a:cxn ang="0">
                    <a:pos x="33" y="10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27"/>
                  </a:cxn>
                  <a:cxn ang="0">
                    <a:pos x="12" y="31"/>
                  </a:cxn>
                  <a:cxn ang="0">
                    <a:pos x="17" y="33"/>
                  </a:cxn>
                  <a:cxn ang="0">
                    <a:pos x="23" y="31"/>
                  </a:cxn>
                  <a:cxn ang="0">
                    <a:pos x="29" y="27"/>
                  </a:cxn>
                  <a:cxn ang="0">
                    <a:pos x="33" y="23"/>
                  </a:cxn>
                  <a:cxn ang="0">
                    <a:pos x="35" y="15"/>
                  </a:cxn>
                </a:cxnLst>
                <a:rect l="0" t="0" r="r" b="b"/>
                <a:pathLst>
                  <a:path w="35" h="33">
                    <a:moveTo>
                      <a:pt x="35" y="15"/>
                    </a:move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9"/>
                    </a:lnTo>
                    <a:lnTo>
                      <a:pt x="8" y="31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3" y="31"/>
                    </a:lnTo>
                    <a:lnTo>
                      <a:pt x="27" y="31"/>
                    </a:lnTo>
                    <a:lnTo>
                      <a:pt x="29" y="29"/>
                    </a:lnTo>
                    <a:lnTo>
                      <a:pt x="31" y="25"/>
                    </a:lnTo>
                    <a:lnTo>
                      <a:pt x="33" y="23"/>
                    </a:lnTo>
                    <a:lnTo>
                      <a:pt x="35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3" y="13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3" y="31"/>
                    </a:lnTo>
                    <a:lnTo>
                      <a:pt x="27" y="31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5" y="15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FFACA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2" name="Freeform 1211"/>
              <p:cNvSpPr>
                <a:spLocks/>
              </p:cNvSpPr>
              <p:nvPr/>
            </p:nvSpPr>
            <p:spPr bwMode="auto">
              <a:xfrm>
                <a:off x="2165" y="1375"/>
                <a:ext cx="35" cy="33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31" y="8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8"/>
                  </a:cxn>
                  <a:cxn ang="0">
                    <a:pos x="2" y="13"/>
                  </a:cxn>
                  <a:cxn ang="0">
                    <a:pos x="2" y="19"/>
                  </a:cxn>
                  <a:cxn ang="0">
                    <a:pos x="4" y="25"/>
                  </a:cxn>
                  <a:cxn ang="0">
                    <a:pos x="8" y="31"/>
                  </a:cxn>
                  <a:cxn ang="0">
                    <a:pos x="14" y="33"/>
                  </a:cxn>
                  <a:cxn ang="0">
                    <a:pos x="21" y="33"/>
                  </a:cxn>
                  <a:cxn ang="0">
                    <a:pos x="27" y="31"/>
                  </a:cxn>
                  <a:cxn ang="0">
                    <a:pos x="31" y="25"/>
                  </a:cxn>
                  <a:cxn ang="0">
                    <a:pos x="33" y="19"/>
                  </a:cxn>
                  <a:cxn ang="0">
                    <a:pos x="35" y="15"/>
                  </a:cxn>
                  <a:cxn ang="0">
                    <a:pos x="33" y="10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27"/>
                  </a:cxn>
                  <a:cxn ang="0">
                    <a:pos x="12" y="31"/>
                  </a:cxn>
                  <a:cxn ang="0">
                    <a:pos x="17" y="33"/>
                  </a:cxn>
                  <a:cxn ang="0">
                    <a:pos x="23" y="31"/>
                  </a:cxn>
                  <a:cxn ang="0">
                    <a:pos x="29" y="27"/>
                  </a:cxn>
                  <a:cxn ang="0">
                    <a:pos x="33" y="23"/>
                  </a:cxn>
                  <a:cxn ang="0">
                    <a:pos x="35" y="15"/>
                  </a:cxn>
                </a:cxnLst>
                <a:rect l="0" t="0" r="r" b="b"/>
                <a:pathLst>
                  <a:path w="35" h="33">
                    <a:moveTo>
                      <a:pt x="35" y="15"/>
                    </a:moveTo>
                    <a:lnTo>
                      <a:pt x="33" y="13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8" y="31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3" y="31"/>
                    </a:lnTo>
                    <a:lnTo>
                      <a:pt x="27" y="31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3" y="13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8" y="29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3" y="31"/>
                    </a:lnTo>
                    <a:lnTo>
                      <a:pt x="27" y="29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5" y="15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FFAEA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3" name="Freeform 1212"/>
              <p:cNvSpPr>
                <a:spLocks/>
              </p:cNvSpPr>
              <p:nvPr/>
            </p:nvSpPr>
            <p:spPr bwMode="auto">
              <a:xfrm>
                <a:off x="2165" y="1375"/>
                <a:ext cx="35" cy="33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31" y="8"/>
                  </a:cxn>
                  <a:cxn ang="0">
                    <a:pos x="27" y="2"/>
                  </a:cxn>
                  <a:cxn ang="0">
                    <a:pos x="21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8"/>
                  </a:cxn>
                  <a:cxn ang="0">
                    <a:pos x="2" y="13"/>
                  </a:cxn>
                  <a:cxn ang="0">
                    <a:pos x="2" y="19"/>
                  </a:cxn>
                  <a:cxn ang="0">
                    <a:pos x="4" y="25"/>
                  </a:cxn>
                  <a:cxn ang="0">
                    <a:pos x="8" y="29"/>
                  </a:cxn>
                  <a:cxn ang="0">
                    <a:pos x="14" y="33"/>
                  </a:cxn>
                  <a:cxn ang="0">
                    <a:pos x="21" y="33"/>
                  </a:cxn>
                  <a:cxn ang="0">
                    <a:pos x="27" y="29"/>
                  </a:cxn>
                  <a:cxn ang="0">
                    <a:pos x="31" y="25"/>
                  </a:cxn>
                  <a:cxn ang="0">
                    <a:pos x="33" y="19"/>
                  </a:cxn>
                  <a:cxn ang="0">
                    <a:pos x="33" y="15"/>
                  </a:cxn>
                  <a:cxn ang="0">
                    <a:pos x="33" y="10"/>
                  </a:cxn>
                  <a:cxn ang="0">
                    <a:pos x="29" y="4"/>
                  </a:cxn>
                  <a:cxn ang="0">
                    <a:pos x="23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4"/>
                  </a:cxn>
                  <a:cxn ang="0">
                    <a:pos x="2" y="10"/>
                  </a:cxn>
                  <a:cxn ang="0">
                    <a:pos x="2" y="15"/>
                  </a:cxn>
                  <a:cxn ang="0">
                    <a:pos x="2" y="23"/>
                  </a:cxn>
                  <a:cxn ang="0">
                    <a:pos x="6" y="27"/>
                  </a:cxn>
                  <a:cxn ang="0">
                    <a:pos x="12" y="31"/>
                  </a:cxn>
                  <a:cxn ang="0">
                    <a:pos x="17" y="33"/>
                  </a:cxn>
                  <a:cxn ang="0">
                    <a:pos x="23" y="31"/>
                  </a:cxn>
                  <a:cxn ang="0">
                    <a:pos x="29" y="27"/>
                  </a:cxn>
                  <a:cxn ang="0">
                    <a:pos x="33" y="23"/>
                  </a:cxn>
                  <a:cxn ang="0">
                    <a:pos x="33" y="15"/>
                  </a:cxn>
                </a:cxnLst>
                <a:rect l="0" t="0" r="r" b="b"/>
                <a:pathLst>
                  <a:path w="35" h="33">
                    <a:moveTo>
                      <a:pt x="35" y="15"/>
                    </a:moveTo>
                    <a:lnTo>
                      <a:pt x="33" y="13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8" y="29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3" y="31"/>
                    </a:lnTo>
                    <a:lnTo>
                      <a:pt x="27" y="29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5" y="15"/>
                    </a:lnTo>
                    <a:lnTo>
                      <a:pt x="33" y="15"/>
                    </a:lnTo>
                    <a:lnTo>
                      <a:pt x="33" y="13"/>
                    </a:lnTo>
                    <a:lnTo>
                      <a:pt x="33" y="10"/>
                    </a:lnTo>
                    <a:lnTo>
                      <a:pt x="31" y="8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9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8" y="29"/>
                    </a:lnTo>
                    <a:lnTo>
                      <a:pt x="12" y="31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21" y="33"/>
                    </a:lnTo>
                    <a:lnTo>
                      <a:pt x="23" y="31"/>
                    </a:lnTo>
                    <a:lnTo>
                      <a:pt x="27" y="29"/>
                    </a:lnTo>
                    <a:lnTo>
                      <a:pt x="29" y="27"/>
                    </a:lnTo>
                    <a:lnTo>
                      <a:pt x="31" y="25"/>
                    </a:lnTo>
                    <a:lnTo>
                      <a:pt x="33" y="23"/>
                    </a:lnTo>
                    <a:lnTo>
                      <a:pt x="33" y="19"/>
                    </a:lnTo>
                    <a:lnTo>
                      <a:pt x="33" y="15"/>
                    </a:lnTo>
                    <a:lnTo>
                      <a:pt x="35" y="15"/>
                    </a:lnTo>
                    <a:close/>
                  </a:path>
                </a:pathLst>
              </a:custGeom>
              <a:solidFill>
                <a:srgbClr val="FFAFB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4" name="Freeform 1213"/>
              <p:cNvSpPr>
                <a:spLocks/>
              </p:cNvSpPr>
              <p:nvPr/>
            </p:nvSpPr>
            <p:spPr bwMode="auto">
              <a:xfrm>
                <a:off x="2167" y="1375"/>
                <a:ext cx="31" cy="33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8"/>
                  </a:cxn>
                  <a:cxn ang="0">
                    <a:pos x="25" y="2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2" y="33"/>
                  </a:cxn>
                  <a:cxn ang="0">
                    <a:pos x="19" y="33"/>
                  </a:cxn>
                  <a:cxn ang="0">
                    <a:pos x="25" y="29"/>
                  </a:cxn>
                  <a:cxn ang="0">
                    <a:pos x="29" y="25"/>
                  </a:cxn>
                  <a:cxn ang="0">
                    <a:pos x="31" y="19"/>
                  </a:cxn>
                  <a:cxn ang="0">
                    <a:pos x="31" y="15"/>
                  </a:cxn>
                  <a:cxn ang="0">
                    <a:pos x="31" y="10"/>
                  </a:cxn>
                  <a:cxn ang="0">
                    <a:pos x="27" y="4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4" y="27"/>
                  </a:cxn>
                  <a:cxn ang="0">
                    <a:pos x="10" y="31"/>
                  </a:cxn>
                  <a:cxn ang="0">
                    <a:pos x="15" y="33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3"/>
                  </a:cxn>
                  <a:cxn ang="0">
                    <a:pos x="31" y="15"/>
                  </a:cxn>
                </a:cxnLst>
                <a:rect l="0" t="0" r="r" b="b"/>
                <a:pathLst>
                  <a:path w="31" h="33">
                    <a:moveTo>
                      <a:pt x="31" y="15"/>
                    </a:moveTo>
                    <a:lnTo>
                      <a:pt x="31" y="13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5" y="33"/>
                    </a:lnTo>
                    <a:lnTo>
                      <a:pt x="19" y="33"/>
                    </a:lnTo>
                    <a:lnTo>
                      <a:pt x="21" y="31"/>
                    </a:lnTo>
                    <a:lnTo>
                      <a:pt x="25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5" y="33"/>
                    </a:lnTo>
                    <a:lnTo>
                      <a:pt x="19" y="33"/>
                    </a:lnTo>
                    <a:lnTo>
                      <a:pt x="21" y="31"/>
                    </a:lnTo>
                    <a:lnTo>
                      <a:pt x="25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FFAFB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5" name="Freeform 1214"/>
              <p:cNvSpPr>
                <a:spLocks/>
              </p:cNvSpPr>
              <p:nvPr/>
            </p:nvSpPr>
            <p:spPr bwMode="auto">
              <a:xfrm>
                <a:off x="2167" y="1375"/>
                <a:ext cx="31" cy="33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8"/>
                  </a:cxn>
                  <a:cxn ang="0">
                    <a:pos x="25" y="2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2" y="33"/>
                  </a:cxn>
                  <a:cxn ang="0">
                    <a:pos x="19" y="33"/>
                  </a:cxn>
                  <a:cxn ang="0">
                    <a:pos x="25" y="29"/>
                  </a:cxn>
                  <a:cxn ang="0">
                    <a:pos x="29" y="25"/>
                  </a:cxn>
                  <a:cxn ang="0">
                    <a:pos x="31" y="19"/>
                  </a:cxn>
                  <a:cxn ang="0">
                    <a:pos x="31" y="15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0" y="23"/>
                  </a:cxn>
                  <a:cxn ang="0">
                    <a:pos x="4" y="27"/>
                  </a:cxn>
                  <a:cxn ang="0">
                    <a:pos x="10" y="31"/>
                  </a:cxn>
                  <a:cxn ang="0">
                    <a:pos x="15" y="33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3"/>
                  </a:cxn>
                  <a:cxn ang="0">
                    <a:pos x="31" y="15"/>
                  </a:cxn>
                </a:cxnLst>
                <a:rect l="0" t="0" r="r" b="b"/>
                <a:pathLst>
                  <a:path w="31" h="33">
                    <a:moveTo>
                      <a:pt x="31" y="15"/>
                    </a:moveTo>
                    <a:lnTo>
                      <a:pt x="31" y="13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7" y="4"/>
                    </a:lnTo>
                    <a:lnTo>
                      <a:pt x="25" y="2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5" y="33"/>
                    </a:lnTo>
                    <a:lnTo>
                      <a:pt x="19" y="33"/>
                    </a:lnTo>
                    <a:lnTo>
                      <a:pt x="21" y="31"/>
                    </a:lnTo>
                    <a:lnTo>
                      <a:pt x="25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3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5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FFB0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6" name="Freeform 1215"/>
              <p:cNvSpPr>
                <a:spLocks/>
              </p:cNvSpPr>
              <p:nvPr/>
            </p:nvSpPr>
            <p:spPr bwMode="auto">
              <a:xfrm>
                <a:off x="2167" y="1375"/>
                <a:ext cx="31" cy="33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8"/>
                  </a:cxn>
                  <a:cxn ang="0">
                    <a:pos x="25" y="4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2" y="31"/>
                  </a:cxn>
                  <a:cxn ang="0">
                    <a:pos x="19" y="31"/>
                  </a:cxn>
                  <a:cxn ang="0">
                    <a:pos x="25" y="29"/>
                  </a:cxn>
                  <a:cxn ang="0">
                    <a:pos x="29" y="25"/>
                  </a:cxn>
                  <a:cxn ang="0">
                    <a:pos x="31" y="19"/>
                  </a:cxn>
                  <a:cxn ang="0">
                    <a:pos x="31" y="15"/>
                  </a:cxn>
                  <a:cxn ang="0">
                    <a:pos x="29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4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29" y="23"/>
                  </a:cxn>
                  <a:cxn ang="0">
                    <a:pos x="31" y="15"/>
                  </a:cxn>
                </a:cxnLst>
                <a:rect l="0" t="0" r="r" b="b"/>
                <a:pathLst>
                  <a:path w="31" h="33">
                    <a:moveTo>
                      <a:pt x="31" y="15"/>
                    </a:moveTo>
                    <a:lnTo>
                      <a:pt x="31" y="13"/>
                    </a:lnTo>
                    <a:lnTo>
                      <a:pt x="31" y="10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3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5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31" y="23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5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FFB1B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7" name="Freeform 1216"/>
              <p:cNvSpPr>
                <a:spLocks/>
              </p:cNvSpPr>
              <p:nvPr/>
            </p:nvSpPr>
            <p:spPr bwMode="auto">
              <a:xfrm>
                <a:off x="2167" y="1375"/>
                <a:ext cx="31" cy="31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8"/>
                  </a:cxn>
                  <a:cxn ang="0">
                    <a:pos x="25" y="4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29"/>
                  </a:cxn>
                  <a:cxn ang="0">
                    <a:pos x="12" y="31"/>
                  </a:cxn>
                  <a:cxn ang="0">
                    <a:pos x="19" y="31"/>
                  </a:cxn>
                  <a:cxn ang="0">
                    <a:pos x="25" y="29"/>
                  </a:cxn>
                  <a:cxn ang="0">
                    <a:pos x="29" y="25"/>
                  </a:cxn>
                  <a:cxn ang="0">
                    <a:pos x="31" y="19"/>
                  </a:cxn>
                  <a:cxn ang="0">
                    <a:pos x="31" y="15"/>
                  </a:cxn>
                  <a:cxn ang="0">
                    <a:pos x="29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29" y="21"/>
                  </a:cxn>
                  <a:cxn ang="0">
                    <a:pos x="31" y="15"/>
                  </a:cxn>
                </a:cxnLst>
                <a:rect l="0" t="0" r="r" b="b"/>
                <a:pathLst>
                  <a:path w="31" h="31">
                    <a:moveTo>
                      <a:pt x="31" y="15"/>
                    </a:moveTo>
                    <a:lnTo>
                      <a:pt x="31" y="13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5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29" y="21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FFB2B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8" name="Freeform 1217"/>
              <p:cNvSpPr>
                <a:spLocks/>
              </p:cNvSpPr>
              <p:nvPr/>
            </p:nvSpPr>
            <p:spPr bwMode="auto">
              <a:xfrm>
                <a:off x="2167" y="1375"/>
                <a:ext cx="31" cy="31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2" y="2"/>
                  </a:cxn>
                  <a:cxn ang="0">
                    <a:pos x="8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8" y="29"/>
                  </a:cxn>
                  <a:cxn ang="0">
                    <a:pos x="12" y="31"/>
                  </a:cxn>
                  <a:cxn ang="0">
                    <a:pos x="19" y="31"/>
                  </a:cxn>
                  <a:cxn ang="0">
                    <a:pos x="23" y="29"/>
                  </a:cxn>
                  <a:cxn ang="0">
                    <a:pos x="29" y="25"/>
                  </a:cxn>
                  <a:cxn ang="0">
                    <a:pos x="31" y="19"/>
                  </a:cxn>
                  <a:cxn ang="0">
                    <a:pos x="31" y="15"/>
                  </a:cxn>
                  <a:cxn ang="0">
                    <a:pos x="29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29" y="21"/>
                  </a:cxn>
                  <a:cxn ang="0">
                    <a:pos x="31" y="15"/>
                  </a:cxn>
                </a:cxnLst>
                <a:rect l="0" t="0" r="r" b="b"/>
                <a:pathLst>
                  <a:path w="31" h="31">
                    <a:moveTo>
                      <a:pt x="31" y="15"/>
                    </a:moveTo>
                    <a:lnTo>
                      <a:pt x="31" y="13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29" y="21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29" y="21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FFB4B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49" name="Freeform 1218"/>
              <p:cNvSpPr>
                <a:spLocks/>
              </p:cNvSpPr>
              <p:nvPr/>
            </p:nvSpPr>
            <p:spPr bwMode="auto">
              <a:xfrm>
                <a:off x="2167" y="1375"/>
                <a:ext cx="31" cy="31"/>
              </a:xfrm>
              <a:custGeom>
                <a:avLst/>
                <a:gdLst/>
                <a:ahLst/>
                <a:cxnLst>
                  <a:cxn ang="0">
                    <a:pos x="31" y="13"/>
                  </a:cxn>
                  <a:cxn ang="0">
                    <a:pos x="29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2" y="2"/>
                  </a:cxn>
                  <a:cxn ang="0">
                    <a:pos x="8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8" y="29"/>
                  </a:cxn>
                  <a:cxn ang="0">
                    <a:pos x="12" y="31"/>
                  </a:cxn>
                  <a:cxn ang="0">
                    <a:pos x="19" y="31"/>
                  </a:cxn>
                  <a:cxn ang="0">
                    <a:pos x="23" y="29"/>
                  </a:cxn>
                  <a:cxn ang="0">
                    <a:pos x="29" y="25"/>
                  </a:cxn>
                  <a:cxn ang="0">
                    <a:pos x="31" y="19"/>
                  </a:cxn>
                  <a:cxn ang="0">
                    <a:pos x="31" y="15"/>
                  </a:cxn>
                  <a:cxn ang="0">
                    <a:pos x="29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2"/>
                  </a:cxn>
                  <a:cxn ang="0">
                    <a:pos x="10" y="2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29" y="21"/>
                  </a:cxn>
                  <a:cxn ang="0">
                    <a:pos x="31" y="15"/>
                  </a:cxn>
                </a:cxnLst>
                <a:rect l="0" t="0" r="r" b="b"/>
                <a:pathLst>
                  <a:path w="31" h="31">
                    <a:moveTo>
                      <a:pt x="31" y="15"/>
                    </a:moveTo>
                    <a:lnTo>
                      <a:pt x="31" y="13"/>
                    </a:lnTo>
                    <a:lnTo>
                      <a:pt x="29" y="10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7" y="27"/>
                    </a:lnTo>
                    <a:lnTo>
                      <a:pt x="29" y="25"/>
                    </a:lnTo>
                    <a:lnTo>
                      <a:pt x="29" y="21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29" y="10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4" y="27"/>
                    </a:lnTo>
                    <a:lnTo>
                      <a:pt x="8" y="29"/>
                    </a:lnTo>
                    <a:lnTo>
                      <a:pt x="10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9" y="31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7" y="27"/>
                    </a:lnTo>
                    <a:lnTo>
                      <a:pt x="27" y="25"/>
                    </a:lnTo>
                    <a:lnTo>
                      <a:pt x="29" y="21"/>
                    </a:lnTo>
                    <a:lnTo>
                      <a:pt x="31" y="19"/>
                    </a:lnTo>
                    <a:lnTo>
                      <a:pt x="31" y="15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FFB5B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0" name="Freeform 1219"/>
              <p:cNvSpPr>
                <a:spLocks/>
              </p:cNvSpPr>
              <p:nvPr/>
            </p:nvSpPr>
            <p:spPr bwMode="auto">
              <a:xfrm>
                <a:off x="2167" y="1377"/>
                <a:ext cx="31" cy="29"/>
              </a:xfrm>
              <a:custGeom>
                <a:avLst/>
                <a:gdLst/>
                <a:ahLst/>
                <a:cxnLst>
                  <a:cxn ang="0">
                    <a:pos x="31" y="11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2" y="29"/>
                  </a:cxn>
                  <a:cxn ang="0">
                    <a:pos x="19" y="29"/>
                  </a:cxn>
                  <a:cxn ang="0">
                    <a:pos x="23" y="27"/>
                  </a:cxn>
                  <a:cxn ang="0">
                    <a:pos x="27" y="23"/>
                  </a:cxn>
                  <a:cxn ang="0">
                    <a:pos x="31" y="17"/>
                  </a:cxn>
                  <a:cxn ang="0">
                    <a:pos x="31" y="13"/>
                  </a:cxn>
                  <a:cxn ang="0">
                    <a:pos x="29" y="8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6" y="25"/>
                  </a:cxn>
                  <a:cxn ang="0">
                    <a:pos x="10" y="27"/>
                  </a:cxn>
                  <a:cxn ang="0">
                    <a:pos x="15" y="29"/>
                  </a:cxn>
                  <a:cxn ang="0">
                    <a:pos x="21" y="27"/>
                  </a:cxn>
                  <a:cxn ang="0">
                    <a:pos x="25" y="25"/>
                  </a:cxn>
                  <a:cxn ang="0">
                    <a:pos x="29" y="19"/>
                  </a:cxn>
                  <a:cxn ang="0">
                    <a:pos x="31" y="13"/>
                  </a:cxn>
                </a:cxnLst>
                <a:rect l="0" t="0" r="r" b="b"/>
                <a:pathLst>
                  <a:path w="31" h="29">
                    <a:moveTo>
                      <a:pt x="31" y="13"/>
                    </a:moveTo>
                    <a:lnTo>
                      <a:pt x="31" y="11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9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9" y="19"/>
                    </a:lnTo>
                    <a:lnTo>
                      <a:pt x="31" y="17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9" y="29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9" y="19"/>
                    </a:lnTo>
                    <a:lnTo>
                      <a:pt x="31" y="17"/>
                    </a:lnTo>
                    <a:lnTo>
                      <a:pt x="31" y="13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FFB5B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1" name="Freeform 1220"/>
              <p:cNvSpPr>
                <a:spLocks/>
              </p:cNvSpPr>
              <p:nvPr/>
            </p:nvSpPr>
            <p:spPr bwMode="auto">
              <a:xfrm>
                <a:off x="2167" y="1377"/>
                <a:ext cx="31" cy="29"/>
              </a:xfrm>
              <a:custGeom>
                <a:avLst/>
                <a:gdLst/>
                <a:ahLst/>
                <a:cxnLst>
                  <a:cxn ang="0">
                    <a:pos x="31" y="11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2" y="29"/>
                  </a:cxn>
                  <a:cxn ang="0">
                    <a:pos x="19" y="29"/>
                  </a:cxn>
                  <a:cxn ang="0">
                    <a:pos x="23" y="27"/>
                  </a:cxn>
                  <a:cxn ang="0">
                    <a:pos x="27" y="23"/>
                  </a:cxn>
                  <a:cxn ang="0">
                    <a:pos x="31" y="17"/>
                  </a:cxn>
                  <a:cxn ang="0">
                    <a:pos x="31" y="13"/>
                  </a:cxn>
                  <a:cxn ang="0">
                    <a:pos x="29" y="8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6" y="25"/>
                  </a:cxn>
                  <a:cxn ang="0">
                    <a:pos x="10" y="27"/>
                  </a:cxn>
                  <a:cxn ang="0">
                    <a:pos x="15" y="29"/>
                  </a:cxn>
                  <a:cxn ang="0">
                    <a:pos x="21" y="27"/>
                  </a:cxn>
                  <a:cxn ang="0">
                    <a:pos x="25" y="25"/>
                  </a:cxn>
                  <a:cxn ang="0">
                    <a:pos x="29" y="19"/>
                  </a:cxn>
                  <a:cxn ang="0">
                    <a:pos x="31" y="13"/>
                  </a:cxn>
                </a:cxnLst>
                <a:rect l="0" t="0" r="r" b="b"/>
                <a:pathLst>
                  <a:path w="31" h="29">
                    <a:moveTo>
                      <a:pt x="31" y="13"/>
                    </a:moveTo>
                    <a:lnTo>
                      <a:pt x="31" y="11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9" y="29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9" y="19"/>
                    </a:lnTo>
                    <a:lnTo>
                      <a:pt x="31" y="17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9" y="11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9" y="29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1" y="13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FFB6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2" name="Freeform 1221"/>
              <p:cNvSpPr>
                <a:spLocks/>
              </p:cNvSpPr>
              <p:nvPr/>
            </p:nvSpPr>
            <p:spPr bwMode="auto">
              <a:xfrm>
                <a:off x="2167" y="1377"/>
                <a:ext cx="31" cy="29"/>
              </a:xfrm>
              <a:custGeom>
                <a:avLst/>
                <a:gdLst/>
                <a:ahLst/>
                <a:cxnLst>
                  <a:cxn ang="0">
                    <a:pos x="29" y="11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2" y="29"/>
                  </a:cxn>
                  <a:cxn ang="0">
                    <a:pos x="19" y="29"/>
                  </a:cxn>
                  <a:cxn ang="0">
                    <a:pos x="23" y="27"/>
                  </a:cxn>
                  <a:cxn ang="0">
                    <a:pos x="27" y="23"/>
                  </a:cxn>
                  <a:cxn ang="0">
                    <a:pos x="29" y="17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2" y="19"/>
                  </a:cxn>
                  <a:cxn ang="0">
                    <a:pos x="6" y="25"/>
                  </a:cxn>
                  <a:cxn ang="0">
                    <a:pos x="10" y="27"/>
                  </a:cxn>
                  <a:cxn ang="0">
                    <a:pos x="15" y="29"/>
                  </a:cxn>
                  <a:cxn ang="0">
                    <a:pos x="21" y="27"/>
                  </a:cxn>
                  <a:cxn ang="0">
                    <a:pos x="25" y="25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31" h="29">
                    <a:moveTo>
                      <a:pt x="31" y="13"/>
                    </a:moveTo>
                    <a:lnTo>
                      <a:pt x="29" y="11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9" y="29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1" y="13"/>
                    </a:lnTo>
                    <a:lnTo>
                      <a:pt x="29" y="13"/>
                    </a:lnTo>
                    <a:lnTo>
                      <a:pt x="29" y="11"/>
                    </a:lnTo>
                    <a:lnTo>
                      <a:pt x="29" y="8"/>
                    </a:lnTo>
                    <a:lnTo>
                      <a:pt x="27" y="6"/>
                    </a:lnTo>
                    <a:lnTo>
                      <a:pt x="25" y="4"/>
                    </a:lnTo>
                    <a:lnTo>
                      <a:pt x="23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2" y="29"/>
                    </a:lnTo>
                    <a:lnTo>
                      <a:pt x="15" y="29"/>
                    </a:lnTo>
                    <a:lnTo>
                      <a:pt x="19" y="29"/>
                    </a:lnTo>
                    <a:lnTo>
                      <a:pt x="21" y="27"/>
                    </a:lnTo>
                    <a:lnTo>
                      <a:pt x="23" y="27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3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FFB7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3" name="Freeform 1222"/>
              <p:cNvSpPr>
                <a:spLocks/>
              </p:cNvSpPr>
              <p:nvPr/>
            </p:nvSpPr>
            <p:spPr bwMode="auto">
              <a:xfrm>
                <a:off x="2169" y="1377"/>
                <a:ext cx="27" cy="29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5" y="6"/>
                  </a:cxn>
                  <a:cxn ang="0">
                    <a:pos x="21" y="2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7"/>
                  </a:cxn>
                  <a:cxn ang="0">
                    <a:pos x="10" y="29"/>
                  </a:cxn>
                  <a:cxn ang="0">
                    <a:pos x="17" y="29"/>
                  </a:cxn>
                  <a:cxn ang="0">
                    <a:pos x="21" y="27"/>
                  </a:cxn>
                  <a:cxn ang="0">
                    <a:pos x="25" y="23"/>
                  </a:cxn>
                  <a:cxn ang="0">
                    <a:pos x="27" y="17"/>
                  </a:cxn>
                  <a:cxn ang="0">
                    <a:pos x="27" y="13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5"/>
                  </a:cxn>
                  <a:cxn ang="0">
                    <a:pos x="8" y="27"/>
                  </a:cxn>
                  <a:cxn ang="0">
                    <a:pos x="13" y="29"/>
                  </a:cxn>
                  <a:cxn ang="0">
                    <a:pos x="19" y="27"/>
                  </a:cxn>
                  <a:cxn ang="0">
                    <a:pos x="23" y="25"/>
                  </a:cxn>
                  <a:cxn ang="0">
                    <a:pos x="27" y="19"/>
                  </a:cxn>
                  <a:cxn ang="0">
                    <a:pos x="27" y="13"/>
                  </a:cxn>
                </a:cxnLst>
                <a:rect l="0" t="0" r="r" b="b"/>
                <a:pathLst>
                  <a:path w="27" h="29">
                    <a:moveTo>
                      <a:pt x="27" y="13"/>
                    </a:moveTo>
                    <a:lnTo>
                      <a:pt x="27" y="11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3"/>
                    </a:lnTo>
                    <a:lnTo>
                      <a:pt x="4" y="25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3" y="29"/>
                    </a:lnTo>
                    <a:lnTo>
                      <a:pt x="17" y="29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B8B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4" name="Freeform 1223"/>
              <p:cNvSpPr>
                <a:spLocks/>
              </p:cNvSpPr>
              <p:nvPr/>
            </p:nvSpPr>
            <p:spPr bwMode="auto">
              <a:xfrm>
                <a:off x="2169" y="1377"/>
                <a:ext cx="27" cy="29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5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6" y="25"/>
                  </a:cxn>
                  <a:cxn ang="0">
                    <a:pos x="12" y="29"/>
                  </a:cxn>
                  <a:cxn ang="0">
                    <a:pos x="15" y="29"/>
                  </a:cxn>
                  <a:cxn ang="0">
                    <a:pos x="21" y="25"/>
                  </a:cxn>
                  <a:cxn ang="0">
                    <a:pos x="25" y="21"/>
                  </a:cxn>
                  <a:cxn ang="0">
                    <a:pos x="27" y="17"/>
                  </a:cxn>
                  <a:cxn ang="0">
                    <a:pos x="27" y="13"/>
                  </a:cxn>
                  <a:cxn ang="0">
                    <a:pos x="27" y="10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3" y="29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3"/>
                  </a:cxn>
                </a:cxnLst>
                <a:rect l="0" t="0" r="r" b="b"/>
                <a:pathLst>
                  <a:path w="27" h="29">
                    <a:moveTo>
                      <a:pt x="27" y="13"/>
                    </a:moveTo>
                    <a:lnTo>
                      <a:pt x="27" y="11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9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5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3" y="29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BAB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5" name="Freeform 1224"/>
              <p:cNvSpPr>
                <a:spLocks/>
              </p:cNvSpPr>
              <p:nvPr/>
            </p:nvSpPr>
            <p:spPr bwMode="auto">
              <a:xfrm>
                <a:off x="2169" y="1377"/>
                <a:ext cx="27" cy="29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5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6" y="25"/>
                  </a:cxn>
                  <a:cxn ang="0">
                    <a:pos x="12" y="27"/>
                  </a:cxn>
                  <a:cxn ang="0">
                    <a:pos x="15" y="27"/>
                  </a:cxn>
                  <a:cxn ang="0">
                    <a:pos x="21" y="25"/>
                  </a:cxn>
                  <a:cxn ang="0">
                    <a:pos x="25" y="21"/>
                  </a:cxn>
                  <a:cxn ang="0">
                    <a:pos x="27" y="17"/>
                  </a:cxn>
                  <a:cxn ang="0">
                    <a:pos x="27" y="13"/>
                  </a:cxn>
                  <a:cxn ang="0">
                    <a:pos x="27" y="10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3" y="29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3"/>
                  </a:cxn>
                </a:cxnLst>
                <a:rect l="0" t="0" r="r" b="b"/>
                <a:pathLst>
                  <a:path w="27" h="29">
                    <a:moveTo>
                      <a:pt x="27" y="13"/>
                    </a:moveTo>
                    <a:lnTo>
                      <a:pt x="27" y="11"/>
                    </a:lnTo>
                    <a:lnTo>
                      <a:pt x="27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3" y="29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3" y="29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BBB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6" name="Freeform 1225"/>
              <p:cNvSpPr>
                <a:spLocks/>
              </p:cNvSpPr>
              <p:nvPr/>
            </p:nvSpPr>
            <p:spPr bwMode="auto">
              <a:xfrm>
                <a:off x="2169" y="1377"/>
                <a:ext cx="27" cy="29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5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6" y="25"/>
                  </a:cxn>
                  <a:cxn ang="0">
                    <a:pos x="12" y="27"/>
                  </a:cxn>
                  <a:cxn ang="0">
                    <a:pos x="15" y="27"/>
                  </a:cxn>
                  <a:cxn ang="0">
                    <a:pos x="21" y="25"/>
                  </a:cxn>
                  <a:cxn ang="0">
                    <a:pos x="25" y="21"/>
                  </a:cxn>
                  <a:cxn ang="0">
                    <a:pos x="27" y="17"/>
                  </a:cxn>
                  <a:cxn ang="0">
                    <a:pos x="27" y="13"/>
                  </a:cxn>
                  <a:cxn ang="0">
                    <a:pos x="25" y="10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10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5" y="19"/>
                  </a:cxn>
                  <a:cxn ang="0">
                    <a:pos x="27" y="13"/>
                  </a:cxn>
                </a:cxnLst>
                <a:rect l="0" t="0" r="r" b="b"/>
                <a:pathLst>
                  <a:path w="27" h="29">
                    <a:moveTo>
                      <a:pt x="27" y="13"/>
                    </a:moveTo>
                    <a:lnTo>
                      <a:pt x="27" y="11"/>
                    </a:lnTo>
                    <a:lnTo>
                      <a:pt x="27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3" y="29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BBB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7" name="Freeform 1226"/>
              <p:cNvSpPr>
                <a:spLocks/>
              </p:cNvSpPr>
              <p:nvPr/>
            </p:nvSpPr>
            <p:spPr bwMode="auto">
              <a:xfrm>
                <a:off x="2169" y="1377"/>
                <a:ext cx="27" cy="27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5" y="6"/>
                  </a:cxn>
                  <a:cxn ang="0">
                    <a:pos x="21" y="4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6" y="25"/>
                  </a:cxn>
                  <a:cxn ang="0">
                    <a:pos x="12" y="27"/>
                  </a:cxn>
                  <a:cxn ang="0">
                    <a:pos x="15" y="27"/>
                  </a:cxn>
                  <a:cxn ang="0">
                    <a:pos x="21" y="25"/>
                  </a:cxn>
                  <a:cxn ang="0">
                    <a:pos x="25" y="21"/>
                  </a:cxn>
                  <a:cxn ang="0">
                    <a:pos x="27" y="17"/>
                  </a:cxn>
                  <a:cxn ang="0">
                    <a:pos x="27" y="13"/>
                  </a:cxn>
                  <a:cxn ang="0">
                    <a:pos x="25" y="10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5" y="19"/>
                  </a:cxn>
                  <a:cxn ang="0">
                    <a:pos x="27" y="13"/>
                  </a:cxn>
                </a:cxnLst>
                <a:rect l="0" t="0" r="r" b="b"/>
                <a:pathLst>
                  <a:path w="27" h="27">
                    <a:moveTo>
                      <a:pt x="27" y="13"/>
                    </a:moveTo>
                    <a:lnTo>
                      <a:pt x="27" y="11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BC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8" name="Freeform 1227"/>
              <p:cNvSpPr>
                <a:spLocks/>
              </p:cNvSpPr>
              <p:nvPr/>
            </p:nvSpPr>
            <p:spPr bwMode="auto">
              <a:xfrm>
                <a:off x="2169" y="1377"/>
                <a:ext cx="27" cy="27"/>
              </a:xfrm>
              <a:custGeom>
                <a:avLst/>
                <a:gdLst/>
                <a:ahLst/>
                <a:cxnLst>
                  <a:cxn ang="0">
                    <a:pos x="27" y="11"/>
                  </a:cxn>
                  <a:cxn ang="0">
                    <a:pos x="25" y="6"/>
                  </a:cxn>
                  <a:cxn ang="0">
                    <a:pos x="21" y="4"/>
                  </a:cxn>
                  <a:cxn ang="0">
                    <a:pos x="15" y="2"/>
                  </a:cxn>
                  <a:cxn ang="0">
                    <a:pos x="12" y="2"/>
                  </a:cxn>
                  <a:cxn ang="0">
                    <a:pos x="6" y="4"/>
                  </a:cxn>
                  <a:cxn ang="0">
                    <a:pos x="2" y="6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1"/>
                  </a:cxn>
                  <a:cxn ang="0">
                    <a:pos x="6" y="25"/>
                  </a:cxn>
                  <a:cxn ang="0">
                    <a:pos x="12" y="27"/>
                  </a:cxn>
                  <a:cxn ang="0">
                    <a:pos x="15" y="27"/>
                  </a:cxn>
                  <a:cxn ang="0">
                    <a:pos x="21" y="25"/>
                  </a:cxn>
                  <a:cxn ang="0">
                    <a:pos x="25" y="21"/>
                  </a:cxn>
                  <a:cxn ang="0">
                    <a:pos x="27" y="17"/>
                  </a:cxn>
                  <a:cxn ang="0">
                    <a:pos x="27" y="13"/>
                  </a:cxn>
                  <a:cxn ang="0">
                    <a:pos x="25" y="10"/>
                  </a:cxn>
                  <a:cxn ang="0">
                    <a:pos x="23" y="6"/>
                  </a:cxn>
                  <a:cxn ang="0">
                    <a:pos x="19" y="2"/>
                  </a:cxn>
                  <a:cxn ang="0">
                    <a:pos x="13" y="2"/>
                  </a:cxn>
                  <a:cxn ang="0">
                    <a:pos x="8" y="2"/>
                  </a:cxn>
                  <a:cxn ang="0">
                    <a:pos x="4" y="6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5" y="19"/>
                  </a:cxn>
                  <a:cxn ang="0">
                    <a:pos x="27" y="13"/>
                  </a:cxn>
                </a:cxnLst>
                <a:rect l="0" t="0" r="r" b="b"/>
                <a:pathLst>
                  <a:path w="27" h="27">
                    <a:moveTo>
                      <a:pt x="27" y="13"/>
                    </a:moveTo>
                    <a:lnTo>
                      <a:pt x="27" y="11"/>
                    </a:lnTo>
                    <a:lnTo>
                      <a:pt x="25" y="10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6" y="25"/>
                    </a:lnTo>
                    <a:lnTo>
                      <a:pt x="8" y="27"/>
                    </a:lnTo>
                    <a:lnTo>
                      <a:pt x="12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9" y="27"/>
                    </a:lnTo>
                    <a:lnTo>
                      <a:pt x="21" y="25"/>
                    </a:lnTo>
                    <a:lnTo>
                      <a:pt x="23" y="23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7" y="17"/>
                    </a:lnTo>
                    <a:lnTo>
                      <a:pt x="27" y="13"/>
                    </a:lnTo>
                    <a:lnTo>
                      <a:pt x="27" y="13"/>
                    </a:lnTo>
                    <a:close/>
                  </a:path>
                </a:pathLst>
              </a:custGeom>
              <a:solidFill>
                <a:srgbClr val="FFBDB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59" name="Freeform 1228"/>
              <p:cNvSpPr>
                <a:spLocks/>
              </p:cNvSpPr>
              <p:nvPr/>
            </p:nvSpPr>
            <p:spPr bwMode="auto">
              <a:xfrm>
                <a:off x="2169" y="1379"/>
                <a:ext cx="27" cy="2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5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15" y="25"/>
                  </a:cxn>
                  <a:cxn ang="0">
                    <a:pos x="21" y="23"/>
                  </a:cxn>
                  <a:cxn ang="0">
                    <a:pos x="25" y="19"/>
                  </a:cxn>
                  <a:cxn ang="0">
                    <a:pos x="27" y="15"/>
                  </a:cxn>
                  <a:cxn ang="0">
                    <a:pos x="27" y="11"/>
                  </a:cxn>
                  <a:cxn ang="0">
                    <a:pos x="25" y="8"/>
                  </a:cxn>
                  <a:cxn ang="0">
                    <a:pos x="23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2" y="17"/>
                  </a:cxn>
                  <a:cxn ang="0">
                    <a:pos x="4" y="21"/>
                  </a:cxn>
                  <a:cxn ang="0">
                    <a:pos x="8" y="25"/>
                  </a:cxn>
                  <a:cxn ang="0">
                    <a:pos x="13" y="25"/>
                  </a:cxn>
                  <a:cxn ang="0">
                    <a:pos x="19" y="25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7" y="11"/>
                  </a:cxn>
                </a:cxnLst>
                <a:rect l="0" t="0" r="r" b="b"/>
                <a:pathLst>
                  <a:path w="27" h="25">
                    <a:moveTo>
                      <a:pt x="27" y="11"/>
                    </a:moveTo>
                    <a:lnTo>
                      <a:pt x="27" y="9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BF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0" name="Freeform 1229"/>
              <p:cNvSpPr>
                <a:spLocks/>
              </p:cNvSpPr>
              <p:nvPr/>
            </p:nvSpPr>
            <p:spPr bwMode="auto">
              <a:xfrm>
                <a:off x="2169" y="1379"/>
                <a:ext cx="27" cy="25"/>
              </a:xfrm>
              <a:custGeom>
                <a:avLst/>
                <a:gdLst/>
                <a:ahLst/>
                <a:cxnLst>
                  <a:cxn ang="0">
                    <a:pos x="27" y="9"/>
                  </a:cxn>
                  <a:cxn ang="0">
                    <a:pos x="25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15" y="25"/>
                  </a:cxn>
                  <a:cxn ang="0">
                    <a:pos x="21" y="23"/>
                  </a:cxn>
                  <a:cxn ang="0">
                    <a:pos x="25" y="19"/>
                  </a:cxn>
                  <a:cxn ang="0">
                    <a:pos x="27" y="15"/>
                  </a:cxn>
                  <a:cxn ang="0">
                    <a:pos x="27" y="11"/>
                  </a:cxn>
                  <a:cxn ang="0">
                    <a:pos x="25" y="8"/>
                  </a:cxn>
                  <a:cxn ang="0">
                    <a:pos x="23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2" y="17"/>
                  </a:cxn>
                  <a:cxn ang="0">
                    <a:pos x="4" y="21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9" y="23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7" y="11"/>
                  </a:cxn>
                </a:cxnLst>
                <a:rect l="0" t="0" r="r" b="b"/>
                <a:pathLst>
                  <a:path w="27" h="25">
                    <a:moveTo>
                      <a:pt x="27" y="11"/>
                    </a:moveTo>
                    <a:lnTo>
                      <a:pt x="27" y="9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5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9" y="25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7" y="15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C0C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1" name="Freeform 1230"/>
              <p:cNvSpPr>
                <a:spLocks/>
              </p:cNvSpPr>
              <p:nvPr/>
            </p:nvSpPr>
            <p:spPr bwMode="auto">
              <a:xfrm>
                <a:off x="2169" y="1379"/>
                <a:ext cx="27" cy="2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2" y="15"/>
                  </a:cxn>
                  <a:cxn ang="0">
                    <a:pos x="2" y="19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15" y="25"/>
                  </a:cxn>
                  <a:cxn ang="0">
                    <a:pos x="21" y="23"/>
                  </a:cxn>
                  <a:cxn ang="0">
                    <a:pos x="23" y="19"/>
                  </a:cxn>
                  <a:cxn ang="0">
                    <a:pos x="25" y="15"/>
                  </a:cxn>
                  <a:cxn ang="0">
                    <a:pos x="27" y="11"/>
                  </a:cxn>
                  <a:cxn ang="0">
                    <a:pos x="25" y="8"/>
                  </a:cxn>
                  <a:cxn ang="0">
                    <a:pos x="23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2" y="17"/>
                  </a:cxn>
                  <a:cxn ang="0">
                    <a:pos x="4" y="21"/>
                  </a:cxn>
                  <a:cxn ang="0">
                    <a:pos x="8" y="23"/>
                  </a:cxn>
                  <a:cxn ang="0">
                    <a:pos x="13" y="25"/>
                  </a:cxn>
                  <a:cxn ang="0">
                    <a:pos x="19" y="23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7" y="11"/>
                  </a:cxn>
                </a:cxnLst>
                <a:rect l="0" t="0" r="r" b="b"/>
                <a:pathLst>
                  <a:path w="27" h="25">
                    <a:moveTo>
                      <a:pt x="27" y="11"/>
                    </a:moveTo>
                    <a:lnTo>
                      <a:pt x="25" y="9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C0C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2" name="Freeform 1231"/>
              <p:cNvSpPr>
                <a:spLocks/>
              </p:cNvSpPr>
              <p:nvPr/>
            </p:nvSpPr>
            <p:spPr bwMode="auto">
              <a:xfrm>
                <a:off x="2169" y="1379"/>
                <a:ext cx="27" cy="25"/>
              </a:xfrm>
              <a:custGeom>
                <a:avLst/>
                <a:gdLst/>
                <a:ahLst/>
                <a:cxnLst>
                  <a:cxn ang="0">
                    <a:pos x="25" y="9"/>
                  </a:cxn>
                  <a:cxn ang="0">
                    <a:pos x="23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4" y="6"/>
                  </a:cxn>
                  <a:cxn ang="0">
                    <a:pos x="2" y="9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15" y="25"/>
                  </a:cxn>
                  <a:cxn ang="0">
                    <a:pos x="21" y="23"/>
                  </a:cxn>
                  <a:cxn ang="0">
                    <a:pos x="23" y="19"/>
                  </a:cxn>
                  <a:cxn ang="0">
                    <a:pos x="25" y="15"/>
                  </a:cxn>
                  <a:cxn ang="0">
                    <a:pos x="25" y="11"/>
                  </a:cxn>
                  <a:cxn ang="0">
                    <a:pos x="25" y="8"/>
                  </a:cxn>
                  <a:cxn ang="0">
                    <a:pos x="23" y="4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2" y="11"/>
                  </a:cxn>
                  <a:cxn ang="0">
                    <a:pos x="2" y="17"/>
                  </a:cxn>
                  <a:cxn ang="0">
                    <a:pos x="4" y="21"/>
                  </a:cxn>
                  <a:cxn ang="0">
                    <a:pos x="10" y="23"/>
                  </a:cxn>
                  <a:cxn ang="0">
                    <a:pos x="13" y="25"/>
                  </a:cxn>
                  <a:cxn ang="0">
                    <a:pos x="17" y="23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5" y="11"/>
                  </a:cxn>
                </a:cxnLst>
                <a:rect l="0" t="0" r="r" b="b"/>
                <a:pathLst>
                  <a:path w="27" h="25">
                    <a:moveTo>
                      <a:pt x="27" y="11"/>
                    </a:moveTo>
                    <a:lnTo>
                      <a:pt x="25" y="9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8" y="23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9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5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4" y="21"/>
                    </a:lnTo>
                    <a:lnTo>
                      <a:pt x="6" y="23"/>
                    </a:lnTo>
                    <a:lnTo>
                      <a:pt x="10" y="23"/>
                    </a:lnTo>
                    <a:lnTo>
                      <a:pt x="12" y="25"/>
                    </a:lnTo>
                    <a:lnTo>
                      <a:pt x="13" y="25"/>
                    </a:lnTo>
                    <a:lnTo>
                      <a:pt x="15" y="25"/>
                    </a:lnTo>
                    <a:lnTo>
                      <a:pt x="17" y="23"/>
                    </a:lnTo>
                    <a:lnTo>
                      <a:pt x="21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1"/>
                    </a:lnTo>
                    <a:lnTo>
                      <a:pt x="27" y="11"/>
                    </a:lnTo>
                    <a:close/>
                  </a:path>
                </a:pathLst>
              </a:custGeom>
              <a:solidFill>
                <a:srgbClr val="FFC1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3" name="Freeform 1232"/>
              <p:cNvSpPr>
                <a:spLocks/>
              </p:cNvSpPr>
              <p:nvPr/>
            </p:nvSpPr>
            <p:spPr bwMode="auto">
              <a:xfrm>
                <a:off x="2171" y="1379"/>
                <a:ext cx="23" cy="25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21" y="6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5"/>
                  </a:cxn>
                  <a:cxn ang="0">
                    <a:pos x="13" y="25"/>
                  </a:cxn>
                  <a:cxn ang="0">
                    <a:pos x="19" y="23"/>
                  </a:cxn>
                  <a:cxn ang="0">
                    <a:pos x="21" y="19"/>
                  </a:cxn>
                  <a:cxn ang="0">
                    <a:pos x="23" y="15"/>
                  </a:cxn>
                  <a:cxn ang="0">
                    <a:pos x="23" y="11"/>
                  </a:cxn>
                  <a:cxn ang="0">
                    <a:pos x="23" y="8"/>
                  </a:cxn>
                  <a:cxn ang="0">
                    <a:pos x="19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8" y="23"/>
                  </a:cxn>
                  <a:cxn ang="0">
                    <a:pos x="11" y="25"/>
                  </a:cxn>
                  <a:cxn ang="0">
                    <a:pos x="15" y="23"/>
                  </a:cxn>
                  <a:cxn ang="0">
                    <a:pos x="19" y="21"/>
                  </a:cxn>
                  <a:cxn ang="0">
                    <a:pos x="23" y="17"/>
                  </a:cxn>
                  <a:cxn ang="0">
                    <a:pos x="23" y="11"/>
                  </a:cxn>
                </a:cxnLst>
                <a:rect l="0" t="0" r="r" b="b"/>
                <a:pathLst>
                  <a:path w="23" h="25">
                    <a:moveTo>
                      <a:pt x="23" y="11"/>
                    </a:move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4" y="23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3"/>
                    </a:lnTo>
                    <a:lnTo>
                      <a:pt x="19" y="23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FFC2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4" name="Freeform 1233"/>
              <p:cNvSpPr>
                <a:spLocks/>
              </p:cNvSpPr>
              <p:nvPr/>
            </p:nvSpPr>
            <p:spPr bwMode="auto">
              <a:xfrm>
                <a:off x="2171" y="1379"/>
                <a:ext cx="23" cy="25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21" y="6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5"/>
                  </a:cxn>
                  <a:cxn ang="0">
                    <a:pos x="13" y="25"/>
                  </a:cxn>
                  <a:cxn ang="0">
                    <a:pos x="19" y="23"/>
                  </a:cxn>
                  <a:cxn ang="0">
                    <a:pos x="21" y="19"/>
                  </a:cxn>
                  <a:cxn ang="0">
                    <a:pos x="23" y="15"/>
                  </a:cxn>
                  <a:cxn ang="0">
                    <a:pos x="23" y="11"/>
                  </a:cxn>
                  <a:cxn ang="0">
                    <a:pos x="23" y="8"/>
                  </a:cxn>
                  <a:cxn ang="0">
                    <a:pos x="19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8" y="23"/>
                  </a:cxn>
                  <a:cxn ang="0">
                    <a:pos x="11" y="25"/>
                  </a:cxn>
                  <a:cxn ang="0">
                    <a:pos x="15" y="23"/>
                  </a:cxn>
                  <a:cxn ang="0">
                    <a:pos x="19" y="21"/>
                  </a:cxn>
                  <a:cxn ang="0">
                    <a:pos x="23" y="17"/>
                  </a:cxn>
                  <a:cxn ang="0">
                    <a:pos x="23" y="11"/>
                  </a:cxn>
                </a:cxnLst>
                <a:rect l="0" t="0" r="r" b="b"/>
                <a:pathLst>
                  <a:path w="23" h="25">
                    <a:moveTo>
                      <a:pt x="23" y="11"/>
                    </a:move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4" y="23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1" y="25"/>
                    </a:lnTo>
                    <a:lnTo>
                      <a:pt x="13" y="25"/>
                    </a:lnTo>
                    <a:lnTo>
                      <a:pt x="15" y="23"/>
                    </a:lnTo>
                    <a:lnTo>
                      <a:pt x="19" y="23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FFC3C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5" name="Freeform 1234"/>
              <p:cNvSpPr>
                <a:spLocks/>
              </p:cNvSpPr>
              <p:nvPr/>
            </p:nvSpPr>
            <p:spPr bwMode="auto">
              <a:xfrm>
                <a:off x="2171" y="1379"/>
                <a:ext cx="23" cy="25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3" y="23"/>
                  </a:cxn>
                  <a:cxn ang="0">
                    <a:pos x="17" y="21"/>
                  </a:cxn>
                  <a:cxn ang="0">
                    <a:pos x="21" y="19"/>
                  </a:cxn>
                  <a:cxn ang="0">
                    <a:pos x="23" y="15"/>
                  </a:cxn>
                  <a:cxn ang="0">
                    <a:pos x="23" y="11"/>
                  </a:cxn>
                  <a:cxn ang="0">
                    <a:pos x="23" y="8"/>
                  </a:cxn>
                  <a:cxn ang="0">
                    <a:pos x="19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5" y="23"/>
                  </a:cxn>
                  <a:cxn ang="0">
                    <a:pos x="19" y="21"/>
                  </a:cxn>
                  <a:cxn ang="0">
                    <a:pos x="23" y="17"/>
                  </a:cxn>
                  <a:cxn ang="0">
                    <a:pos x="23" y="11"/>
                  </a:cxn>
                </a:cxnLst>
                <a:rect l="0" t="0" r="r" b="b"/>
                <a:pathLst>
                  <a:path w="23" h="25">
                    <a:moveTo>
                      <a:pt x="23" y="11"/>
                    </a:move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5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FFC5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6" name="Freeform 1235"/>
              <p:cNvSpPr>
                <a:spLocks/>
              </p:cNvSpPr>
              <p:nvPr/>
            </p:nvSpPr>
            <p:spPr bwMode="auto">
              <a:xfrm>
                <a:off x="2171" y="1379"/>
                <a:ext cx="23" cy="23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3" y="23"/>
                  </a:cxn>
                  <a:cxn ang="0">
                    <a:pos x="17" y="21"/>
                  </a:cxn>
                  <a:cxn ang="0">
                    <a:pos x="21" y="19"/>
                  </a:cxn>
                  <a:cxn ang="0">
                    <a:pos x="23" y="15"/>
                  </a:cxn>
                  <a:cxn ang="0">
                    <a:pos x="23" y="11"/>
                  </a:cxn>
                  <a:cxn ang="0">
                    <a:pos x="23" y="8"/>
                  </a:cxn>
                  <a:cxn ang="0">
                    <a:pos x="19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5" y="23"/>
                  </a:cxn>
                  <a:cxn ang="0">
                    <a:pos x="19" y="21"/>
                  </a:cxn>
                  <a:cxn ang="0">
                    <a:pos x="23" y="17"/>
                  </a:cxn>
                  <a:cxn ang="0">
                    <a:pos x="23" y="11"/>
                  </a:cxn>
                </a:cxnLst>
                <a:rect l="0" t="0" r="r" b="b"/>
                <a:pathLst>
                  <a:path w="23" h="23">
                    <a:moveTo>
                      <a:pt x="23" y="11"/>
                    </a:move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FFC6C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7" name="Freeform 1236"/>
              <p:cNvSpPr>
                <a:spLocks/>
              </p:cNvSpPr>
              <p:nvPr/>
            </p:nvSpPr>
            <p:spPr bwMode="auto">
              <a:xfrm>
                <a:off x="2171" y="1379"/>
                <a:ext cx="23" cy="23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3" y="23"/>
                  </a:cxn>
                  <a:cxn ang="0">
                    <a:pos x="17" y="21"/>
                  </a:cxn>
                  <a:cxn ang="0">
                    <a:pos x="21" y="19"/>
                  </a:cxn>
                  <a:cxn ang="0">
                    <a:pos x="23" y="15"/>
                  </a:cxn>
                  <a:cxn ang="0">
                    <a:pos x="23" y="11"/>
                  </a:cxn>
                  <a:cxn ang="0">
                    <a:pos x="21" y="8"/>
                  </a:cxn>
                  <a:cxn ang="0">
                    <a:pos x="19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2" y="17"/>
                  </a:cxn>
                  <a:cxn ang="0">
                    <a:pos x="4" y="21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5" y="23"/>
                  </a:cxn>
                  <a:cxn ang="0">
                    <a:pos x="19" y="21"/>
                  </a:cxn>
                  <a:cxn ang="0">
                    <a:pos x="21" y="17"/>
                  </a:cxn>
                  <a:cxn ang="0">
                    <a:pos x="23" y="11"/>
                  </a:cxn>
                </a:cxnLst>
                <a:rect l="0" t="0" r="r" b="b"/>
                <a:pathLst>
                  <a:path w="23" h="23">
                    <a:moveTo>
                      <a:pt x="23" y="11"/>
                    </a:moveTo>
                    <a:lnTo>
                      <a:pt x="23" y="9"/>
                    </a:lnTo>
                    <a:lnTo>
                      <a:pt x="23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FFC6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8" name="Freeform 1237"/>
              <p:cNvSpPr>
                <a:spLocks/>
              </p:cNvSpPr>
              <p:nvPr/>
            </p:nvSpPr>
            <p:spPr bwMode="auto">
              <a:xfrm>
                <a:off x="2171" y="1379"/>
                <a:ext cx="23" cy="23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0" y="15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3" y="23"/>
                  </a:cxn>
                  <a:cxn ang="0">
                    <a:pos x="17" y="21"/>
                  </a:cxn>
                  <a:cxn ang="0">
                    <a:pos x="21" y="19"/>
                  </a:cxn>
                  <a:cxn ang="0">
                    <a:pos x="23" y="15"/>
                  </a:cxn>
                  <a:cxn ang="0">
                    <a:pos x="23" y="11"/>
                  </a:cxn>
                  <a:cxn ang="0">
                    <a:pos x="21" y="8"/>
                  </a:cxn>
                  <a:cxn ang="0">
                    <a:pos x="19" y="4"/>
                  </a:cxn>
                  <a:cxn ang="0">
                    <a:pos x="15" y="2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1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5" y="23"/>
                  </a:cxn>
                  <a:cxn ang="0">
                    <a:pos x="19" y="19"/>
                  </a:cxn>
                  <a:cxn ang="0">
                    <a:pos x="21" y="17"/>
                  </a:cxn>
                  <a:cxn ang="0">
                    <a:pos x="23" y="11"/>
                  </a:cxn>
                </a:cxnLst>
                <a:rect l="0" t="0" r="r" b="b"/>
                <a:pathLst>
                  <a:path w="23" h="23">
                    <a:moveTo>
                      <a:pt x="23" y="11"/>
                    </a:moveTo>
                    <a:lnTo>
                      <a:pt x="23" y="9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21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2" y="19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1" y="23"/>
                    </a:lnTo>
                    <a:lnTo>
                      <a:pt x="13" y="23"/>
                    </a:lnTo>
                    <a:lnTo>
                      <a:pt x="15" y="23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23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FFC7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69" name="Freeform 1238"/>
              <p:cNvSpPr>
                <a:spLocks/>
              </p:cNvSpPr>
              <p:nvPr/>
            </p:nvSpPr>
            <p:spPr bwMode="auto">
              <a:xfrm>
                <a:off x="2171" y="1381"/>
                <a:ext cx="23" cy="21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6" y="19"/>
                  </a:cxn>
                  <a:cxn ang="0">
                    <a:pos x="10" y="21"/>
                  </a:cxn>
                  <a:cxn ang="0">
                    <a:pos x="13" y="21"/>
                  </a:cxn>
                  <a:cxn ang="0">
                    <a:pos x="17" y="19"/>
                  </a:cxn>
                  <a:cxn ang="0">
                    <a:pos x="21" y="17"/>
                  </a:cxn>
                  <a:cxn ang="0">
                    <a:pos x="23" y="13"/>
                  </a:cxn>
                  <a:cxn ang="0">
                    <a:pos x="23" y="9"/>
                  </a:cxn>
                  <a:cxn ang="0">
                    <a:pos x="21" y="6"/>
                  </a:cxn>
                  <a:cxn ang="0">
                    <a:pos x="19" y="2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21"/>
                  </a:cxn>
                  <a:cxn ang="0">
                    <a:pos x="11" y="21"/>
                  </a:cxn>
                  <a:cxn ang="0">
                    <a:pos x="15" y="21"/>
                  </a:cxn>
                  <a:cxn ang="0">
                    <a:pos x="19" y="17"/>
                  </a:cxn>
                  <a:cxn ang="0">
                    <a:pos x="21" y="15"/>
                  </a:cxn>
                  <a:cxn ang="0">
                    <a:pos x="23" y="9"/>
                  </a:cxn>
                </a:cxnLst>
                <a:rect l="0" t="0" r="r" b="b"/>
                <a:pathLst>
                  <a:path w="23" h="21">
                    <a:moveTo>
                      <a:pt x="23" y="9"/>
                    </a:moveTo>
                    <a:lnTo>
                      <a:pt x="23" y="7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C8C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0" name="Freeform 1239"/>
              <p:cNvSpPr>
                <a:spLocks/>
              </p:cNvSpPr>
              <p:nvPr/>
            </p:nvSpPr>
            <p:spPr bwMode="auto">
              <a:xfrm>
                <a:off x="2171" y="1381"/>
                <a:ext cx="23" cy="21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7"/>
                  </a:cxn>
                  <a:cxn ang="0">
                    <a:pos x="6" y="19"/>
                  </a:cxn>
                  <a:cxn ang="0">
                    <a:pos x="10" y="21"/>
                  </a:cxn>
                  <a:cxn ang="0">
                    <a:pos x="13" y="21"/>
                  </a:cxn>
                  <a:cxn ang="0">
                    <a:pos x="17" y="19"/>
                  </a:cxn>
                  <a:cxn ang="0">
                    <a:pos x="21" y="17"/>
                  </a:cxn>
                  <a:cxn ang="0">
                    <a:pos x="23" y="11"/>
                  </a:cxn>
                  <a:cxn ang="0">
                    <a:pos x="23" y="9"/>
                  </a:cxn>
                  <a:cxn ang="0">
                    <a:pos x="21" y="6"/>
                  </a:cxn>
                  <a:cxn ang="0">
                    <a:pos x="19" y="2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1" y="21"/>
                  </a:cxn>
                  <a:cxn ang="0">
                    <a:pos x="15" y="19"/>
                  </a:cxn>
                  <a:cxn ang="0">
                    <a:pos x="19" y="17"/>
                  </a:cxn>
                  <a:cxn ang="0">
                    <a:pos x="21" y="15"/>
                  </a:cxn>
                  <a:cxn ang="0">
                    <a:pos x="23" y="9"/>
                  </a:cxn>
                </a:cxnLst>
                <a:rect l="0" t="0" r="r" b="b"/>
                <a:pathLst>
                  <a:path w="23" h="21">
                    <a:moveTo>
                      <a:pt x="23" y="9"/>
                    </a:moveTo>
                    <a:lnTo>
                      <a:pt x="23" y="7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3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C9C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1" name="Freeform 1240"/>
              <p:cNvSpPr>
                <a:spLocks/>
              </p:cNvSpPr>
              <p:nvPr/>
            </p:nvSpPr>
            <p:spPr bwMode="auto">
              <a:xfrm>
                <a:off x="2171" y="1381"/>
                <a:ext cx="23" cy="21"/>
              </a:xfrm>
              <a:custGeom>
                <a:avLst/>
                <a:gdLst/>
                <a:ahLst/>
                <a:cxnLst>
                  <a:cxn ang="0">
                    <a:pos x="21" y="7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6" y="19"/>
                  </a:cxn>
                  <a:cxn ang="0">
                    <a:pos x="10" y="21"/>
                  </a:cxn>
                  <a:cxn ang="0">
                    <a:pos x="13" y="21"/>
                  </a:cxn>
                  <a:cxn ang="0">
                    <a:pos x="17" y="19"/>
                  </a:cxn>
                  <a:cxn ang="0">
                    <a:pos x="21" y="15"/>
                  </a:cxn>
                  <a:cxn ang="0">
                    <a:pos x="21" y="11"/>
                  </a:cxn>
                  <a:cxn ang="0">
                    <a:pos x="21" y="9"/>
                  </a:cxn>
                  <a:cxn ang="0">
                    <a:pos x="21" y="6"/>
                  </a:cxn>
                  <a:cxn ang="0">
                    <a:pos x="19" y="4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1" y="21"/>
                  </a:cxn>
                  <a:cxn ang="0">
                    <a:pos x="15" y="19"/>
                  </a:cxn>
                  <a:cxn ang="0">
                    <a:pos x="19" y="17"/>
                  </a:cxn>
                  <a:cxn ang="0">
                    <a:pos x="21" y="13"/>
                  </a:cxn>
                  <a:cxn ang="0">
                    <a:pos x="21" y="9"/>
                  </a:cxn>
                </a:cxnLst>
                <a:rect l="0" t="0" r="r" b="b"/>
                <a:pathLst>
                  <a:path w="23" h="21">
                    <a:moveTo>
                      <a:pt x="23" y="9"/>
                    </a:moveTo>
                    <a:lnTo>
                      <a:pt x="21" y="7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1"/>
                    </a:lnTo>
                    <a:lnTo>
                      <a:pt x="23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5" y="19"/>
                    </a:lnTo>
                    <a:lnTo>
                      <a:pt x="17" y="19"/>
                    </a:lnTo>
                    <a:lnTo>
                      <a:pt x="19" y="17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FFCB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2" name="Freeform 1241"/>
              <p:cNvSpPr>
                <a:spLocks/>
              </p:cNvSpPr>
              <p:nvPr/>
            </p:nvSpPr>
            <p:spPr bwMode="auto">
              <a:xfrm>
                <a:off x="2173" y="1381"/>
                <a:ext cx="19" cy="21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9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1" y="21"/>
                  </a:cxn>
                  <a:cxn ang="0">
                    <a:pos x="15" y="19"/>
                  </a:cxn>
                  <a:cxn ang="0">
                    <a:pos x="19" y="15"/>
                  </a:cxn>
                  <a:cxn ang="0">
                    <a:pos x="19" y="11"/>
                  </a:cxn>
                  <a:cxn ang="0">
                    <a:pos x="19" y="9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6" y="19"/>
                  </a:cxn>
                  <a:cxn ang="0">
                    <a:pos x="9" y="21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9"/>
                  </a:cxn>
                </a:cxnLst>
                <a:rect l="0" t="0" r="r" b="b"/>
                <a:pathLst>
                  <a:path w="19" h="21">
                    <a:moveTo>
                      <a:pt x="19" y="9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CC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3" name="Freeform 1242"/>
              <p:cNvSpPr>
                <a:spLocks/>
              </p:cNvSpPr>
              <p:nvPr/>
            </p:nvSpPr>
            <p:spPr bwMode="auto">
              <a:xfrm>
                <a:off x="2173" y="1381"/>
                <a:ext cx="19" cy="21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8" y="21"/>
                  </a:cxn>
                  <a:cxn ang="0">
                    <a:pos x="11" y="21"/>
                  </a:cxn>
                  <a:cxn ang="0">
                    <a:pos x="15" y="19"/>
                  </a:cxn>
                  <a:cxn ang="0">
                    <a:pos x="17" y="15"/>
                  </a:cxn>
                  <a:cxn ang="0">
                    <a:pos x="19" y="11"/>
                  </a:cxn>
                  <a:cxn ang="0">
                    <a:pos x="19" y="9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6" y="19"/>
                  </a:cxn>
                  <a:cxn ang="0">
                    <a:pos x="9" y="21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9"/>
                  </a:cxn>
                </a:cxnLst>
                <a:rect l="0" t="0" r="r" b="b"/>
                <a:pathLst>
                  <a:path w="19" h="21">
                    <a:moveTo>
                      <a:pt x="19" y="9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CCC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4" name="Freeform 1243"/>
              <p:cNvSpPr>
                <a:spLocks/>
              </p:cNvSpPr>
              <p:nvPr/>
            </p:nvSpPr>
            <p:spPr bwMode="auto">
              <a:xfrm>
                <a:off x="2173" y="1381"/>
                <a:ext cx="19" cy="21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8" y="19"/>
                  </a:cxn>
                  <a:cxn ang="0">
                    <a:pos x="11" y="19"/>
                  </a:cxn>
                  <a:cxn ang="0">
                    <a:pos x="15" y="19"/>
                  </a:cxn>
                  <a:cxn ang="0">
                    <a:pos x="17" y="15"/>
                  </a:cxn>
                  <a:cxn ang="0">
                    <a:pos x="19" y="11"/>
                  </a:cxn>
                  <a:cxn ang="0">
                    <a:pos x="19" y="9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9"/>
                  </a:cxn>
                </a:cxnLst>
                <a:rect l="0" t="0" r="r" b="b"/>
                <a:pathLst>
                  <a:path w="19" h="21">
                    <a:moveTo>
                      <a:pt x="19" y="9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9" y="21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CDC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5" name="Freeform 1244"/>
              <p:cNvSpPr>
                <a:spLocks/>
              </p:cNvSpPr>
              <p:nvPr/>
            </p:nvSpPr>
            <p:spPr bwMode="auto">
              <a:xfrm>
                <a:off x="2173" y="1381"/>
                <a:ext cx="19" cy="19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8" y="19"/>
                  </a:cxn>
                  <a:cxn ang="0">
                    <a:pos x="11" y="19"/>
                  </a:cxn>
                  <a:cxn ang="0">
                    <a:pos x="15" y="19"/>
                  </a:cxn>
                  <a:cxn ang="0">
                    <a:pos x="17" y="15"/>
                  </a:cxn>
                  <a:cxn ang="0">
                    <a:pos x="19" y="11"/>
                  </a:cxn>
                  <a:cxn ang="0">
                    <a:pos x="19" y="9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9"/>
                  </a:cxn>
                </a:cxnLst>
                <a:rect l="0" t="0" r="r" b="b"/>
                <a:pathLst>
                  <a:path w="19" h="19">
                    <a:moveTo>
                      <a:pt x="19" y="9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CEC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6" name="Freeform 1245"/>
              <p:cNvSpPr>
                <a:spLocks/>
              </p:cNvSpPr>
              <p:nvPr/>
            </p:nvSpPr>
            <p:spPr bwMode="auto">
              <a:xfrm>
                <a:off x="2173" y="1381"/>
                <a:ext cx="19" cy="19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19"/>
                  </a:cxn>
                  <a:cxn ang="0">
                    <a:pos x="8" y="19"/>
                  </a:cxn>
                  <a:cxn ang="0">
                    <a:pos x="11" y="19"/>
                  </a:cxn>
                  <a:cxn ang="0">
                    <a:pos x="15" y="19"/>
                  </a:cxn>
                  <a:cxn ang="0">
                    <a:pos x="17" y="15"/>
                  </a:cxn>
                  <a:cxn ang="0">
                    <a:pos x="19" y="11"/>
                  </a:cxn>
                  <a:cxn ang="0">
                    <a:pos x="19" y="9"/>
                  </a:cxn>
                  <a:cxn ang="0">
                    <a:pos x="19" y="6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5" y="17"/>
                  </a:cxn>
                  <a:cxn ang="0">
                    <a:pos x="19" y="13"/>
                  </a:cxn>
                  <a:cxn ang="0">
                    <a:pos x="19" y="9"/>
                  </a:cxn>
                </a:cxnLst>
                <a:rect l="0" t="0" r="r" b="b"/>
                <a:pathLst>
                  <a:path w="19" h="19">
                    <a:moveTo>
                      <a:pt x="19" y="9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9"/>
                    </a:lnTo>
                    <a:lnTo>
                      <a:pt x="17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CFD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7" name="Freeform 1246"/>
              <p:cNvSpPr>
                <a:spLocks/>
              </p:cNvSpPr>
              <p:nvPr/>
            </p:nvSpPr>
            <p:spPr bwMode="auto">
              <a:xfrm>
                <a:off x="2173" y="1381"/>
                <a:ext cx="19" cy="19"/>
              </a:xfrm>
              <a:custGeom>
                <a:avLst/>
                <a:gdLst/>
                <a:ahLst/>
                <a:cxnLst>
                  <a:cxn ang="0">
                    <a:pos x="19" y="7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1" y="2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1" y="19"/>
                  </a:cxn>
                  <a:cxn ang="0">
                    <a:pos x="15" y="17"/>
                  </a:cxn>
                  <a:cxn ang="0">
                    <a:pos x="17" y="15"/>
                  </a:cxn>
                  <a:cxn ang="0">
                    <a:pos x="19" y="11"/>
                  </a:cxn>
                  <a:cxn ang="0">
                    <a:pos x="19" y="9"/>
                  </a:cxn>
                  <a:cxn ang="0">
                    <a:pos x="17" y="6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5" y="17"/>
                  </a:cxn>
                  <a:cxn ang="0">
                    <a:pos x="17" y="13"/>
                  </a:cxn>
                  <a:cxn ang="0">
                    <a:pos x="19" y="9"/>
                  </a:cxn>
                </a:cxnLst>
                <a:rect l="0" t="0" r="r" b="b"/>
                <a:pathLst>
                  <a:path w="19" h="19">
                    <a:moveTo>
                      <a:pt x="19" y="9"/>
                    </a:moveTo>
                    <a:lnTo>
                      <a:pt x="19" y="7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19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9" y="11"/>
                    </a:lnTo>
                    <a:lnTo>
                      <a:pt x="19" y="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FFD1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8" name="Freeform 1247"/>
              <p:cNvSpPr>
                <a:spLocks/>
              </p:cNvSpPr>
              <p:nvPr/>
            </p:nvSpPr>
            <p:spPr bwMode="auto">
              <a:xfrm>
                <a:off x="2173" y="1383"/>
                <a:ext cx="19" cy="17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7" y="4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8" y="17"/>
                  </a:cxn>
                  <a:cxn ang="0">
                    <a:pos x="11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9" y="9"/>
                  </a:cxn>
                  <a:cxn ang="0">
                    <a:pos x="19" y="7"/>
                  </a:cxn>
                  <a:cxn ang="0">
                    <a:pos x="17" y="5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7" y="11"/>
                  </a:cxn>
                  <a:cxn ang="0">
                    <a:pos x="19" y="7"/>
                  </a:cxn>
                </a:cxnLst>
                <a:rect l="0" t="0" r="r" b="b"/>
                <a:pathLst>
                  <a:path w="19" h="17">
                    <a:moveTo>
                      <a:pt x="19" y="7"/>
                    </a:moveTo>
                    <a:lnTo>
                      <a:pt x="19" y="5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FD1D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79" name="Freeform 1248"/>
              <p:cNvSpPr>
                <a:spLocks/>
              </p:cNvSpPr>
              <p:nvPr/>
            </p:nvSpPr>
            <p:spPr bwMode="auto">
              <a:xfrm>
                <a:off x="2173" y="1383"/>
                <a:ext cx="19" cy="17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17" y="4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8" y="17"/>
                  </a:cxn>
                  <a:cxn ang="0">
                    <a:pos x="11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9" y="9"/>
                  </a:cxn>
                  <a:cxn ang="0">
                    <a:pos x="19" y="7"/>
                  </a:cxn>
                  <a:cxn ang="0">
                    <a:pos x="17" y="5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7"/>
                  </a:cxn>
                  <a:cxn ang="0">
                    <a:pos x="15" y="15"/>
                  </a:cxn>
                  <a:cxn ang="0">
                    <a:pos x="17" y="11"/>
                  </a:cxn>
                  <a:cxn ang="0">
                    <a:pos x="19" y="7"/>
                  </a:cxn>
                </a:cxnLst>
                <a:rect l="0" t="0" r="r" b="b"/>
                <a:pathLst>
                  <a:path w="19" h="17">
                    <a:moveTo>
                      <a:pt x="19" y="7"/>
                    </a:moveTo>
                    <a:lnTo>
                      <a:pt x="19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9" y="9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FD2D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0" name="Freeform 1249"/>
              <p:cNvSpPr>
                <a:spLocks/>
              </p:cNvSpPr>
              <p:nvPr/>
            </p:nvSpPr>
            <p:spPr bwMode="auto">
              <a:xfrm>
                <a:off x="2173" y="1383"/>
                <a:ext cx="19" cy="17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8" y="17"/>
                  </a:cxn>
                  <a:cxn ang="0">
                    <a:pos x="11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11"/>
                  </a:cxn>
                  <a:cxn ang="0">
                    <a:pos x="4" y="15"/>
                  </a:cxn>
                  <a:cxn ang="0">
                    <a:pos x="6" y="15"/>
                  </a:cxn>
                  <a:cxn ang="0">
                    <a:pos x="9" y="17"/>
                  </a:cxn>
                  <a:cxn ang="0">
                    <a:pos x="13" y="15"/>
                  </a:cxn>
                  <a:cxn ang="0">
                    <a:pos x="15" y="15"/>
                  </a:cxn>
                  <a:cxn ang="0">
                    <a:pos x="17" y="11"/>
                  </a:cxn>
                  <a:cxn ang="0">
                    <a:pos x="17" y="7"/>
                  </a:cxn>
                </a:cxnLst>
                <a:rect l="0" t="0" r="r" b="b"/>
                <a:pathLst>
                  <a:path w="19" h="17">
                    <a:moveTo>
                      <a:pt x="19" y="7"/>
                    </a:move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8" y="17"/>
                    </a:lnTo>
                    <a:lnTo>
                      <a:pt x="9" y="17"/>
                    </a:lnTo>
                    <a:lnTo>
                      <a:pt x="11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9" y="7"/>
                    </a:lnTo>
                    <a:close/>
                  </a:path>
                </a:pathLst>
              </a:custGeom>
              <a:solidFill>
                <a:srgbClr val="FFD3D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1" name="Freeform 1250"/>
              <p:cNvSpPr>
                <a:spLocks/>
              </p:cNvSpPr>
              <p:nvPr/>
            </p:nvSpPr>
            <p:spPr bwMode="auto">
              <a:xfrm>
                <a:off x="2175" y="1383"/>
                <a:ext cx="15" cy="17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3" y="15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7" y="17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7"/>
                  </a:cxn>
                </a:cxnLst>
                <a:rect l="0" t="0" r="r" b="b"/>
                <a:pathLst>
                  <a:path w="15" h="17">
                    <a:moveTo>
                      <a:pt x="15" y="7"/>
                    </a:move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2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D4D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2" name="Freeform 1251"/>
              <p:cNvSpPr>
                <a:spLocks/>
              </p:cNvSpPr>
              <p:nvPr/>
            </p:nvSpPr>
            <p:spPr bwMode="auto">
              <a:xfrm>
                <a:off x="2175" y="1383"/>
                <a:ext cx="15" cy="17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1" y="15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7" y="17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7"/>
                  </a:cxn>
                </a:cxnLst>
                <a:rect l="0" t="0" r="r" b="b"/>
                <a:pathLst>
                  <a:path w="15" h="17">
                    <a:moveTo>
                      <a:pt x="15" y="7"/>
                    </a:move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D5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3" name="Freeform 1252"/>
              <p:cNvSpPr>
                <a:spLocks/>
              </p:cNvSpPr>
              <p:nvPr/>
            </p:nvSpPr>
            <p:spPr bwMode="auto">
              <a:xfrm>
                <a:off x="2175" y="1383"/>
                <a:ext cx="15" cy="17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5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9" y="17"/>
                  </a:cxn>
                  <a:cxn ang="0">
                    <a:pos x="11" y="15"/>
                  </a:cxn>
                  <a:cxn ang="0">
                    <a:pos x="15" y="13"/>
                  </a:cxn>
                  <a:cxn ang="0">
                    <a:pos x="15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7" y="17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7"/>
                  </a:cxn>
                </a:cxnLst>
                <a:rect l="0" t="0" r="r" b="b"/>
                <a:pathLst>
                  <a:path w="15" h="17">
                    <a:moveTo>
                      <a:pt x="15" y="7"/>
                    </a:moveTo>
                    <a:lnTo>
                      <a:pt x="15" y="5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7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D7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4" name="Freeform 1253"/>
              <p:cNvSpPr>
                <a:spLocks/>
              </p:cNvSpPr>
              <p:nvPr/>
            </p:nvSpPr>
            <p:spPr bwMode="auto">
              <a:xfrm>
                <a:off x="2175" y="1383"/>
                <a:ext cx="15" cy="17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6" y="15"/>
                  </a:cxn>
                  <a:cxn ang="0">
                    <a:pos x="9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7"/>
                  </a:cxn>
                </a:cxnLst>
                <a:rect l="0" t="0" r="r" b="b"/>
                <a:pathLst>
                  <a:path w="15" h="17">
                    <a:moveTo>
                      <a:pt x="15" y="7"/>
                    </a:moveTo>
                    <a:lnTo>
                      <a:pt x="15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7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D7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5" name="Freeform 1254"/>
              <p:cNvSpPr>
                <a:spLocks/>
              </p:cNvSpPr>
              <p:nvPr/>
            </p:nvSpPr>
            <p:spPr bwMode="auto">
              <a:xfrm>
                <a:off x="2175" y="1383"/>
                <a:ext cx="15" cy="15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6" y="15"/>
                  </a:cxn>
                  <a:cxn ang="0">
                    <a:pos x="9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7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lnTo>
                      <a:pt x="15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D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6" name="Freeform 1255"/>
              <p:cNvSpPr>
                <a:spLocks/>
              </p:cNvSpPr>
              <p:nvPr/>
            </p:nvSpPr>
            <p:spPr bwMode="auto">
              <a:xfrm>
                <a:off x="2175" y="1383"/>
                <a:ext cx="15" cy="15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6" y="15"/>
                  </a:cxn>
                  <a:cxn ang="0">
                    <a:pos x="9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4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2" y="13"/>
                  </a:cxn>
                  <a:cxn ang="0">
                    <a:pos x="4" y="15"/>
                  </a:cxn>
                  <a:cxn ang="0">
                    <a:pos x="7" y="15"/>
                  </a:cxn>
                  <a:cxn ang="0">
                    <a:pos x="9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7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lnTo>
                      <a:pt x="15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9" y="15"/>
                    </a:lnTo>
                    <a:lnTo>
                      <a:pt x="9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FFD9D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7" name="Freeform 1256"/>
              <p:cNvSpPr>
                <a:spLocks/>
              </p:cNvSpPr>
              <p:nvPr/>
            </p:nvSpPr>
            <p:spPr bwMode="auto">
              <a:xfrm>
                <a:off x="2175" y="1385"/>
                <a:ext cx="15" cy="1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3"/>
                  </a:cxn>
                  <a:cxn ang="0">
                    <a:pos x="13" y="11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3" y="11"/>
                  </a:cxn>
                  <a:cxn ang="0">
                    <a:pos x="13" y="9"/>
                  </a:cxn>
                  <a:cxn ang="0">
                    <a:pos x="15" y="5"/>
                  </a:cxn>
                </a:cxnLst>
                <a:rect l="0" t="0" r="r" b="b"/>
                <a:pathLst>
                  <a:path w="15" h="13">
                    <a:moveTo>
                      <a:pt x="15" y="5"/>
                    </a:moveTo>
                    <a:lnTo>
                      <a:pt x="15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3"/>
                    </a:lnTo>
                    <a:lnTo>
                      <a:pt x="13" y="11"/>
                    </a:lnTo>
                    <a:lnTo>
                      <a:pt x="13" y="11"/>
                    </a:lnTo>
                    <a:lnTo>
                      <a:pt x="15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FFDA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8" name="Freeform 1257"/>
              <p:cNvSpPr>
                <a:spLocks/>
              </p:cNvSpPr>
              <p:nvPr/>
            </p:nvSpPr>
            <p:spPr bwMode="auto">
              <a:xfrm>
                <a:off x="2175" y="1385"/>
                <a:ext cx="15" cy="1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3" y="11"/>
                  </a:cxn>
                  <a:cxn ang="0">
                    <a:pos x="13" y="9"/>
                  </a:cxn>
                  <a:cxn ang="0">
                    <a:pos x="15" y="5"/>
                  </a:cxn>
                </a:cxnLst>
                <a:rect l="0" t="0" r="r" b="b"/>
                <a:pathLst>
                  <a:path w="15" h="13">
                    <a:moveTo>
                      <a:pt x="15" y="5"/>
                    </a:moveTo>
                    <a:lnTo>
                      <a:pt x="15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FFDBD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89" name="Freeform 1258"/>
              <p:cNvSpPr>
                <a:spLocks/>
              </p:cNvSpPr>
              <p:nvPr/>
            </p:nvSpPr>
            <p:spPr bwMode="auto">
              <a:xfrm>
                <a:off x="2175" y="1385"/>
                <a:ext cx="15" cy="13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5" y="5"/>
                  </a:cxn>
                </a:cxnLst>
                <a:rect l="0" t="0" r="r" b="b"/>
                <a:pathLst>
                  <a:path w="15" h="13">
                    <a:moveTo>
                      <a:pt x="15" y="5"/>
                    </a:moveTo>
                    <a:lnTo>
                      <a:pt x="15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FFDD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0" name="Freeform 1259"/>
              <p:cNvSpPr>
                <a:spLocks/>
              </p:cNvSpPr>
              <p:nvPr/>
            </p:nvSpPr>
            <p:spPr bwMode="auto">
              <a:xfrm>
                <a:off x="2175" y="1385"/>
                <a:ext cx="15" cy="13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6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3" y="7"/>
                  </a:cxn>
                  <a:cxn ang="0">
                    <a:pos x="13" y="5"/>
                  </a:cxn>
                  <a:cxn ang="0">
                    <a:pos x="13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6" y="13"/>
                  </a:cxn>
                  <a:cxn ang="0">
                    <a:pos x="7" y="13"/>
                  </a:cxn>
                  <a:cxn ang="0">
                    <a:pos x="9" y="13"/>
                  </a:cxn>
                  <a:cxn ang="0">
                    <a:pos x="11" y="11"/>
                  </a:cxn>
                  <a:cxn ang="0">
                    <a:pos x="13" y="9"/>
                  </a:cxn>
                  <a:cxn ang="0">
                    <a:pos x="13" y="5"/>
                  </a:cxn>
                </a:cxnLst>
                <a:rect l="0" t="0" r="r" b="b"/>
                <a:pathLst>
                  <a:path w="15" h="13">
                    <a:moveTo>
                      <a:pt x="15" y="5"/>
                    </a:move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5" y="5"/>
                    </a:lnTo>
                    <a:lnTo>
                      <a:pt x="13" y="5"/>
                    </a:lnTo>
                    <a:lnTo>
                      <a:pt x="13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7" y="13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FFDD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1" name="Freeform 1260"/>
              <p:cNvSpPr>
                <a:spLocks/>
              </p:cNvSpPr>
              <p:nvPr/>
            </p:nvSpPr>
            <p:spPr bwMode="auto">
              <a:xfrm>
                <a:off x="2177" y="1385"/>
                <a:ext cx="11" cy="1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5" y="13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1" y="5"/>
                  </a:cxn>
                </a:cxnLst>
                <a:rect l="0" t="0" r="r" b="b"/>
                <a:pathLst>
                  <a:path w="11" h="13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3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DE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2" name="Freeform 1261"/>
              <p:cNvSpPr>
                <a:spLocks/>
              </p:cNvSpPr>
              <p:nvPr/>
            </p:nvSpPr>
            <p:spPr bwMode="auto">
              <a:xfrm>
                <a:off x="2177" y="1385"/>
                <a:ext cx="11" cy="1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7" y="13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5" y="13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1" y="5"/>
                  </a:cxn>
                </a:cxnLst>
                <a:rect l="0" t="0" r="r" b="b"/>
                <a:pathLst>
                  <a:path w="11" h="13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3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DF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3" name="Freeform 1262"/>
              <p:cNvSpPr>
                <a:spLocks/>
              </p:cNvSpPr>
              <p:nvPr/>
            </p:nvSpPr>
            <p:spPr bwMode="auto">
              <a:xfrm>
                <a:off x="2177" y="1385"/>
                <a:ext cx="11" cy="13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1" y="5"/>
                  </a:cxn>
                </a:cxnLst>
                <a:rect l="0" t="0" r="r" b="b"/>
                <a:pathLst>
                  <a:path w="11" h="13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3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E0E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4" name="Freeform 1263"/>
              <p:cNvSpPr>
                <a:spLocks/>
              </p:cNvSpPr>
              <p:nvPr/>
            </p:nvSpPr>
            <p:spPr bwMode="auto">
              <a:xfrm>
                <a:off x="2177" y="1385"/>
                <a:ext cx="11" cy="1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11" y="9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9" y="9"/>
                  </a:cxn>
                  <a:cxn ang="0">
                    <a:pos x="11" y="9"/>
                  </a:cxn>
                  <a:cxn ang="0">
                    <a:pos x="11" y="5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E2E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5" name="Freeform 1264"/>
              <p:cNvSpPr>
                <a:spLocks/>
              </p:cNvSpPr>
              <p:nvPr/>
            </p:nvSpPr>
            <p:spPr bwMode="auto">
              <a:xfrm>
                <a:off x="2177" y="1385"/>
                <a:ext cx="11" cy="1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9" y="3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9" y="9"/>
                  </a:cxn>
                  <a:cxn ang="0">
                    <a:pos x="11" y="7"/>
                  </a:cxn>
                  <a:cxn ang="0">
                    <a:pos x="11" y="5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E2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6" name="Freeform 1265"/>
              <p:cNvSpPr>
                <a:spLocks/>
              </p:cNvSpPr>
              <p:nvPr/>
            </p:nvSpPr>
            <p:spPr bwMode="auto">
              <a:xfrm>
                <a:off x="2177" y="1385"/>
                <a:ext cx="11" cy="11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9" y="3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2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2" y="11"/>
                  </a:cxn>
                  <a:cxn ang="0">
                    <a:pos x="4" y="11"/>
                  </a:cxn>
                  <a:cxn ang="0">
                    <a:pos x="7" y="11"/>
                  </a:cxn>
                  <a:cxn ang="0">
                    <a:pos x="9" y="11"/>
                  </a:cxn>
                  <a:cxn ang="0">
                    <a:pos x="9" y="9"/>
                  </a:cxn>
                  <a:cxn ang="0">
                    <a:pos x="11" y="7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9" y="9"/>
                  </a:cxn>
                  <a:cxn ang="0">
                    <a:pos x="11" y="7"/>
                  </a:cxn>
                  <a:cxn ang="0">
                    <a:pos x="11" y="5"/>
                  </a:cxn>
                </a:cxnLst>
                <a:rect l="0" t="0" r="r" b="b"/>
                <a:pathLst>
                  <a:path w="11" h="11">
                    <a:moveTo>
                      <a:pt x="11" y="5"/>
                    </a:moveTo>
                    <a:lnTo>
                      <a:pt x="11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11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5"/>
                    </a:lnTo>
                    <a:lnTo>
                      <a:pt x="11" y="5"/>
                    </a:lnTo>
                    <a:close/>
                  </a:path>
                </a:pathLst>
              </a:custGeom>
              <a:solidFill>
                <a:srgbClr val="FFE3E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7" name="Freeform 1266"/>
              <p:cNvSpPr>
                <a:spLocks/>
              </p:cNvSpPr>
              <p:nvPr/>
            </p:nvSpPr>
            <p:spPr bwMode="auto">
              <a:xfrm>
                <a:off x="2177" y="1387"/>
                <a:ext cx="11" cy="9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9" y="9"/>
                  </a:cxn>
                  <a:cxn ang="0">
                    <a:pos x="9" y="7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11" y="3"/>
                  </a:cxn>
                </a:cxnLst>
                <a:rect l="0" t="0" r="r" b="b"/>
                <a:pathLst>
                  <a:path w="11" h="9">
                    <a:moveTo>
                      <a:pt x="11" y="3"/>
                    </a:move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FE4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8" name="Freeform 1267"/>
              <p:cNvSpPr>
                <a:spLocks/>
              </p:cNvSpPr>
              <p:nvPr/>
            </p:nvSpPr>
            <p:spPr bwMode="auto">
              <a:xfrm>
                <a:off x="2177" y="1387"/>
                <a:ext cx="11" cy="9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11" y="3"/>
                  </a:cxn>
                </a:cxnLst>
                <a:rect l="0" t="0" r="r" b="b"/>
                <a:pathLst>
                  <a:path w="11" h="9">
                    <a:moveTo>
                      <a:pt x="11" y="3"/>
                    </a:moveTo>
                    <a:lnTo>
                      <a:pt x="11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FE5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99" name="Freeform 1268"/>
              <p:cNvSpPr>
                <a:spLocks/>
              </p:cNvSpPr>
              <p:nvPr/>
            </p:nvSpPr>
            <p:spPr bwMode="auto">
              <a:xfrm>
                <a:off x="2177" y="1387"/>
                <a:ext cx="11" cy="9"/>
              </a:xfrm>
              <a:custGeom>
                <a:avLst/>
                <a:gdLst/>
                <a:ahLst/>
                <a:cxnLst>
                  <a:cxn ang="0">
                    <a:pos x="11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9"/>
                  </a:cxn>
                  <a:cxn ang="0">
                    <a:pos x="7" y="9"/>
                  </a:cxn>
                  <a:cxn ang="0">
                    <a:pos x="7" y="7"/>
                  </a:cxn>
                  <a:cxn ang="0">
                    <a:pos x="9" y="7"/>
                  </a:cxn>
                  <a:cxn ang="0">
                    <a:pos x="11" y="5"/>
                  </a:cxn>
                  <a:cxn ang="0">
                    <a:pos x="9" y="3"/>
                  </a:cxn>
                  <a:cxn ang="0">
                    <a:pos x="9" y="1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9" y="7"/>
                  </a:cxn>
                  <a:cxn ang="0">
                    <a:pos x="9" y="5"/>
                  </a:cxn>
                  <a:cxn ang="0">
                    <a:pos x="9" y="3"/>
                  </a:cxn>
                </a:cxnLst>
                <a:rect l="0" t="0" r="r" b="b"/>
                <a:pathLst>
                  <a:path w="11" h="9">
                    <a:moveTo>
                      <a:pt x="11" y="3"/>
                    </a:moveTo>
                    <a:lnTo>
                      <a:pt x="11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11" y="3"/>
                    </a:lnTo>
                    <a:close/>
                  </a:path>
                </a:pathLst>
              </a:custGeom>
              <a:solidFill>
                <a:srgbClr val="FFE6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0" name="Freeform 1269"/>
              <p:cNvSpPr>
                <a:spLocks/>
              </p:cNvSpPr>
              <p:nvPr/>
            </p:nvSpPr>
            <p:spPr bwMode="auto">
              <a:xfrm>
                <a:off x="2179" y="1387"/>
                <a:ext cx="7" cy="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9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1" name="Freeform 1270"/>
              <p:cNvSpPr>
                <a:spLocks/>
              </p:cNvSpPr>
              <p:nvPr/>
            </p:nvSpPr>
            <p:spPr bwMode="auto">
              <a:xfrm>
                <a:off x="2179" y="1387"/>
                <a:ext cx="7" cy="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E8E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2" name="Freeform 1271"/>
              <p:cNvSpPr>
                <a:spLocks/>
              </p:cNvSpPr>
              <p:nvPr/>
            </p:nvSpPr>
            <p:spPr bwMode="auto">
              <a:xfrm>
                <a:off x="2179" y="1387"/>
                <a:ext cx="7" cy="9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3" y="9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</a:cxnLst>
                <a:rect l="0" t="0" r="r" b="b"/>
                <a:pathLst>
                  <a:path w="7" h="9">
                    <a:moveTo>
                      <a:pt x="7" y="3"/>
                    </a:move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E9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3" name="Freeform 1272"/>
              <p:cNvSpPr>
                <a:spLocks/>
              </p:cNvSpPr>
              <p:nvPr/>
            </p:nvSpPr>
            <p:spPr bwMode="auto">
              <a:xfrm>
                <a:off x="2179" y="1387"/>
                <a:ext cx="7" cy="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7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3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EA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4" name="Freeform 1273"/>
              <p:cNvSpPr>
                <a:spLocks/>
              </p:cNvSpPr>
              <p:nvPr/>
            </p:nvSpPr>
            <p:spPr bwMode="auto">
              <a:xfrm>
                <a:off x="2179" y="1387"/>
                <a:ext cx="7" cy="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3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5" name="Freeform 1274"/>
              <p:cNvSpPr>
                <a:spLocks/>
              </p:cNvSpPr>
              <p:nvPr/>
            </p:nvSpPr>
            <p:spPr bwMode="auto">
              <a:xfrm>
                <a:off x="2179" y="1387"/>
                <a:ext cx="7" cy="7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1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7" y="3"/>
                  </a:cxn>
                </a:cxnLst>
                <a:rect l="0" t="0" r="r" b="b"/>
                <a:pathLst>
                  <a:path w="7" h="7">
                    <a:moveTo>
                      <a:pt x="7" y="3"/>
                    </a:move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FF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6" name="Freeform 1275"/>
              <p:cNvSpPr>
                <a:spLocks/>
              </p:cNvSpPr>
              <p:nvPr/>
            </p:nvSpPr>
            <p:spPr bwMode="auto">
              <a:xfrm>
                <a:off x="2179" y="1388"/>
                <a:ext cx="7" cy="6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7" y="2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7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EEE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7" name="Freeform 1276"/>
              <p:cNvSpPr>
                <a:spLocks/>
              </p:cNvSpPr>
              <p:nvPr/>
            </p:nvSpPr>
            <p:spPr bwMode="auto">
              <a:xfrm>
                <a:off x="2179" y="1388"/>
                <a:ext cx="7" cy="6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2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7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EE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8" name="Freeform 1277"/>
              <p:cNvSpPr>
                <a:spLocks/>
              </p:cNvSpPr>
              <p:nvPr/>
            </p:nvSpPr>
            <p:spPr bwMode="auto">
              <a:xfrm>
                <a:off x="2179" y="1388"/>
                <a:ext cx="7" cy="6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5" y="2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2"/>
                  </a:cxn>
                </a:cxnLst>
                <a:rect l="0" t="0" r="r" b="b"/>
                <a:pathLst>
                  <a:path w="7" h="6">
                    <a:moveTo>
                      <a:pt x="7" y="2"/>
                    </a:moveTo>
                    <a:lnTo>
                      <a:pt x="7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2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EF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09" name="Freeform 1278"/>
              <p:cNvSpPr>
                <a:spLocks/>
              </p:cNvSpPr>
              <p:nvPr/>
            </p:nvSpPr>
            <p:spPr bwMode="auto">
              <a:xfrm>
                <a:off x="2181" y="1388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0" name="Freeform 1279"/>
              <p:cNvSpPr>
                <a:spLocks/>
              </p:cNvSpPr>
              <p:nvPr/>
            </p:nvSpPr>
            <p:spPr bwMode="auto">
              <a:xfrm>
                <a:off x="2181" y="1388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1F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1" name="Freeform 1280"/>
              <p:cNvSpPr>
                <a:spLocks/>
              </p:cNvSpPr>
              <p:nvPr/>
            </p:nvSpPr>
            <p:spPr bwMode="auto">
              <a:xfrm>
                <a:off x="2181" y="1388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6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2" name="Freeform 1281"/>
              <p:cNvSpPr>
                <a:spLocks/>
              </p:cNvSpPr>
              <p:nvPr/>
            </p:nvSpPr>
            <p:spPr bwMode="auto">
              <a:xfrm>
                <a:off x="2181" y="1388"/>
                <a:ext cx="3" cy="6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6"/>
                  </a:cxn>
                  <a:cxn ang="0">
                    <a:pos x="1" y="6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3" h="6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3F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3" name="Freeform 1282"/>
              <p:cNvSpPr>
                <a:spLocks/>
              </p:cNvSpPr>
              <p:nvPr/>
            </p:nvSpPr>
            <p:spPr bwMode="auto">
              <a:xfrm>
                <a:off x="2181" y="1388"/>
                <a:ext cx="3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4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4" name="Freeform 1283"/>
              <p:cNvSpPr>
                <a:spLocks/>
              </p:cNvSpPr>
              <p:nvPr/>
            </p:nvSpPr>
            <p:spPr bwMode="auto">
              <a:xfrm>
                <a:off x="2181" y="1388"/>
                <a:ext cx="3" cy="4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3" y="4"/>
                  </a:cxn>
                  <a:cxn ang="0">
                    <a:pos x="3" y="2"/>
                  </a:cxn>
                </a:cxnLst>
                <a:rect l="0" t="0" r="r" b="b"/>
                <a:pathLst>
                  <a:path w="3" h="4">
                    <a:moveTo>
                      <a:pt x="3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5" name="Freeform 1284"/>
              <p:cNvSpPr>
                <a:spLocks/>
              </p:cNvSpPr>
              <p:nvPr/>
            </p:nvSpPr>
            <p:spPr bwMode="auto">
              <a:xfrm>
                <a:off x="2181" y="139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6F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6" name="Freeform 1285"/>
              <p:cNvSpPr>
                <a:spLocks/>
              </p:cNvSpPr>
              <p:nvPr/>
            </p:nvSpPr>
            <p:spPr bwMode="auto">
              <a:xfrm>
                <a:off x="2181" y="139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7" name="Freeform 1286"/>
              <p:cNvSpPr>
                <a:spLocks/>
              </p:cNvSpPr>
              <p:nvPr/>
            </p:nvSpPr>
            <p:spPr bwMode="auto">
              <a:xfrm>
                <a:off x="2181" y="139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8F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8" name="Freeform 1287"/>
              <p:cNvSpPr>
                <a:spLocks/>
              </p:cNvSpPr>
              <p:nvPr/>
            </p:nvSpPr>
            <p:spPr bwMode="auto">
              <a:xfrm>
                <a:off x="2181" y="1390"/>
                <a:ext cx="3" cy="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1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9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19" name="Freeform 1288"/>
              <p:cNvSpPr>
                <a:spLocks/>
              </p:cNvSpPr>
              <p:nvPr/>
            </p:nvSpPr>
            <p:spPr bwMode="auto">
              <a:xfrm>
                <a:off x="2182" y="139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0" name="Freeform 1289"/>
              <p:cNvSpPr>
                <a:spLocks/>
              </p:cNvSpPr>
              <p:nvPr/>
            </p:nvSpPr>
            <p:spPr bwMode="auto">
              <a:xfrm>
                <a:off x="2182" y="139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BF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1" name="Freeform 1290"/>
              <p:cNvSpPr>
                <a:spLocks/>
              </p:cNvSpPr>
              <p:nvPr/>
            </p:nvSpPr>
            <p:spPr bwMode="auto">
              <a:xfrm>
                <a:off x="2182" y="139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2" name="Freeform 1291"/>
              <p:cNvSpPr>
                <a:spLocks/>
              </p:cNvSpPr>
              <p:nvPr/>
            </p:nvSpPr>
            <p:spPr bwMode="auto">
              <a:xfrm>
                <a:off x="2156" y="1339"/>
                <a:ext cx="53" cy="103"/>
              </a:xfrm>
              <a:custGeom>
                <a:avLst/>
                <a:gdLst/>
                <a:ahLst/>
                <a:cxnLst>
                  <a:cxn ang="0">
                    <a:pos x="26" y="103"/>
                  </a:cxn>
                  <a:cxn ang="0">
                    <a:pos x="32" y="103"/>
                  </a:cxn>
                  <a:cxn ang="0">
                    <a:pos x="38" y="99"/>
                  </a:cxn>
                  <a:cxn ang="0">
                    <a:pos x="42" y="96"/>
                  </a:cxn>
                  <a:cxn ang="0">
                    <a:pos x="46" y="88"/>
                  </a:cxn>
                  <a:cxn ang="0">
                    <a:pos x="49" y="80"/>
                  </a:cxn>
                  <a:cxn ang="0">
                    <a:pos x="51" y="72"/>
                  </a:cxn>
                  <a:cxn ang="0">
                    <a:pos x="53" y="63"/>
                  </a:cxn>
                  <a:cxn ang="0">
                    <a:pos x="53" y="51"/>
                  </a:cxn>
                  <a:cxn ang="0">
                    <a:pos x="53" y="42"/>
                  </a:cxn>
                  <a:cxn ang="0">
                    <a:pos x="51" y="32"/>
                  </a:cxn>
                  <a:cxn ang="0">
                    <a:pos x="49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8" y="5"/>
                  </a:cxn>
                  <a:cxn ang="0">
                    <a:pos x="32" y="1"/>
                  </a:cxn>
                  <a:cxn ang="0">
                    <a:pos x="26" y="0"/>
                  </a:cxn>
                  <a:cxn ang="0">
                    <a:pos x="21" y="1"/>
                  </a:cxn>
                  <a:cxn ang="0">
                    <a:pos x="15" y="5"/>
                  </a:cxn>
                  <a:cxn ang="0">
                    <a:pos x="11" y="9"/>
                  </a:cxn>
                  <a:cxn ang="0">
                    <a:pos x="7" y="15"/>
                  </a:cxn>
                  <a:cxn ang="0">
                    <a:pos x="3" y="23"/>
                  </a:cxn>
                  <a:cxn ang="0">
                    <a:pos x="2" y="32"/>
                  </a:cxn>
                  <a:cxn ang="0">
                    <a:pos x="0" y="42"/>
                  </a:cxn>
                  <a:cxn ang="0">
                    <a:pos x="0" y="51"/>
                  </a:cxn>
                  <a:cxn ang="0">
                    <a:pos x="0" y="63"/>
                  </a:cxn>
                  <a:cxn ang="0">
                    <a:pos x="2" y="72"/>
                  </a:cxn>
                  <a:cxn ang="0">
                    <a:pos x="3" y="80"/>
                  </a:cxn>
                  <a:cxn ang="0">
                    <a:pos x="7" y="88"/>
                  </a:cxn>
                  <a:cxn ang="0">
                    <a:pos x="11" y="96"/>
                  </a:cxn>
                  <a:cxn ang="0">
                    <a:pos x="15" y="99"/>
                  </a:cxn>
                  <a:cxn ang="0">
                    <a:pos x="21" y="103"/>
                  </a:cxn>
                  <a:cxn ang="0">
                    <a:pos x="26" y="103"/>
                  </a:cxn>
                </a:cxnLst>
                <a:rect l="0" t="0" r="r" b="b"/>
                <a:pathLst>
                  <a:path w="53" h="103">
                    <a:moveTo>
                      <a:pt x="26" y="103"/>
                    </a:moveTo>
                    <a:lnTo>
                      <a:pt x="32" y="103"/>
                    </a:lnTo>
                    <a:lnTo>
                      <a:pt x="38" y="99"/>
                    </a:lnTo>
                    <a:lnTo>
                      <a:pt x="42" y="96"/>
                    </a:lnTo>
                    <a:lnTo>
                      <a:pt x="46" y="88"/>
                    </a:lnTo>
                    <a:lnTo>
                      <a:pt x="49" y="80"/>
                    </a:lnTo>
                    <a:lnTo>
                      <a:pt x="51" y="72"/>
                    </a:lnTo>
                    <a:lnTo>
                      <a:pt x="53" y="63"/>
                    </a:lnTo>
                    <a:lnTo>
                      <a:pt x="53" y="51"/>
                    </a:lnTo>
                    <a:lnTo>
                      <a:pt x="53" y="42"/>
                    </a:lnTo>
                    <a:lnTo>
                      <a:pt x="51" y="32"/>
                    </a:lnTo>
                    <a:lnTo>
                      <a:pt x="49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8" y="5"/>
                    </a:lnTo>
                    <a:lnTo>
                      <a:pt x="32" y="1"/>
                    </a:lnTo>
                    <a:lnTo>
                      <a:pt x="26" y="0"/>
                    </a:lnTo>
                    <a:lnTo>
                      <a:pt x="21" y="1"/>
                    </a:lnTo>
                    <a:lnTo>
                      <a:pt x="15" y="5"/>
                    </a:lnTo>
                    <a:lnTo>
                      <a:pt x="11" y="9"/>
                    </a:lnTo>
                    <a:lnTo>
                      <a:pt x="7" y="15"/>
                    </a:lnTo>
                    <a:lnTo>
                      <a:pt x="3" y="23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2"/>
                    </a:lnTo>
                    <a:lnTo>
                      <a:pt x="3" y="80"/>
                    </a:lnTo>
                    <a:lnTo>
                      <a:pt x="7" y="88"/>
                    </a:lnTo>
                    <a:lnTo>
                      <a:pt x="11" y="96"/>
                    </a:lnTo>
                    <a:lnTo>
                      <a:pt x="15" y="99"/>
                    </a:lnTo>
                    <a:lnTo>
                      <a:pt x="21" y="103"/>
                    </a:lnTo>
                    <a:lnTo>
                      <a:pt x="26" y="10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3" name="Freeform 1292"/>
              <p:cNvSpPr>
                <a:spLocks/>
              </p:cNvSpPr>
              <p:nvPr/>
            </p:nvSpPr>
            <p:spPr bwMode="auto">
              <a:xfrm>
                <a:off x="1841" y="1323"/>
                <a:ext cx="56" cy="104"/>
              </a:xfrm>
              <a:custGeom>
                <a:avLst/>
                <a:gdLst/>
                <a:ahLst/>
                <a:cxnLst>
                  <a:cxn ang="0">
                    <a:pos x="29" y="104"/>
                  </a:cxn>
                  <a:cxn ang="0">
                    <a:pos x="33" y="102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8" y="88"/>
                  </a:cxn>
                  <a:cxn ang="0">
                    <a:pos x="50" y="81"/>
                  </a:cxn>
                  <a:cxn ang="0">
                    <a:pos x="54" y="71"/>
                  </a:cxn>
                  <a:cxn ang="0">
                    <a:pos x="54" y="62"/>
                  </a:cxn>
                  <a:cxn ang="0">
                    <a:pos x="56" y="52"/>
                  </a:cxn>
                  <a:cxn ang="0">
                    <a:pos x="54" y="40"/>
                  </a:cxn>
                  <a:cxn ang="0">
                    <a:pos x="54" y="31"/>
                  </a:cxn>
                  <a:cxn ang="0">
                    <a:pos x="50" y="23"/>
                  </a:cxn>
                  <a:cxn ang="0">
                    <a:pos x="48" y="16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3" y="8"/>
                  </a:cxn>
                  <a:cxn ang="0">
                    <a:pos x="9" y="16"/>
                  </a:cxn>
                  <a:cxn ang="0">
                    <a:pos x="6" y="23"/>
                  </a:cxn>
                  <a:cxn ang="0">
                    <a:pos x="2" y="31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2" y="62"/>
                  </a:cxn>
                  <a:cxn ang="0">
                    <a:pos x="2" y="71"/>
                  </a:cxn>
                  <a:cxn ang="0">
                    <a:pos x="6" y="81"/>
                  </a:cxn>
                  <a:cxn ang="0">
                    <a:pos x="9" y="88"/>
                  </a:cxn>
                  <a:cxn ang="0">
                    <a:pos x="13" y="94"/>
                  </a:cxn>
                  <a:cxn ang="0">
                    <a:pos x="17" y="100"/>
                  </a:cxn>
                  <a:cxn ang="0">
                    <a:pos x="23" y="102"/>
                  </a:cxn>
                  <a:cxn ang="0">
                    <a:pos x="29" y="104"/>
                  </a:cxn>
                </a:cxnLst>
                <a:rect l="0" t="0" r="r" b="b"/>
                <a:pathLst>
                  <a:path w="56" h="104">
                    <a:moveTo>
                      <a:pt x="29" y="104"/>
                    </a:moveTo>
                    <a:lnTo>
                      <a:pt x="33" y="102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8" y="88"/>
                    </a:lnTo>
                    <a:lnTo>
                      <a:pt x="50" y="81"/>
                    </a:lnTo>
                    <a:lnTo>
                      <a:pt x="54" y="71"/>
                    </a:lnTo>
                    <a:lnTo>
                      <a:pt x="54" y="62"/>
                    </a:lnTo>
                    <a:lnTo>
                      <a:pt x="56" y="52"/>
                    </a:lnTo>
                    <a:lnTo>
                      <a:pt x="54" y="40"/>
                    </a:lnTo>
                    <a:lnTo>
                      <a:pt x="54" y="31"/>
                    </a:lnTo>
                    <a:lnTo>
                      <a:pt x="50" y="23"/>
                    </a:lnTo>
                    <a:lnTo>
                      <a:pt x="48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3" y="8"/>
                    </a:lnTo>
                    <a:lnTo>
                      <a:pt x="9" y="16"/>
                    </a:lnTo>
                    <a:lnTo>
                      <a:pt x="6" y="23"/>
                    </a:lnTo>
                    <a:lnTo>
                      <a:pt x="2" y="31"/>
                    </a:lnTo>
                    <a:lnTo>
                      <a:pt x="2" y="40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2" y="71"/>
                    </a:lnTo>
                    <a:lnTo>
                      <a:pt x="6" y="81"/>
                    </a:lnTo>
                    <a:lnTo>
                      <a:pt x="9" y="88"/>
                    </a:lnTo>
                    <a:lnTo>
                      <a:pt x="13" y="94"/>
                    </a:lnTo>
                    <a:lnTo>
                      <a:pt x="17" y="100"/>
                    </a:lnTo>
                    <a:lnTo>
                      <a:pt x="23" y="102"/>
                    </a:lnTo>
                    <a:lnTo>
                      <a:pt x="29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4" name="Freeform 1293"/>
              <p:cNvSpPr>
                <a:spLocks/>
              </p:cNvSpPr>
              <p:nvPr/>
            </p:nvSpPr>
            <p:spPr bwMode="auto">
              <a:xfrm>
                <a:off x="1841" y="1323"/>
                <a:ext cx="56" cy="104"/>
              </a:xfrm>
              <a:custGeom>
                <a:avLst/>
                <a:gdLst/>
                <a:ahLst/>
                <a:cxnLst>
                  <a:cxn ang="0">
                    <a:pos x="29" y="104"/>
                  </a:cxn>
                  <a:cxn ang="0">
                    <a:pos x="33" y="102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8" y="88"/>
                  </a:cxn>
                  <a:cxn ang="0">
                    <a:pos x="50" y="81"/>
                  </a:cxn>
                  <a:cxn ang="0">
                    <a:pos x="54" y="71"/>
                  </a:cxn>
                  <a:cxn ang="0">
                    <a:pos x="54" y="62"/>
                  </a:cxn>
                  <a:cxn ang="0">
                    <a:pos x="56" y="52"/>
                  </a:cxn>
                  <a:cxn ang="0">
                    <a:pos x="54" y="40"/>
                  </a:cxn>
                  <a:cxn ang="0">
                    <a:pos x="54" y="31"/>
                  </a:cxn>
                  <a:cxn ang="0">
                    <a:pos x="50" y="23"/>
                  </a:cxn>
                  <a:cxn ang="0">
                    <a:pos x="48" y="16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3" y="8"/>
                  </a:cxn>
                  <a:cxn ang="0">
                    <a:pos x="9" y="16"/>
                  </a:cxn>
                  <a:cxn ang="0">
                    <a:pos x="6" y="23"/>
                  </a:cxn>
                  <a:cxn ang="0">
                    <a:pos x="2" y="31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2" y="62"/>
                  </a:cxn>
                  <a:cxn ang="0">
                    <a:pos x="2" y="71"/>
                  </a:cxn>
                  <a:cxn ang="0">
                    <a:pos x="6" y="81"/>
                  </a:cxn>
                  <a:cxn ang="0">
                    <a:pos x="9" y="88"/>
                  </a:cxn>
                  <a:cxn ang="0">
                    <a:pos x="13" y="94"/>
                  </a:cxn>
                  <a:cxn ang="0">
                    <a:pos x="17" y="100"/>
                  </a:cxn>
                  <a:cxn ang="0">
                    <a:pos x="23" y="102"/>
                  </a:cxn>
                  <a:cxn ang="0">
                    <a:pos x="29" y="104"/>
                  </a:cxn>
                </a:cxnLst>
                <a:rect l="0" t="0" r="r" b="b"/>
                <a:pathLst>
                  <a:path w="56" h="104">
                    <a:moveTo>
                      <a:pt x="29" y="104"/>
                    </a:moveTo>
                    <a:lnTo>
                      <a:pt x="33" y="102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8" y="88"/>
                    </a:lnTo>
                    <a:lnTo>
                      <a:pt x="50" y="81"/>
                    </a:lnTo>
                    <a:lnTo>
                      <a:pt x="54" y="71"/>
                    </a:lnTo>
                    <a:lnTo>
                      <a:pt x="54" y="62"/>
                    </a:lnTo>
                    <a:lnTo>
                      <a:pt x="56" y="52"/>
                    </a:lnTo>
                    <a:lnTo>
                      <a:pt x="54" y="40"/>
                    </a:lnTo>
                    <a:lnTo>
                      <a:pt x="54" y="31"/>
                    </a:lnTo>
                    <a:lnTo>
                      <a:pt x="50" y="23"/>
                    </a:lnTo>
                    <a:lnTo>
                      <a:pt x="48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3" y="8"/>
                    </a:lnTo>
                    <a:lnTo>
                      <a:pt x="9" y="16"/>
                    </a:lnTo>
                    <a:lnTo>
                      <a:pt x="6" y="23"/>
                    </a:lnTo>
                    <a:lnTo>
                      <a:pt x="2" y="31"/>
                    </a:lnTo>
                    <a:lnTo>
                      <a:pt x="2" y="40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2" y="71"/>
                    </a:lnTo>
                    <a:lnTo>
                      <a:pt x="6" y="81"/>
                    </a:lnTo>
                    <a:lnTo>
                      <a:pt x="9" y="88"/>
                    </a:lnTo>
                    <a:lnTo>
                      <a:pt x="13" y="94"/>
                    </a:lnTo>
                    <a:lnTo>
                      <a:pt x="17" y="100"/>
                    </a:lnTo>
                    <a:lnTo>
                      <a:pt x="23" y="102"/>
                    </a:lnTo>
                    <a:lnTo>
                      <a:pt x="29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5" name="Freeform 1294"/>
              <p:cNvSpPr>
                <a:spLocks/>
              </p:cNvSpPr>
              <p:nvPr/>
            </p:nvSpPr>
            <p:spPr bwMode="auto">
              <a:xfrm>
                <a:off x="1632" y="1438"/>
                <a:ext cx="55" cy="104"/>
              </a:xfrm>
              <a:custGeom>
                <a:avLst/>
                <a:gdLst/>
                <a:ahLst/>
                <a:cxnLst>
                  <a:cxn ang="0">
                    <a:pos x="29" y="104"/>
                  </a:cxn>
                  <a:cxn ang="0">
                    <a:pos x="32" y="102"/>
                  </a:cxn>
                  <a:cxn ang="0">
                    <a:pos x="38" y="100"/>
                  </a:cxn>
                  <a:cxn ang="0">
                    <a:pos x="44" y="94"/>
                  </a:cxn>
                  <a:cxn ang="0">
                    <a:pos x="48" y="89"/>
                  </a:cxn>
                  <a:cxn ang="0">
                    <a:pos x="50" y="81"/>
                  </a:cxn>
                  <a:cxn ang="0">
                    <a:pos x="53" y="71"/>
                  </a:cxn>
                  <a:cxn ang="0">
                    <a:pos x="53" y="62"/>
                  </a:cxn>
                  <a:cxn ang="0">
                    <a:pos x="55" y="52"/>
                  </a:cxn>
                  <a:cxn ang="0">
                    <a:pos x="53" y="41"/>
                  </a:cxn>
                  <a:cxn ang="0">
                    <a:pos x="53" y="31"/>
                  </a:cxn>
                  <a:cxn ang="0">
                    <a:pos x="50" y="23"/>
                  </a:cxn>
                  <a:cxn ang="0">
                    <a:pos x="48" y="16"/>
                  </a:cxn>
                  <a:cxn ang="0">
                    <a:pos x="44" y="10"/>
                  </a:cxn>
                  <a:cxn ang="0">
                    <a:pos x="38" y="4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3" y="10"/>
                  </a:cxn>
                  <a:cxn ang="0">
                    <a:pos x="9" y="16"/>
                  </a:cxn>
                  <a:cxn ang="0">
                    <a:pos x="5" y="23"/>
                  </a:cxn>
                  <a:cxn ang="0">
                    <a:pos x="4" y="31"/>
                  </a:cxn>
                  <a:cxn ang="0">
                    <a:pos x="2" y="41"/>
                  </a:cxn>
                  <a:cxn ang="0">
                    <a:pos x="0" y="52"/>
                  </a:cxn>
                  <a:cxn ang="0">
                    <a:pos x="2" y="62"/>
                  </a:cxn>
                  <a:cxn ang="0">
                    <a:pos x="4" y="71"/>
                  </a:cxn>
                  <a:cxn ang="0">
                    <a:pos x="5" y="81"/>
                  </a:cxn>
                  <a:cxn ang="0">
                    <a:pos x="9" y="89"/>
                  </a:cxn>
                  <a:cxn ang="0">
                    <a:pos x="13" y="94"/>
                  </a:cxn>
                  <a:cxn ang="0">
                    <a:pos x="17" y="100"/>
                  </a:cxn>
                  <a:cxn ang="0">
                    <a:pos x="23" y="102"/>
                  </a:cxn>
                  <a:cxn ang="0">
                    <a:pos x="29" y="104"/>
                  </a:cxn>
                </a:cxnLst>
                <a:rect l="0" t="0" r="r" b="b"/>
                <a:pathLst>
                  <a:path w="55" h="104">
                    <a:moveTo>
                      <a:pt x="29" y="104"/>
                    </a:moveTo>
                    <a:lnTo>
                      <a:pt x="32" y="102"/>
                    </a:lnTo>
                    <a:lnTo>
                      <a:pt x="38" y="100"/>
                    </a:lnTo>
                    <a:lnTo>
                      <a:pt x="44" y="94"/>
                    </a:lnTo>
                    <a:lnTo>
                      <a:pt x="48" y="89"/>
                    </a:lnTo>
                    <a:lnTo>
                      <a:pt x="50" y="81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55" y="52"/>
                    </a:lnTo>
                    <a:lnTo>
                      <a:pt x="53" y="41"/>
                    </a:lnTo>
                    <a:lnTo>
                      <a:pt x="53" y="31"/>
                    </a:lnTo>
                    <a:lnTo>
                      <a:pt x="50" y="23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38" y="4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3" y="10"/>
                    </a:lnTo>
                    <a:lnTo>
                      <a:pt x="9" y="16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4" y="71"/>
                    </a:lnTo>
                    <a:lnTo>
                      <a:pt x="5" y="81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100"/>
                    </a:lnTo>
                    <a:lnTo>
                      <a:pt x="23" y="102"/>
                    </a:lnTo>
                    <a:lnTo>
                      <a:pt x="29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6" name="Freeform 1295"/>
              <p:cNvSpPr>
                <a:spLocks/>
              </p:cNvSpPr>
              <p:nvPr/>
            </p:nvSpPr>
            <p:spPr bwMode="auto">
              <a:xfrm>
                <a:off x="1632" y="1438"/>
                <a:ext cx="55" cy="104"/>
              </a:xfrm>
              <a:custGeom>
                <a:avLst/>
                <a:gdLst/>
                <a:ahLst/>
                <a:cxnLst>
                  <a:cxn ang="0">
                    <a:pos x="29" y="104"/>
                  </a:cxn>
                  <a:cxn ang="0">
                    <a:pos x="32" y="102"/>
                  </a:cxn>
                  <a:cxn ang="0">
                    <a:pos x="38" y="100"/>
                  </a:cxn>
                  <a:cxn ang="0">
                    <a:pos x="44" y="94"/>
                  </a:cxn>
                  <a:cxn ang="0">
                    <a:pos x="48" y="89"/>
                  </a:cxn>
                  <a:cxn ang="0">
                    <a:pos x="50" y="81"/>
                  </a:cxn>
                  <a:cxn ang="0">
                    <a:pos x="53" y="71"/>
                  </a:cxn>
                  <a:cxn ang="0">
                    <a:pos x="53" y="62"/>
                  </a:cxn>
                  <a:cxn ang="0">
                    <a:pos x="55" y="52"/>
                  </a:cxn>
                  <a:cxn ang="0">
                    <a:pos x="53" y="41"/>
                  </a:cxn>
                  <a:cxn ang="0">
                    <a:pos x="53" y="31"/>
                  </a:cxn>
                  <a:cxn ang="0">
                    <a:pos x="50" y="23"/>
                  </a:cxn>
                  <a:cxn ang="0">
                    <a:pos x="48" y="16"/>
                  </a:cxn>
                  <a:cxn ang="0">
                    <a:pos x="44" y="10"/>
                  </a:cxn>
                  <a:cxn ang="0">
                    <a:pos x="38" y="4"/>
                  </a:cxn>
                  <a:cxn ang="0">
                    <a:pos x="32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3" y="10"/>
                  </a:cxn>
                  <a:cxn ang="0">
                    <a:pos x="9" y="16"/>
                  </a:cxn>
                  <a:cxn ang="0">
                    <a:pos x="5" y="23"/>
                  </a:cxn>
                  <a:cxn ang="0">
                    <a:pos x="4" y="31"/>
                  </a:cxn>
                  <a:cxn ang="0">
                    <a:pos x="2" y="41"/>
                  </a:cxn>
                  <a:cxn ang="0">
                    <a:pos x="0" y="52"/>
                  </a:cxn>
                  <a:cxn ang="0">
                    <a:pos x="2" y="62"/>
                  </a:cxn>
                  <a:cxn ang="0">
                    <a:pos x="4" y="71"/>
                  </a:cxn>
                  <a:cxn ang="0">
                    <a:pos x="5" y="81"/>
                  </a:cxn>
                  <a:cxn ang="0">
                    <a:pos x="9" y="89"/>
                  </a:cxn>
                  <a:cxn ang="0">
                    <a:pos x="13" y="94"/>
                  </a:cxn>
                  <a:cxn ang="0">
                    <a:pos x="17" y="100"/>
                  </a:cxn>
                  <a:cxn ang="0">
                    <a:pos x="23" y="102"/>
                  </a:cxn>
                  <a:cxn ang="0">
                    <a:pos x="29" y="104"/>
                  </a:cxn>
                </a:cxnLst>
                <a:rect l="0" t="0" r="r" b="b"/>
                <a:pathLst>
                  <a:path w="55" h="104">
                    <a:moveTo>
                      <a:pt x="29" y="104"/>
                    </a:moveTo>
                    <a:lnTo>
                      <a:pt x="32" y="102"/>
                    </a:lnTo>
                    <a:lnTo>
                      <a:pt x="38" y="100"/>
                    </a:lnTo>
                    <a:lnTo>
                      <a:pt x="44" y="94"/>
                    </a:lnTo>
                    <a:lnTo>
                      <a:pt x="48" y="89"/>
                    </a:lnTo>
                    <a:lnTo>
                      <a:pt x="50" y="81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55" y="52"/>
                    </a:lnTo>
                    <a:lnTo>
                      <a:pt x="53" y="41"/>
                    </a:lnTo>
                    <a:lnTo>
                      <a:pt x="53" y="31"/>
                    </a:lnTo>
                    <a:lnTo>
                      <a:pt x="50" y="23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38" y="4"/>
                    </a:lnTo>
                    <a:lnTo>
                      <a:pt x="32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3" y="10"/>
                    </a:lnTo>
                    <a:lnTo>
                      <a:pt x="9" y="16"/>
                    </a:lnTo>
                    <a:lnTo>
                      <a:pt x="5" y="23"/>
                    </a:lnTo>
                    <a:lnTo>
                      <a:pt x="4" y="31"/>
                    </a:lnTo>
                    <a:lnTo>
                      <a:pt x="2" y="41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4" y="71"/>
                    </a:lnTo>
                    <a:lnTo>
                      <a:pt x="5" y="81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100"/>
                    </a:lnTo>
                    <a:lnTo>
                      <a:pt x="23" y="102"/>
                    </a:lnTo>
                    <a:lnTo>
                      <a:pt x="29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7" name="Freeform 1296"/>
              <p:cNvSpPr>
                <a:spLocks/>
              </p:cNvSpPr>
              <p:nvPr/>
            </p:nvSpPr>
            <p:spPr bwMode="auto">
              <a:xfrm>
                <a:off x="1728" y="1701"/>
                <a:ext cx="55" cy="104"/>
              </a:xfrm>
              <a:custGeom>
                <a:avLst/>
                <a:gdLst/>
                <a:ahLst/>
                <a:cxnLst>
                  <a:cxn ang="0">
                    <a:pos x="28" y="104"/>
                  </a:cxn>
                  <a:cxn ang="0">
                    <a:pos x="32" y="102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8" y="89"/>
                  </a:cxn>
                  <a:cxn ang="0">
                    <a:pos x="50" y="81"/>
                  </a:cxn>
                  <a:cxn ang="0">
                    <a:pos x="53" y="71"/>
                  </a:cxn>
                  <a:cxn ang="0">
                    <a:pos x="53" y="62"/>
                  </a:cxn>
                  <a:cxn ang="0">
                    <a:pos x="55" y="52"/>
                  </a:cxn>
                  <a:cxn ang="0">
                    <a:pos x="53" y="43"/>
                  </a:cxn>
                  <a:cxn ang="0">
                    <a:pos x="53" y="33"/>
                  </a:cxn>
                  <a:cxn ang="0">
                    <a:pos x="50" y="23"/>
                  </a:cxn>
                  <a:cxn ang="0">
                    <a:pos x="48" y="16"/>
                  </a:cxn>
                  <a:cxn ang="0">
                    <a:pos x="42" y="10"/>
                  </a:cxn>
                  <a:cxn ang="0">
                    <a:pos x="38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7" y="4"/>
                  </a:cxn>
                  <a:cxn ang="0">
                    <a:pos x="13" y="10"/>
                  </a:cxn>
                  <a:cxn ang="0">
                    <a:pos x="9" y="16"/>
                  </a:cxn>
                  <a:cxn ang="0">
                    <a:pos x="5" y="23"/>
                  </a:cxn>
                  <a:cxn ang="0">
                    <a:pos x="2" y="33"/>
                  </a:cxn>
                  <a:cxn ang="0">
                    <a:pos x="2" y="43"/>
                  </a:cxn>
                  <a:cxn ang="0">
                    <a:pos x="0" y="52"/>
                  </a:cxn>
                  <a:cxn ang="0">
                    <a:pos x="2" y="62"/>
                  </a:cxn>
                  <a:cxn ang="0">
                    <a:pos x="2" y="71"/>
                  </a:cxn>
                  <a:cxn ang="0">
                    <a:pos x="5" y="81"/>
                  </a:cxn>
                  <a:cxn ang="0">
                    <a:pos x="9" y="89"/>
                  </a:cxn>
                  <a:cxn ang="0">
                    <a:pos x="13" y="94"/>
                  </a:cxn>
                  <a:cxn ang="0">
                    <a:pos x="17" y="100"/>
                  </a:cxn>
                  <a:cxn ang="0">
                    <a:pos x="23" y="102"/>
                  </a:cxn>
                  <a:cxn ang="0">
                    <a:pos x="28" y="104"/>
                  </a:cxn>
                </a:cxnLst>
                <a:rect l="0" t="0" r="r" b="b"/>
                <a:pathLst>
                  <a:path w="55" h="104">
                    <a:moveTo>
                      <a:pt x="28" y="104"/>
                    </a:moveTo>
                    <a:lnTo>
                      <a:pt x="32" y="102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8" y="89"/>
                    </a:lnTo>
                    <a:lnTo>
                      <a:pt x="50" y="81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55" y="52"/>
                    </a:lnTo>
                    <a:lnTo>
                      <a:pt x="53" y="43"/>
                    </a:lnTo>
                    <a:lnTo>
                      <a:pt x="53" y="33"/>
                    </a:lnTo>
                    <a:lnTo>
                      <a:pt x="50" y="23"/>
                    </a:lnTo>
                    <a:lnTo>
                      <a:pt x="48" y="16"/>
                    </a:lnTo>
                    <a:lnTo>
                      <a:pt x="42" y="10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7" y="4"/>
                    </a:lnTo>
                    <a:lnTo>
                      <a:pt x="13" y="10"/>
                    </a:lnTo>
                    <a:lnTo>
                      <a:pt x="9" y="16"/>
                    </a:lnTo>
                    <a:lnTo>
                      <a:pt x="5" y="23"/>
                    </a:lnTo>
                    <a:lnTo>
                      <a:pt x="2" y="33"/>
                    </a:lnTo>
                    <a:lnTo>
                      <a:pt x="2" y="43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2" y="71"/>
                    </a:lnTo>
                    <a:lnTo>
                      <a:pt x="5" y="81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100"/>
                    </a:lnTo>
                    <a:lnTo>
                      <a:pt x="23" y="102"/>
                    </a:lnTo>
                    <a:lnTo>
                      <a:pt x="28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8" name="Freeform 1297"/>
              <p:cNvSpPr>
                <a:spLocks/>
              </p:cNvSpPr>
              <p:nvPr/>
            </p:nvSpPr>
            <p:spPr bwMode="auto">
              <a:xfrm>
                <a:off x="1728" y="1701"/>
                <a:ext cx="55" cy="104"/>
              </a:xfrm>
              <a:custGeom>
                <a:avLst/>
                <a:gdLst/>
                <a:ahLst/>
                <a:cxnLst>
                  <a:cxn ang="0">
                    <a:pos x="28" y="104"/>
                  </a:cxn>
                  <a:cxn ang="0">
                    <a:pos x="32" y="102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8" y="89"/>
                  </a:cxn>
                  <a:cxn ang="0">
                    <a:pos x="50" y="81"/>
                  </a:cxn>
                  <a:cxn ang="0">
                    <a:pos x="53" y="71"/>
                  </a:cxn>
                  <a:cxn ang="0">
                    <a:pos x="53" y="62"/>
                  </a:cxn>
                  <a:cxn ang="0">
                    <a:pos x="55" y="52"/>
                  </a:cxn>
                  <a:cxn ang="0">
                    <a:pos x="53" y="43"/>
                  </a:cxn>
                  <a:cxn ang="0">
                    <a:pos x="53" y="33"/>
                  </a:cxn>
                  <a:cxn ang="0">
                    <a:pos x="50" y="23"/>
                  </a:cxn>
                  <a:cxn ang="0">
                    <a:pos x="48" y="16"/>
                  </a:cxn>
                  <a:cxn ang="0">
                    <a:pos x="42" y="10"/>
                  </a:cxn>
                  <a:cxn ang="0">
                    <a:pos x="38" y="4"/>
                  </a:cxn>
                  <a:cxn ang="0">
                    <a:pos x="32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7" y="4"/>
                  </a:cxn>
                  <a:cxn ang="0">
                    <a:pos x="13" y="10"/>
                  </a:cxn>
                  <a:cxn ang="0">
                    <a:pos x="9" y="16"/>
                  </a:cxn>
                  <a:cxn ang="0">
                    <a:pos x="5" y="23"/>
                  </a:cxn>
                  <a:cxn ang="0">
                    <a:pos x="2" y="33"/>
                  </a:cxn>
                  <a:cxn ang="0">
                    <a:pos x="2" y="43"/>
                  </a:cxn>
                  <a:cxn ang="0">
                    <a:pos x="0" y="52"/>
                  </a:cxn>
                  <a:cxn ang="0">
                    <a:pos x="2" y="62"/>
                  </a:cxn>
                  <a:cxn ang="0">
                    <a:pos x="2" y="71"/>
                  </a:cxn>
                  <a:cxn ang="0">
                    <a:pos x="5" y="81"/>
                  </a:cxn>
                  <a:cxn ang="0">
                    <a:pos x="9" y="89"/>
                  </a:cxn>
                  <a:cxn ang="0">
                    <a:pos x="13" y="94"/>
                  </a:cxn>
                  <a:cxn ang="0">
                    <a:pos x="17" y="100"/>
                  </a:cxn>
                  <a:cxn ang="0">
                    <a:pos x="23" y="102"/>
                  </a:cxn>
                  <a:cxn ang="0">
                    <a:pos x="28" y="104"/>
                  </a:cxn>
                </a:cxnLst>
                <a:rect l="0" t="0" r="r" b="b"/>
                <a:pathLst>
                  <a:path w="55" h="104">
                    <a:moveTo>
                      <a:pt x="28" y="104"/>
                    </a:moveTo>
                    <a:lnTo>
                      <a:pt x="32" y="102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8" y="89"/>
                    </a:lnTo>
                    <a:lnTo>
                      <a:pt x="50" y="81"/>
                    </a:lnTo>
                    <a:lnTo>
                      <a:pt x="53" y="71"/>
                    </a:lnTo>
                    <a:lnTo>
                      <a:pt x="53" y="62"/>
                    </a:lnTo>
                    <a:lnTo>
                      <a:pt x="55" y="52"/>
                    </a:lnTo>
                    <a:lnTo>
                      <a:pt x="53" y="43"/>
                    </a:lnTo>
                    <a:lnTo>
                      <a:pt x="53" y="33"/>
                    </a:lnTo>
                    <a:lnTo>
                      <a:pt x="50" y="23"/>
                    </a:lnTo>
                    <a:lnTo>
                      <a:pt x="48" y="16"/>
                    </a:lnTo>
                    <a:lnTo>
                      <a:pt x="42" y="10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7" y="4"/>
                    </a:lnTo>
                    <a:lnTo>
                      <a:pt x="13" y="10"/>
                    </a:lnTo>
                    <a:lnTo>
                      <a:pt x="9" y="16"/>
                    </a:lnTo>
                    <a:lnTo>
                      <a:pt x="5" y="23"/>
                    </a:lnTo>
                    <a:lnTo>
                      <a:pt x="2" y="33"/>
                    </a:lnTo>
                    <a:lnTo>
                      <a:pt x="2" y="43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2" y="71"/>
                    </a:lnTo>
                    <a:lnTo>
                      <a:pt x="5" y="81"/>
                    </a:lnTo>
                    <a:lnTo>
                      <a:pt x="9" y="89"/>
                    </a:lnTo>
                    <a:lnTo>
                      <a:pt x="13" y="94"/>
                    </a:lnTo>
                    <a:lnTo>
                      <a:pt x="17" y="100"/>
                    </a:lnTo>
                    <a:lnTo>
                      <a:pt x="23" y="102"/>
                    </a:lnTo>
                    <a:lnTo>
                      <a:pt x="28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29" name="Freeform 1298"/>
              <p:cNvSpPr>
                <a:spLocks/>
              </p:cNvSpPr>
              <p:nvPr/>
            </p:nvSpPr>
            <p:spPr bwMode="auto">
              <a:xfrm>
                <a:off x="1764" y="2072"/>
                <a:ext cx="54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3" y="101"/>
                  </a:cxn>
                  <a:cxn ang="0">
                    <a:pos x="37" y="100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48" y="80"/>
                  </a:cxn>
                  <a:cxn ang="0">
                    <a:pos x="52" y="71"/>
                  </a:cxn>
                  <a:cxn ang="0">
                    <a:pos x="54" y="61"/>
                  </a:cxn>
                  <a:cxn ang="0">
                    <a:pos x="54" y="52"/>
                  </a:cxn>
                  <a:cxn ang="0">
                    <a:pos x="54" y="42"/>
                  </a:cxn>
                  <a:cxn ang="0">
                    <a:pos x="52" y="32"/>
                  </a:cxn>
                  <a:cxn ang="0">
                    <a:pos x="48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7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2" y="9"/>
                  </a:cxn>
                  <a:cxn ang="0">
                    <a:pos x="8" y="15"/>
                  </a:cxn>
                  <a:cxn ang="0">
                    <a:pos x="4" y="23"/>
                  </a:cxn>
                  <a:cxn ang="0">
                    <a:pos x="2" y="32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4" y="80"/>
                  </a:cxn>
                  <a:cxn ang="0">
                    <a:pos x="8" y="88"/>
                  </a:cxn>
                  <a:cxn ang="0">
                    <a:pos x="12" y="94"/>
                  </a:cxn>
                  <a:cxn ang="0">
                    <a:pos x="15" y="100"/>
                  </a:cxn>
                  <a:cxn ang="0">
                    <a:pos x="21" y="101"/>
                  </a:cxn>
                  <a:cxn ang="0">
                    <a:pos x="27" y="103"/>
                  </a:cxn>
                </a:cxnLst>
                <a:rect l="0" t="0" r="r" b="b"/>
                <a:pathLst>
                  <a:path w="54" h="103">
                    <a:moveTo>
                      <a:pt x="27" y="103"/>
                    </a:moveTo>
                    <a:lnTo>
                      <a:pt x="33" y="101"/>
                    </a:lnTo>
                    <a:lnTo>
                      <a:pt x="37" y="100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48" y="80"/>
                    </a:lnTo>
                    <a:lnTo>
                      <a:pt x="52" y="71"/>
                    </a:lnTo>
                    <a:lnTo>
                      <a:pt x="54" y="61"/>
                    </a:lnTo>
                    <a:lnTo>
                      <a:pt x="54" y="52"/>
                    </a:lnTo>
                    <a:lnTo>
                      <a:pt x="54" y="42"/>
                    </a:lnTo>
                    <a:lnTo>
                      <a:pt x="52" y="32"/>
                    </a:lnTo>
                    <a:lnTo>
                      <a:pt x="48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2" y="9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4" y="80"/>
                    </a:lnTo>
                    <a:lnTo>
                      <a:pt x="8" y="88"/>
                    </a:lnTo>
                    <a:lnTo>
                      <a:pt x="12" y="94"/>
                    </a:lnTo>
                    <a:lnTo>
                      <a:pt x="15" y="100"/>
                    </a:lnTo>
                    <a:lnTo>
                      <a:pt x="21" y="101"/>
                    </a:lnTo>
                    <a:lnTo>
                      <a:pt x="27" y="103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0" name="Freeform 1299"/>
              <p:cNvSpPr>
                <a:spLocks/>
              </p:cNvSpPr>
              <p:nvPr/>
            </p:nvSpPr>
            <p:spPr bwMode="auto">
              <a:xfrm>
                <a:off x="1764" y="2072"/>
                <a:ext cx="54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3" y="101"/>
                  </a:cxn>
                  <a:cxn ang="0">
                    <a:pos x="37" y="100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48" y="80"/>
                  </a:cxn>
                  <a:cxn ang="0">
                    <a:pos x="52" y="71"/>
                  </a:cxn>
                  <a:cxn ang="0">
                    <a:pos x="54" y="61"/>
                  </a:cxn>
                  <a:cxn ang="0">
                    <a:pos x="54" y="52"/>
                  </a:cxn>
                  <a:cxn ang="0">
                    <a:pos x="54" y="42"/>
                  </a:cxn>
                  <a:cxn ang="0">
                    <a:pos x="52" y="32"/>
                  </a:cxn>
                  <a:cxn ang="0">
                    <a:pos x="48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7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2" y="9"/>
                  </a:cxn>
                  <a:cxn ang="0">
                    <a:pos x="8" y="15"/>
                  </a:cxn>
                  <a:cxn ang="0">
                    <a:pos x="4" y="23"/>
                  </a:cxn>
                  <a:cxn ang="0">
                    <a:pos x="2" y="32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4" y="80"/>
                  </a:cxn>
                  <a:cxn ang="0">
                    <a:pos x="8" y="88"/>
                  </a:cxn>
                  <a:cxn ang="0">
                    <a:pos x="12" y="94"/>
                  </a:cxn>
                  <a:cxn ang="0">
                    <a:pos x="15" y="100"/>
                  </a:cxn>
                  <a:cxn ang="0">
                    <a:pos x="21" y="101"/>
                  </a:cxn>
                  <a:cxn ang="0">
                    <a:pos x="27" y="103"/>
                  </a:cxn>
                </a:cxnLst>
                <a:rect l="0" t="0" r="r" b="b"/>
                <a:pathLst>
                  <a:path w="54" h="103">
                    <a:moveTo>
                      <a:pt x="27" y="103"/>
                    </a:moveTo>
                    <a:lnTo>
                      <a:pt x="33" y="101"/>
                    </a:lnTo>
                    <a:lnTo>
                      <a:pt x="37" y="100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48" y="80"/>
                    </a:lnTo>
                    <a:lnTo>
                      <a:pt x="52" y="71"/>
                    </a:lnTo>
                    <a:lnTo>
                      <a:pt x="54" y="61"/>
                    </a:lnTo>
                    <a:lnTo>
                      <a:pt x="54" y="52"/>
                    </a:lnTo>
                    <a:lnTo>
                      <a:pt x="54" y="42"/>
                    </a:lnTo>
                    <a:lnTo>
                      <a:pt x="52" y="32"/>
                    </a:lnTo>
                    <a:lnTo>
                      <a:pt x="48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2" y="9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4" y="80"/>
                    </a:lnTo>
                    <a:lnTo>
                      <a:pt x="8" y="88"/>
                    </a:lnTo>
                    <a:lnTo>
                      <a:pt x="12" y="94"/>
                    </a:lnTo>
                    <a:lnTo>
                      <a:pt x="15" y="100"/>
                    </a:lnTo>
                    <a:lnTo>
                      <a:pt x="21" y="101"/>
                    </a:lnTo>
                    <a:lnTo>
                      <a:pt x="27" y="10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1" name="Freeform 1300"/>
              <p:cNvSpPr>
                <a:spLocks/>
              </p:cNvSpPr>
              <p:nvPr/>
            </p:nvSpPr>
            <p:spPr bwMode="auto">
              <a:xfrm>
                <a:off x="2591" y="1348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9" y="98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2"/>
                  </a:cxn>
                  <a:cxn ang="0">
                    <a:pos x="54" y="40"/>
                  </a:cxn>
                  <a:cxn ang="0">
                    <a:pos x="52" y="31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8"/>
                  </a:cxn>
                  <a:cxn ang="0">
                    <a:pos x="39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8" y="15"/>
                  </a:cxn>
                  <a:cxn ang="0">
                    <a:pos x="4" y="23"/>
                  </a:cxn>
                  <a:cxn ang="0">
                    <a:pos x="2" y="31"/>
                  </a:cxn>
                  <a:cxn ang="0">
                    <a:pos x="0" y="40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8" y="88"/>
                  </a:cxn>
                  <a:cxn ang="0">
                    <a:pos x="12" y="94"/>
                  </a:cxn>
                  <a:cxn ang="0">
                    <a:pos x="16" y="98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9" y="98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2"/>
                    </a:lnTo>
                    <a:lnTo>
                      <a:pt x="54" y="40"/>
                    </a:lnTo>
                    <a:lnTo>
                      <a:pt x="52" y="31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9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8" y="88"/>
                    </a:lnTo>
                    <a:lnTo>
                      <a:pt x="12" y="94"/>
                    </a:lnTo>
                    <a:lnTo>
                      <a:pt x="16" y="98"/>
                    </a:lnTo>
                    <a:lnTo>
                      <a:pt x="21" y="102"/>
                    </a:lnTo>
                    <a:lnTo>
                      <a:pt x="27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2" name="Freeform 1301"/>
              <p:cNvSpPr>
                <a:spLocks/>
              </p:cNvSpPr>
              <p:nvPr/>
            </p:nvSpPr>
            <p:spPr bwMode="auto">
              <a:xfrm>
                <a:off x="2591" y="1348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9" y="98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2"/>
                  </a:cxn>
                  <a:cxn ang="0">
                    <a:pos x="54" y="40"/>
                  </a:cxn>
                  <a:cxn ang="0">
                    <a:pos x="52" y="31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8"/>
                  </a:cxn>
                  <a:cxn ang="0">
                    <a:pos x="39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8" y="15"/>
                  </a:cxn>
                  <a:cxn ang="0">
                    <a:pos x="4" y="23"/>
                  </a:cxn>
                  <a:cxn ang="0">
                    <a:pos x="2" y="31"/>
                  </a:cxn>
                  <a:cxn ang="0">
                    <a:pos x="0" y="40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8" y="88"/>
                  </a:cxn>
                  <a:cxn ang="0">
                    <a:pos x="12" y="94"/>
                  </a:cxn>
                  <a:cxn ang="0">
                    <a:pos x="16" y="98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9" y="98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2"/>
                    </a:lnTo>
                    <a:lnTo>
                      <a:pt x="54" y="40"/>
                    </a:lnTo>
                    <a:lnTo>
                      <a:pt x="52" y="31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9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8" y="88"/>
                    </a:lnTo>
                    <a:lnTo>
                      <a:pt x="12" y="94"/>
                    </a:lnTo>
                    <a:lnTo>
                      <a:pt x="16" y="98"/>
                    </a:lnTo>
                    <a:lnTo>
                      <a:pt x="21" y="102"/>
                    </a:lnTo>
                    <a:lnTo>
                      <a:pt x="27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3" name="Freeform 1302"/>
              <p:cNvSpPr>
                <a:spLocks/>
              </p:cNvSpPr>
              <p:nvPr/>
            </p:nvSpPr>
            <p:spPr bwMode="auto">
              <a:xfrm>
                <a:off x="1895" y="2542"/>
                <a:ext cx="53" cy="102"/>
              </a:xfrm>
              <a:custGeom>
                <a:avLst/>
                <a:gdLst/>
                <a:ahLst/>
                <a:cxnLst>
                  <a:cxn ang="0">
                    <a:pos x="26" y="102"/>
                  </a:cxn>
                  <a:cxn ang="0">
                    <a:pos x="32" y="102"/>
                  </a:cxn>
                  <a:cxn ang="0">
                    <a:pos x="36" y="98"/>
                  </a:cxn>
                  <a:cxn ang="0">
                    <a:pos x="42" y="94"/>
                  </a:cxn>
                  <a:cxn ang="0">
                    <a:pos x="46" y="86"/>
                  </a:cxn>
                  <a:cxn ang="0">
                    <a:pos x="50" y="79"/>
                  </a:cxn>
                  <a:cxn ang="0">
                    <a:pos x="51" y="71"/>
                  </a:cxn>
                  <a:cxn ang="0">
                    <a:pos x="53" y="61"/>
                  </a:cxn>
                  <a:cxn ang="0">
                    <a:pos x="53" y="50"/>
                  </a:cxn>
                  <a:cxn ang="0">
                    <a:pos x="53" y="40"/>
                  </a:cxn>
                  <a:cxn ang="0">
                    <a:pos x="51" y="31"/>
                  </a:cxn>
                  <a:cxn ang="0">
                    <a:pos x="50" y="21"/>
                  </a:cxn>
                  <a:cxn ang="0">
                    <a:pos x="46" y="13"/>
                  </a:cxn>
                  <a:cxn ang="0">
                    <a:pos x="42" y="8"/>
                  </a:cxn>
                  <a:cxn ang="0">
                    <a:pos x="36" y="4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5" y="4"/>
                  </a:cxn>
                  <a:cxn ang="0">
                    <a:pos x="11" y="8"/>
                  </a:cxn>
                  <a:cxn ang="0">
                    <a:pos x="7" y="13"/>
                  </a:cxn>
                  <a:cxn ang="0">
                    <a:pos x="3" y="21"/>
                  </a:cxn>
                  <a:cxn ang="0">
                    <a:pos x="2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3" y="79"/>
                  </a:cxn>
                  <a:cxn ang="0">
                    <a:pos x="7" y="86"/>
                  </a:cxn>
                  <a:cxn ang="0">
                    <a:pos x="11" y="94"/>
                  </a:cxn>
                  <a:cxn ang="0">
                    <a:pos x="15" y="98"/>
                  </a:cxn>
                  <a:cxn ang="0">
                    <a:pos x="21" y="102"/>
                  </a:cxn>
                  <a:cxn ang="0">
                    <a:pos x="26" y="102"/>
                  </a:cxn>
                </a:cxnLst>
                <a:rect l="0" t="0" r="r" b="b"/>
                <a:pathLst>
                  <a:path w="53" h="102">
                    <a:moveTo>
                      <a:pt x="26" y="102"/>
                    </a:moveTo>
                    <a:lnTo>
                      <a:pt x="32" y="102"/>
                    </a:lnTo>
                    <a:lnTo>
                      <a:pt x="36" y="98"/>
                    </a:lnTo>
                    <a:lnTo>
                      <a:pt x="42" y="94"/>
                    </a:lnTo>
                    <a:lnTo>
                      <a:pt x="46" y="86"/>
                    </a:lnTo>
                    <a:lnTo>
                      <a:pt x="50" y="79"/>
                    </a:lnTo>
                    <a:lnTo>
                      <a:pt x="51" y="71"/>
                    </a:lnTo>
                    <a:lnTo>
                      <a:pt x="53" y="61"/>
                    </a:lnTo>
                    <a:lnTo>
                      <a:pt x="53" y="50"/>
                    </a:lnTo>
                    <a:lnTo>
                      <a:pt x="53" y="40"/>
                    </a:lnTo>
                    <a:lnTo>
                      <a:pt x="51" y="31"/>
                    </a:lnTo>
                    <a:lnTo>
                      <a:pt x="50" y="21"/>
                    </a:lnTo>
                    <a:lnTo>
                      <a:pt x="46" y="13"/>
                    </a:lnTo>
                    <a:lnTo>
                      <a:pt x="42" y="8"/>
                    </a:lnTo>
                    <a:lnTo>
                      <a:pt x="36" y="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5" y="4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3" y="21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3" y="79"/>
                    </a:lnTo>
                    <a:lnTo>
                      <a:pt x="7" y="86"/>
                    </a:lnTo>
                    <a:lnTo>
                      <a:pt x="11" y="94"/>
                    </a:lnTo>
                    <a:lnTo>
                      <a:pt x="15" y="98"/>
                    </a:lnTo>
                    <a:lnTo>
                      <a:pt x="21" y="102"/>
                    </a:lnTo>
                    <a:lnTo>
                      <a:pt x="26" y="102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4" name="Freeform 1303"/>
              <p:cNvSpPr>
                <a:spLocks/>
              </p:cNvSpPr>
              <p:nvPr/>
            </p:nvSpPr>
            <p:spPr bwMode="auto">
              <a:xfrm>
                <a:off x="1895" y="2542"/>
                <a:ext cx="53" cy="102"/>
              </a:xfrm>
              <a:custGeom>
                <a:avLst/>
                <a:gdLst/>
                <a:ahLst/>
                <a:cxnLst>
                  <a:cxn ang="0">
                    <a:pos x="26" y="102"/>
                  </a:cxn>
                  <a:cxn ang="0">
                    <a:pos x="32" y="102"/>
                  </a:cxn>
                  <a:cxn ang="0">
                    <a:pos x="36" y="98"/>
                  </a:cxn>
                  <a:cxn ang="0">
                    <a:pos x="42" y="94"/>
                  </a:cxn>
                  <a:cxn ang="0">
                    <a:pos x="46" y="86"/>
                  </a:cxn>
                  <a:cxn ang="0">
                    <a:pos x="50" y="79"/>
                  </a:cxn>
                  <a:cxn ang="0">
                    <a:pos x="51" y="71"/>
                  </a:cxn>
                  <a:cxn ang="0">
                    <a:pos x="53" y="61"/>
                  </a:cxn>
                  <a:cxn ang="0">
                    <a:pos x="53" y="50"/>
                  </a:cxn>
                  <a:cxn ang="0">
                    <a:pos x="53" y="40"/>
                  </a:cxn>
                  <a:cxn ang="0">
                    <a:pos x="51" y="31"/>
                  </a:cxn>
                  <a:cxn ang="0">
                    <a:pos x="50" y="21"/>
                  </a:cxn>
                  <a:cxn ang="0">
                    <a:pos x="46" y="13"/>
                  </a:cxn>
                  <a:cxn ang="0">
                    <a:pos x="42" y="8"/>
                  </a:cxn>
                  <a:cxn ang="0">
                    <a:pos x="36" y="4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1" y="0"/>
                  </a:cxn>
                  <a:cxn ang="0">
                    <a:pos x="15" y="4"/>
                  </a:cxn>
                  <a:cxn ang="0">
                    <a:pos x="11" y="8"/>
                  </a:cxn>
                  <a:cxn ang="0">
                    <a:pos x="7" y="13"/>
                  </a:cxn>
                  <a:cxn ang="0">
                    <a:pos x="3" y="21"/>
                  </a:cxn>
                  <a:cxn ang="0">
                    <a:pos x="2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3" y="79"/>
                  </a:cxn>
                  <a:cxn ang="0">
                    <a:pos x="7" y="86"/>
                  </a:cxn>
                  <a:cxn ang="0">
                    <a:pos x="11" y="94"/>
                  </a:cxn>
                  <a:cxn ang="0">
                    <a:pos x="15" y="98"/>
                  </a:cxn>
                  <a:cxn ang="0">
                    <a:pos x="21" y="102"/>
                  </a:cxn>
                  <a:cxn ang="0">
                    <a:pos x="26" y="102"/>
                  </a:cxn>
                </a:cxnLst>
                <a:rect l="0" t="0" r="r" b="b"/>
                <a:pathLst>
                  <a:path w="53" h="102">
                    <a:moveTo>
                      <a:pt x="26" y="102"/>
                    </a:moveTo>
                    <a:lnTo>
                      <a:pt x="32" y="102"/>
                    </a:lnTo>
                    <a:lnTo>
                      <a:pt x="36" y="98"/>
                    </a:lnTo>
                    <a:lnTo>
                      <a:pt x="42" y="94"/>
                    </a:lnTo>
                    <a:lnTo>
                      <a:pt x="46" y="86"/>
                    </a:lnTo>
                    <a:lnTo>
                      <a:pt x="50" y="79"/>
                    </a:lnTo>
                    <a:lnTo>
                      <a:pt x="51" y="71"/>
                    </a:lnTo>
                    <a:lnTo>
                      <a:pt x="53" y="61"/>
                    </a:lnTo>
                    <a:lnTo>
                      <a:pt x="53" y="50"/>
                    </a:lnTo>
                    <a:lnTo>
                      <a:pt x="53" y="40"/>
                    </a:lnTo>
                    <a:lnTo>
                      <a:pt x="51" y="31"/>
                    </a:lnTo>
                    <a:lnTo>
                      <a:pt x="50" y="21"/>
                    </a:lnTo>
                    <a:lnTo>
                      <a:pt x="46" y="13"/>
                    </a:lnTo>
                    <a:lnTo>
                      <a:pt x="42" y="8"/>
                    </a:lnTo>
                    <a:lnTo>
                      <a:pt x="36" y="4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0"/>
                    </a:lnTo>
                    <a:lnTo>
                      <a:pt x="15" y="4"/>
                    </a:lnTo>
                    <a:lnTo>
                      <a:pt x="11" y="8"/>
                    </a:lnTo>
                    <a:lnTo>
                      <a:pt x="7" y="13"/>
                    </a:lnTo>
                    <a:lnTo>
                      <a:pt x="3" y="21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3" y="79"/>
                    </a:lnTo>
                    <a:lnTo>
                      <a:pt x="7" y="86"/>
                    </a:lnTo>
                    <a:lnTo>
                      <a:pt x="11" y="94"/>
                    </a:lnTo>
                    <a:lnTo>
                      <a:pt x="15" y="98"/>
                    </a:lnTo>
                    <a:lnTo>
                      <a:pt x="21" y="102"/>
                    </a:lnTo>
                    <a:lnTo>
                      <a:pt x="26" y="10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5" name="Freeform 1304"/>
              <p:cNvSpPr>
                <a:spLocks/>
              </p:cNvSpPr>
              <p:nvPr/>
            </p:nvSpPr>
            <p:spPr bwMode="auto">
              <a:xfrm>
                <a:off x="3027" y="1356"/>
                <a:ext cx="54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2" y="102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0"/>
                  </a:cxn>
                  <a:cxn ang="0">
                    <a:pos x="52" y="71"/>
                  </a:cxn>
                  <a:cxn ang="0">
                    <a:pos x="54" y="61"/>
                  </a:cxn>
                  <a:cxn ang="0">
                    <a:pos x="54" y="52"/>
                  </a:cxn>
                  <a:cxn ang="0">
                    <a:pos x="54" y="42"/>
                  </a:cxn>
                  <a:cxn ang="0">
                    <a:pos x="52" y="31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8" y="4"/>
                  </a:cxn>
                  <a:cxn ang="0">
                    <a:pos x="32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1" y="9"/>
                  </a:cxn>
                  <a:cxn ang="0">
                    <a:pos x="7" y="15"/>
                  </a:cxn>
                  <a:cxn ang="0">
                    <a:pos x="4" y="23"/>
                  </a:cxn>
                  <a:cxn ang="0">
                    <a:pos x="2" y="31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4" y="80"/>
                  </a:cxn>
                  <a:cxn ang="0">
                    <a:pos x="7" y="88"/>
                  </a:cxn>
                  <a:cxn ang="0">
                    <a:pos x="11" y="94"/>
                  </a:cxn>
                  <a:cxn ang="0">
                    <a:pos x="15" y="100"/>
                  </a:cxn>
                  <a:cxn ang="0">
                    <a:pos x="21" y="102"/>
                  </a:cxn>
                  <a:cxn ang="0">
                    <a:pos x="27" y="103"/>
                  </a:cxn>
                </a:cxnLst>
                <a:rect l="0" t="0" r="r" b="b"/>
                <a:pathLst>
                  <a:path w="54" h="103">
                    <a:moveTo>
                      <a:pt x="27" y="103"/>
                    </a:moveTo>
                    <a:lnTo>
                      <a:pt x="32" y="102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0"/>
                    </a:lnTo>
                    <a:lnTo>
                      <a:pt x="52" y="71"/>
                    </a:lnTo>
                    <a:lnTo>
                      <a:pt x="54" y="61"/>
                    </a:lnTo>
                    <a:lnTo>
                      <a:pt x="54" y="52"/>
                    </a:lnTo>
                    <a:lnTo>
                      <a:pt x="54" y="42"/>
                    </a:lnTo>
                    <a:lnTo>
                      <a:pt x="52" y="31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1" y="9"/>
                    </a:lnTo>
                    <a:lnTo>
                      <a:pt x="7" y="15"/>
                    </a:lnTo>
                    <a:lnTo>
                      <a:pt x="4" y="23"/>
                    </a:lnTo>
                    <a:lnTo>
                      <a:pt x="2" y="31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4" y="80"/>
                    </a:lnTo>
                    <a:lnTo>
                      <a:pt x="7" y="88"/>
                    </a:lnTo>
                    <a:lnTo>
                      <a:pt x="11" y="94"/>
                    </a:lnTo>
                    <a:lnTo>
                      <a:pt x="15" y="100"/>
                    </a:lnTo>
                    <a:lnTo>
                      <a:pt x="21" y="102"/>
                    </a:lnTo>
                    <a:lnTo>
                      <a:pt x="27" y="103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6" name="Freeform 1305"/>
              <p:cNvSpPr>
                <a:spLocks/>
              </p:cNvSpPr>
              <p:nvPr/>
            </p:nvSpPr>
            <p:spPr bwMode="auto">
              <a:xfrm>
                <a:off x="3027" y="1356"/>
                <a:ext cx="54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2" y="102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0"/>
                  </a:cxn>
                  <a:cxn ang="0">
                    <a:pos x="52" y="71"/>
                  </a:cxn>
                  <a:cxn ang="0">
                    <a:pos x="54" y="61"/>
                  </a:cxn>
                  <a:cxn ang="0">
                    <a:pos x="54" y="52"/>
                  </a:cxn>
                  <a:cxn ang="0">
                    <a:pos x="54" y="42"/>
                  </a:cxn>
                  <a:cxn ang="0">
                    <a:pos x="52" y="31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8" y="4"/>
                  </a:cxn>
                  <a:cxn ang="0">
                    <a:pos x="32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1" y="9"/>
                  </a:cxn>
                  <a:cxn ang="0">
                    <a:pos x="7" y="15"/>
                  </a:cxn>
                  <a:cxn ang="0">
                    <a:pos x="4" y="23"/>
                  </a:cxn>
                  <a:cxn ang="0">
                    <a:pos x="2" y="31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4" y="80"/>
                  </a:cxn>
                  <a:cxn ang="0">
                    <a:pos x="7" y="88"/>
                  </a:cxn>
                  <a:cxn ang="0">
                    <a:pos x="11" y="94"/>
                  </a:cxn>
                  <a:cxn ang="0">
                    <a:pos x="15" y="100"/>
                  </a:cxn>
                  <a:cxn ang="0">
                    <a:pos x="21" y="102"/>
                  </a:cxn>
                  <a:cxn ang="0">
                    <a:pos x="27" y="103"/>
                  </a:cxn>
                </a:cxnLst>
                <a:rect l="0" t="0" r="r" b="b"/>
                <a:pathLst>
                  <a:path w="54" h="103">
                    <a:moveTo>
                      <a:pt x="27" y="103"/>
                    </a:moveTo>
                    <a:lnTo>
                      <a:pt x="32" y="102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0"/>
                    </a:lnTo>
                    <a:lnTo>
                      <a:pt x="52" y="71"/>
                    </a:lnTo>
                    <a:lnTo>
                      <a:pt x="54" y="61"/>
                    </a:lnTo>
                    <a:lnTo>
                      <a:pt x="54" y="52"/>
                    </a:lnTo>
                    <a:lnTo>
                      <a:pt x="54" y="42"/>
                    </a:lnTo>
                    <a:lnTo>
                      <a:pt x="52" y="31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1" y="9"/>
                    </a:lnTo>
                    <a:lnTo>
                      <a:pt x="7" y="15"/>
                    </a:lnTo>
                    <a:lnTo>
                      <a:pt x="4" y="23"/>
                    </a:lnTo>
                    <a:lnTo>
                      <a:pt x="2" y="31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4" y="80"/>
                    </a:lnTo>
                    <a:lnTo>
                      <a:pt x="7" y="88"/>
                    </a:lnTo>
                    <a:lnTo>
                      <a:pt x="11" y="94"/>
                    </a:lnTo>
                    <a:lnTo>
                      <a:pt x="15" y="100"/>
                    </a:lnTo>
                    <a:lnTo>
                      <a:pt x="21" y="102"/>
                    </a:lnTo>
                    <a:lnTo>
                      <a:pt x="27" y="10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7" name="Freeform 1306"/>
              <p:cNvSpPr>
                <a:spLocks/>
              </p:cNvSpPr>
              <p:nvPr/>
            </p:nvSpPr>
            <p:spPr bwMode="auto">
              <a:xfrm>
                <a:off x="3113" y="1939"/>
                <a:ext cx="56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4"/>
                  </a:cxn>
                  <a:cxn ang="0">
                    <a:pos x="39" y="100"/>
                  </a:cxn>
                  <a:cxn ang="0">
                    <a:pos x="42" y="96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3"/>
                  </a:cxn>
                  <a:cxn ang="0">
                    <a:pos x="54" y="64"/>
                  </a:cxn>
                  <a:cxn ang="0">
                    <a:pos x="56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50" y="23"/>
                  </a:cxn>
                  <a:cxn ang="0">
                    <a:pos x="46" y="16"/>
                  </a:cxn>
                  <a:cxn ang="0">
                    <a:pos x="42" y="10"/>
                  </a:cxn>
                  <a:cxn ang="0">
                    <a:pos x="39" y="6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3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4"/>
                  </a:cxn>
                  <a:cxn ang="0">
                    <a:pos x="2" y="73"/>
                  </a:cxn>
                  <a:cxn ang="0">
                    <a:pos x="6" y="81"/>
                  </a:cxn>
                  <a:cxn ang="0">
                    <a:pos x="8" y="89"/>
                  </a:cxn>
                  <a:cxn ang="0">
                    <a:pos x="12" y="96"/>
                  </a:cxn>
                  <a:cxn ang="0">
                    <a:pos x="17" y="100"/>
                  </a:cxn>
                  <a:cxn ang="0">
                    <a:pos x="23" y="104"/>
                  </a:cxn>
                  <a:cxn ang="0">
                    <a:pos x="27" y="104"/>
                  </a:cxn>
                </a:cxnLst>
                <a:rect l="0" t="0" r="r" b="b"/>
                <a:pathLst>
                  <a:path w="56" h="104">
                    <a:moveTo>
                      <a:pt x="27" y="104"/>
                    </a:moveTo>
                    <a:lnTo>
                      <a:pt x="33" y="104"/>
                    </a:lnTo>
                    <a:lnTo>
                      <a:pt x="39" y="100"/>
                    </a:lnTo>
                    <a:lnTo>
                      <a:pt x="42" y="96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3"/>
                    </a:lnTo>
                    <a:lnTo>
                      <a:pt x="54" y="64"/>
                    </a:lnTo>
                    <a:lnTo>
                      <a:pt x="56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6"/>
                    </a:lnTo>
                    <a:lnTo>
                      <a:pt x="42" y="10"/>
                    </a:lnTo>
                    <a:lnTo>
                      <a:pt x="39" y="6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6" y="23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4"/>
                    </a:lnTo>
                    <a:lnTo>
                      <a:pt x="2" y="73"/>
                    </a:lnTo>
                    <a:lnTo>
                      <a:pt x="6" y="81"/>
                    </a:lnTo>
                    <a:lnTo>
                      <a:pt x="8" y="89"/>
                    </a:lnTo>
                    <a:lnTo>
                      <a:pt x="12" y="96"/>
                    </a:lnTo>
                    <a:lnTo>
                      <a:pt x="17" y="100"/>
                    </a:lnTo>
                    <a:lnTo>
                      <a:pt x="23" y="104"/>
                    </a:lnTo>
                    <a:lnTo>
                      <a:pt x="27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8" name="Freeform 1307"/>
              <p:cNvSpPr>
                <a:spLocks/>
              </p:cNvSpPr>
              <p:nvPr/>
            </p:nvSpPr>
            <p:spPr bwMode="auto">
              <a:xfrm>
                <a:off x="3113" y="1939"/>
                <a:ext cx="56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4"/>
                  </a:cxn>
                  <a:cxn ang="0">
                    <a:pos x="39" y="100"/>
                  </a:cxn>
                  <a:cxn ang="0">
                    <a:pos x="42" y="96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3"/>
                  </a:cxn>
                  <a:cxn ang="0">
                    <a:pos x="54" y="64"/>
                  </a:cxn>
                  <a:cxn ang="0">
                    <a:pos x="56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50" y="23"/>
                  </a:cxn>
                  <a:cxn ang="0">
                    <a:pos x="46" y="16"/>
                  </a:cxn>
                  <a:cxn ang="0">
                    <a:pos x="42" y="10"/>
                  </a:cxn>
                  <a:cxn ang="0">
                    <a:pos x="39" y="6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3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4"/>
                  </a:cxn>
                  <a:cxn ang="0">
                    <a:pos x="2" y="73"/>
                  </a:cxn>
                  <a:cxn ang="0">
                    <a:pos x="6" y="81"/>
                  </a:cxn>
                  <a:cxn ang="0">
                    <a:pos x="8" y="89"/>
                  </a:cxn>
                  <a:cxn ang="0">
                    <a:pos x="12" y="96"/>
                  </a:cxn>
                  <a:cxn ang="0">
                    <a:pos x="17" y="100"/>
                  </a:cxn>
                  <a:cxn ang="0">
                    <a:pos x="23" y="104"/>
                  </a:cxn>
                  <a:cxn ang="0">
                    <a:pos x="27" y="104"/>
                  </a:cxn>
                </a:cxnLst>
                <a:rect l="0" t="0" r="r" b="b"/>
                <a:pathLst>
                  <a:path w="56" h="104">
                    <a:moveTo>
                      <a:pt x="27" y="104"/>
                    </a:moveTo>
                    <a:lnTo>
                      <a:pt x="33" y="104"/>
                    </a:lnTo>
                    <a:lnTo>
                      <a:pt x="39" y="100"/>
                    </a:lnTo>
                    <a:lnTo>
                      <a:pt x="42" y="96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3"/>
                    </a:lnTo>
                    <a:lnTo>
                      <a:pt x="54" y="64"/>
                    </a:lnTo>
                    <a:lnTo>
                      <a:pt x="56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6"/>
                    </a:lnTo>
                    <a:lnTo>
                      <a:pt x="42" y="10"/>
                    </a:lnTo>
                    <a:lnTo>
                      <a:pt x="39" y="6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6" y="23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4"/>
                    </a:lnTo>
                    <a:lnTo>
                      <a:pt x="2" y="73"/>
                    </a:lnTo>
                    <a:lnTo>
                      <a:pt x="6" y="81"/>
                    </a:lnTo>
                    <a:lnTo>
                      <a:pt x="8" y="89"/>
                    </a:lnTo>
                    <a:lnTo>
                      <a:pt x="12" y="96"/>
                    </a:lnTo>
                    <a:lnTo>
                      <a:pt x="17" y="100"/>
                    </a:lnTo>
                    <a:lnTo>
                      <a:pt x="23" y="104"/>
                    </a:lnTo>
                    <a:lnTo>
                      <a:pt x="27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39" name="Freeform 1308"/>
              <p:cNvSpPr>
                <a:spLocks/>
              </p:cNvSpPr>
              <p:nvPr/>
            </p:nvSpPr>
            <p:spPr bwMode="auto">
              <a:xfrm>
                <a:off x="3165" y="1554"/>
                <a:ext cx="56" cy="103"/>
              </a:xfrm>
              <a:custGeom>
                <a:avLst/>
                <a:gdLst/>
                <a:ahLst/>
                <a:cxnLst>
                  <a:cxn ang="0">
                    <a:pos x="29" y="103"/>
                  </a:cxn>
                  <a:cxn ang="0">
                    <a:pos x="33" y="101"/>
                  </a:cxn>
                  <a:cxn ang="0">
                    <a:pos x="38" y="99"/>
                  </a:cxn>
                  <a:cxn ang="0">
                    <a:pos x="44" y="94"/>
                  </a:cxn>
                  <a:cxn ang="0">
                    <a:pos x="48" y="88"/>
                  </a:cxn>
                  <a:cxn ang="0">
                    <a:pos x="50" y="80"/>
                  </a:cxn>
                  <a:cxn ang="0">
                    <a:pos x="54" y="71"/>
                  </a:cxn>
                  <a:cxn ang="0">
                    <a:pos x="56" y="61"/>
                  </a:cxn>
                  <a:cxn ang="0">
                    <a:pos x="56" y="51"/>
                  </a:cxn>
                  <a:cxn ang="0">
                    <a:pos x="56" y="40"/>
                  </a:cxn>
                  <a:cxn ang="0">
                    <a:pos x="54" y="30"/>
                  </a:cxn>
                  <a:cxn ang="0">
                    <a:pos x="50" y="23"/>
                  </a:cxn>
                  <a:cxn ang="0">
                    <a:pos x="48" y="15"/>
                  </a:cxn>
                  <a:cxn ang="0">
                    <a:pos x="44" y="9"/>
                  </a:cxn>
                  <a:cxn ang="0">
                    <a:pos x="38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7" y="3"/>
                  </a:cxn>
                  <a:cxn ang="0">
                    <a:pos x="13" y="9"/>
                  </a:cxn>
                  <a:cxn ang="0">
                    <a:pos x="10" y="15"/>
                  </a:cxn>
                  <a:cxn ang="0">
                    <a:pos x="6" y="23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1"/>
                  </a:cxn>
                  <a:cxn ang="0">
                    <a:pos x="4" y="71"/>
                  </a:cxn>
                  <a:cxn ang="0">
                    <a:pos x="6" y="80"/>
                  </a:cxn>
                  <a:cxn ang="0">
                    <a:pos x="10" y="88"/>
                  </a:cxn>
                  <a:cxn ang="0">
                    <a:pos x="13" y="94"/>
                  </a:cxn>
                  <a:cxn ang="0">
                    <a:pos x="17" y="99"/>
                  </a:cxn>
                  <a:cxn ang="0">
                    <a:pos x="23" y="101"/>
                  </a:cxn>
                  <a:cxn ang="0">
                    <a:pos x="29" y="103"/>
                  </a:cxn>
                </a:cxnLst>
                <a:rect l="0" t="0" r="r" b="b"/>
                <a:pathLst>
                  <a:path w="56" h="103">
                    <a:moveTo>
                      <a:pt x="29" y="103"/>
                    </a:moveTo>
                    <a:lnTo>
                      <a:pt x="33" y="101"/>
                    </a:lnTo>
                    <a:lnTo>
                      <a:pt x="38" y="99"/>
                    </a:lnTo>
                    <a:lnTo>
                      <a:pt x="44" y="94"/>
                    </a:lnTo>
                    <a:lnTo>
                      <a:pt x="48" y="88"/>
                    </a:lnTo>
                    <a:lnTo>
                      <a:pt x="50" y="80"/>
                    </a:lnTo>
                    <a:lnTo>
                      <a:pt x="54" y="71"/>
                    </a:lnTo>
                    <a:lnTo>
                      <a:pt x="56" y="61"/>
                    </a:lnTo>
                    <a:lnTo>
                      <a:pt x="56" y="51"/>
                    </a:lnTo>
                    <a:lnTo>
                      <a:pt x="56" y="40"/>
                    </a:lnTo>
                    <a:lnTo>
                      <a:pt x="54" y="30"/>
                    </a:lnTo>
                    <a:lnTo>
                      <a:pt x="50" y="23"/>
                    </a:lnTo>
                    <a:lnTo>
                      <a:pt x="48" y="15"/>
                    </a:lnTo>
                    <a:lnTo>
                      <a:pt x="44" y="9"/>
                    </a:lnTo>
                    <a:lnTo>
                      <a:pt x="38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7" y="3"/>
                    </a:lnTo>
                    <a:lnTo>
                      <a:pt x="13" y="9"/>
                    </a:lnTo>
                    <a:lnTo>
                      <a:pt x="10" y="15"/>
                    </a:lnTo>
                    <a:lnTo>
                      <a:pt x="6" y="23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1"/>
                    </a:lnTo>
                    <a:lnTo>
                      <a:pt x="4" y="71"/>
                    </a:lnTo>
                    <a:lnTo>
                      <a:pt x="6" y="80"/>
                    </a:lnTo>
                    <a:lnTo>
                      <a:pt x="10" y="88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3" y="101"/>
                    </a:lnTo>
                    <a:lnTo>
                      <a:pt x="29" y="103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0" name="Freeform 1309"/>
              <p:cNvSpPr>
                <a:spLocks/>
              </p:cNvSpPr>
              <p:nvPr/>
            </p:nvSpPr>
            <p:spPr bwMode="auto">
              <a:xfrm>
                <a:off x="3165" y="1554"/>
                <a:ext cx="56" cy="103"/>
              </a:xfrm>
              <a:custGeom>
                <a:avLst/>
                <a:gdLst/>
                <a:ahLst/>
                <a:cxnLst>
                  <a:cxn ang="0">
                    <a:pos x="29" y="103"/>
                  </a:cxn>
                  <a:cxn ang="0">
                    <a:pos x="33" y="101"/>
                  </a:cxn>
                  <a:cxn ang="0">
                    <a:pos x="38" y="99"/>
                  </a:cxn>
                  <a:cxn ang="0">
                    <a:pos x="44" y="94"/>
                  </a:cxn>
                  <a:cxn ang="0">
                    <a:pos x="48" y="88"/>
                  </a:cxn>
                  <a:cxn ang="0">
                    <a:pos x="50" y="80"/>
                  </a:cxn>
                  <a:cxn ang="0">
                    <a:pos x="54" y="71"/>
                  </a:cxn>
                  <a:cxn ang="0">
                    <a:pos x="56" y="61"/>
                  </a:cxn>
                  <a:cxn ang="0">
                    <a:pos x="56" y="51"/>
                  </a:cxn>
                  <a:cxn ang="0">
                    <a:pos x="56" y="40"/>
                  </a:cxn>
                  <a:cxn ang="0">
                    <a:pos x="54" y="30"/>
                  </a:cxn>
                  <a:cxn ang="0">
                    <a:pos x="50" y="23"/>
                  </a:cxn>
                  <a:cxn ang="0">
                    <a:pos x="48" y="15"/>
                  </a:cxn>
                  <a:cxn ang="0">
                    <a:pos x="44" y="9"/>
                  </a:cxn>
                  <a:cxn ang="0">
                    <a:pos x="38" y="3"/>
                  </a:cxn>
                  <a:cxn ang="0">
                    <a:pos x="33" y="1"/>
                  </a:cxn>
                  <a:cxn ang="0">
                    <a:pos x="29" y="0"/>
                  </a:cxn>
                  <a:cxn ang="0">
                    <a:pos x="23" y="1"/>
                  </a:cxn>
                  <a:cxn ang="0">
                    <a:pos x="17" y="3"/>
                  </a:cxn>
                  <a:cxn ang="0">
                    <a:pos x="13" y="9"/>
                  </a:cxn>
                  <a:cxn ang="0">
                    <a:pos x="10" y="15"/>
                  </a:cxn>
                  <a:cxn ang="0">
                    <a:pos x="6" y="23"/>
                  </a:cxn>
                  <a:cxn ang="0">
                    <a:pos x="4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1"/>
                  </a:cxn>
                  <a:cxn ang="0">
                    <a:pos x="4" y="71"/>
                  </a:cxn>
                  <a:cxn ang="0">
                    <a:pos x="6" y="80"/>
                  </a:cxn>
                  <a:cxn ang="0">
                    <a:pos x="10" y="88"/>
                  </a:cxn>
                  <a:cxn ang="0">
                    <a:pos x="13" y="94"/>
                  </a:cxn>
                  <a:cxn ang="0">
                    <a:pos x="17" y="99"/>
                  </a:cxn>
                  <a:cxn ang="0">
                    <a:pos x="23" y="101"/>
                  </a:cxn>
                  <a:cxn ang="0">
                    <a:pos x="29" y="103"/>
                  </a:cxn>
                </a:cxnLst>
                <a:rect l="0" t="0" r="r" b="b"/>
                <a:pathLst>
                  <a:path w="56" h="103">
                    <a:moveTo>
                      <a:pt x="29" y="103"/>
                    </a:moveTo>
                    <a:lnTo>
                      <a:pt x="33" y="101"/>
                    </a:lnTo>
                    <a:lnTo>
                      <a:pt x="38" y="99"/>
                    </a:lnTo>
                    <a:lnTo>
                      <a:pt x="44" y="94"/>
                    </a:lnTo>
                    <a:lnTo>
                      <a:pt x="48" y="88"/>
                    </a:lnTo>
                    <a:lnTo>
                      <a:pt x="50" y="80"/>
                    </a:lnTo>
                    <a:lnTo>
                      <a:pt x="54" y="71"/>
                    </a:lnTo>
                    <a:lnTo>
                      <a:pt x="56" y="61"/>
                    </a:lnTo>
                    <a:lnTo>
                      <a:pt x="56" y="51"/>
                    </a:lnTo>
                    <a:lnTo>
                      <a:pt x="56" y="40"/>
                    </a:lnTo>
                    <a:lnTo>
                      <a:pt x="54" y="30"/>
                    </a:lnTo>
                    <a:lnTo>
                      <a:pt x="50" y="23"/>
                    </a:lnTo>
                    <a:lnTo>
                      <a:pt x="48" y="15"/>
                    </a:lnTo>
                    <a:lnTo>
                      <a:pt x="44" y="9"/>
                    </a:lnTo>
                    <a:lnTo>
                      <a:pt x="38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3" y="1"/>
                    </a:lnTo>
                    <a:lnTo>
                      <a:pt x="17" y="3"/>
                    </a:lnTo>
                    <a:lnTo>
                      <a:pt x="13" y="9"/>
                    </a:lnTo>
                    <a:lnTo>
                      <a:pt x="10" y="15"/>
                    </a:lnTo>
                    <a:lnTo>
                      <a:pt x="6" y="23"/>
                    </a:lnTo>
                    <a:lnTo>
                      <a:pt x="4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1"/>
                    </a:lnTo>
                    <a:lnTo>
                      <a:pt x="4" y="71"/>
                    </a:lnTo>
                    <a:lnTo>
                      <a:pt x="6" y="80"/>
                    </a:lnTo>
                    <a:lnTo>
                      <a:pt x="10" y="88"/>
                    </a:lnTo>
                    <a:lnTo>
                      <a:pt x="13" y="94"/>
                    </a:lnTo>
                    <a:lnTo>
                      <a:pt x="17" y="99"/>
                    </a:lnTo>
                    <a:lnTo>
                      <a:pt x="23" y="101"/>
                    </a:lnTo>
                    <a:lnTo>
                      <a:pt x="29" y="10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1" name="Freeform 1310"/>
              <p:cNvSpPr>
                <a:spLocks/>
              </p:cNvSpPr>
              <p:nvPr/>
            </p:nvSpPr>
            <p:spPr bwMode="auto">
              <a:xfrm>
                <a:off x="1720" y="657"/>
                <a:ext cx="54" cy="102"/>
              </a:xfrm>
              <a:custGeom>
                <a:avLst/>
                <a:gdLst/>
                <a:ahLst/>
                <a:cxnLst>
                  <a:cxn ang="0">
                    <a:pos x="27" y="102"/>
                  </a:cxn>
                  <a:cxn ang="0">
                    <a:pos x="33" y="102"/>
                  </a:cxn>
                  <a:cxn ang="0">
                    <a:pos x="38" y="98"/>
                  </a:cxn>
                  <a:cxn ang="0">
                    <a:pos x="42" y="94"/>
                  </a:cxn>
                  <a:cxn ang="0">
                    <a:pos x="46" y="87"/>
                  </a:cxn>
                  <a:cxn ang="0">
                    <a:pos x="50" y="79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0"/>
                  </a:cxn>
                  <a:cxn ang="0">
                    <a:pos x="54" y="41"/>
                  </a:cxn>
                  <a:cxn ang="0">
                    <a:pos x="52" y="31"/>
                  </a:cxn>
                  <a:cxn ang="0">
                    <a:pos x="50" y="21"/>
                  </a:cxn>
                  <a:cxn ang="0">
                    <a:pos x="46" y="14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5" y="4"/>
                  </a:cxn>
                  <a:cxn ang="0">
                    <a:pos x="12" y="8"/>
                  </a:cxn>
                  <a:cxn ang="0">
                    <a:pos x="8" y="14"/>
                  </a:cxn>
                  <a:cxn ang="0">
                    <a:pos x="4" y="21"/>
                  </a:cxn>
                  <a:cxn ang="0">
                    <a:pos x="2" y="31"/>
                  </a:cxn>
                  <a:cxn ang="0">
                    <a:pos x="0" y="41"/>
                  </a:cxn>
                  <a:cxn ang="0">
                    <a:pos x="0" y="50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79"/>
                  </a:cxn>
                  <a:cxn ang="0">
                    <a:pos x="8" y="87"/>
                  </a:cxn>
                  <a:cxn ang="0">
                    <a:pos x="12" y="94"/>
                  </a:cxn>
                  <a:cxn ang="0">
                    <a:pos x="15" y="98"/>
                  </a:cxn>
                  <a:cxn ang="0">
                    <a:pos x="21" y="102"/>
                  </a:cxn>
                  <a:cxn ang="0">
                    <a:pos x="27" y="102"/>
                  </a:cxn>
                </a:cxnLst>
                <a:rect l="0" t="0" r="r" b="b"/>
                <a:pathLst>
                  <a:path w="54" h="102">
                    <a:moveTo>
                      <a:pt x="27" y="102"/>
                    </a:moveTo>
                    <a:lnTo>
                      <a:pt x="33" y="102"/>
                    </a:lnTo>
                    <a:lnTo>
                      <a:pt x="38" y="98"/>
                    </a:lnTo>
                    <a:lnTo>
                      <a:pt x="42" y="94"/>
                    </a:lnTo>
                    <a:lnTo>
                      <a:pt x="46" y="87"/>
                    </a:lnTo>
                    <a:lnTo>
                      <a:pt x="50" y="79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0"/>
                    </a:lnTo>
                    <a:lnTo>
                      <a:pt x="54" y="41"/>
                    </a:lnTo>
                    <a:lnTo>
                      <a:pt x="52" y="31"/>
                    </a:lnTo>
                    <a:lnTo>
                      <a:pt x="50" y="21"/>
                    </a:lnTo>
                    <a:lnTo>
                      <a:pt x="46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8" y="14"/>
                    </a:lnTo>
                    <a:lnTo>
                      <a:pt x="4" y="21"/>
                    </a:lnTo>
                    <a:lnTo>
                      <a:pt x="2" y="31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79"/>
                    </a:lnTo>
                    <a:lnTo>
                      <a:pt x="8" y="87"/>
                    </a:lnTo>
                    <a:lnTo>
                      <a:pt x="12" y="94"/>
                    </a:lnTo>
                    <a:lnTo>
                      <a:pt x="15" y="98"/>
                    </a:lnTo>
                    <a:lnTo>
                      <a:pt x="21" y="102"/>
                    </a:lnTo>
                    <a:lnTo>
                      <a:pt x="27" y="102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2" name="Freeform 1311"/>
              <p:cNvSpPr>
                <a:spLocks/>
              </p:cNvSpPr>
              <p:nvPr/>
            </p:nvSpPr>
            <p:spPr bwMode="auto">
              <a:xfrm>
                <a:off x="1720" y="657"/>
                <a:ext cx="54" cy="102"/>
              </a:xfrm>
              <a:custGeom>
                <a:avLst/>
                <a:gdLst/>
                <a:ahLst/>
                <a:cxnLst>
                  <a:cxn ang="0">
                    <a:pos x="27" y="102"/>
                  </a:cxn>
                  <a:cxn ang="0">
                    <a:pos x="33" y="102"/>
                  </a:cxn>
                  <a:cxn ang="0">
                    <a:pos x="38" y="98"/>
                  </a:cxn>
                  <a:cxn ang="0">
                    <a:pos x="42" y="94"/>
                  </a:cxn>
                  <a:cxn ang="0">
                    <a:pos x="46" y="87"/>
                  </a:cxn>
                  <a:cxn ang="0">
                    <a:pos x="50" y="79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0"/>
                  </a:cxn>
                  <a:cxn ang="0">
                    <a:pos x="54" y="41"/>
                  </a:cxn>
                  <a:cxn ang="0">
                    <a:pos x="52" y="31"/>
                  </a:cxn>
                  <a:cxn ang="0">
                    <a:pos x="50" y="21"/>
                  </a:cxn>
                  <a:cxn ang="0">
                    <a:pos x="46" y="14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5" y="4"/>
                  </a:cxn>
                  <a:cxn ang="0">
                    <a:pos x="12" y="8"/>
                  </a:cxn>
                  <a:cxn ang="0">
                    <a:pos x="8" y="14"/>
                  </a:cxn>
                  <a:cxn ang="0">
                    <a:pos x="4" y="21"/>
                  </a:cxn>
                  <a:cxn ang="0">
                    <a:pos x="2" y="31"/>
                  </a:cxn>
                  <a:cxn ang="0">
                    <a:pos x="0" y="41"/>
                  </a:cxn>
                  <a:cxn ang="0">
                    <a:pos x="0" y="50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79"/>
                  </a:cxn>
                  <a:cxn ang="0">
                    <a:pos x="8" y="87"/>
                  </a:cxn>
                  <a:cxn ang="0">
                    <a:pos x="12" y="94"/>
                  </a:cxn>
                  <a:cxn ang="0">
                    <a:pos x="15" y="98"/>
                  </a:cxn>
                  <a:cxn ang="0">
                    <a:pos x="21" y="102"/>
                  </a:cxn>
                  <a:cxn ang="0">
                    <a:pos x="27" y="102"/>
                  </a:cxn>
                </a:cxnLst>
                <a:rect l="0" t="0" r="r" b="b"/>
                <a:pathLst>
                  <a:path w="54" h="102">
                    <a:moveTo>
                      <a:pt x="27" y="102"/>
                    </a:moveTo>
                    <a:lnTo>
                      <a:pt x="33" y="102"/>
                    </a:lnTo>
                    <a:lnTo>
                      <a:pt x="38" y="98"/>
                    </a:lnTo>
                    <a:lnTo>
                      <a:pt x="42" y="94"/>
                    </a:lnTo>
                    <a:lnTo>
                      <a:pt x="46" y="87"/>
                    </a:lnTo>
                    <a:lnTo>
                      <a:pt x="50" y="79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0"/>
                    </a:lnTo>
                    <a:lnTo>
                      <a:pt x="54" y="41"/>
                    </a:lnTo>
                    <a:lnTo>
                      <a:pt x="52" y="31"/>
                    </a:lnTo>
                    <a:lnTo>
                      <a:pt x="50" y="21"/>
                    </a:lnTo>
                    <a:lnTo>
                      <a:pt x="46" y="14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5" y="4"/>
                    </a:lnTo>
                    <a:lnTo>
                      <a:pt x="12" y="8"/>
                    </a:lnTo>
                    <a:lnTo>
                      <a:pt x="8" y="14"/>
                    </a:lnTo>
                    <a:lnTo>
                      <a:pt x="4" y="21"/>
                    </a:lnTo>
                    <a:lnTo>
                      <a:pt x="2" y="31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79"/>
                    </a:lnTo>
                    <a:lnTo>
                      <a:pt x="8" y="87"/>
                    </a:lnTo>
                    <a:lnTo>
                      <a:pt x="12" y="94"/>
                    </a:lnTo>
                    <a:lnTo>
                      <a:pt x="15" y="98"/>
                    </a:lnTo>
                    <a:lnTo>
                      <a:pt x="21" y="102"/>
                    </a:lnTo>
                    <a:lnTo>
                      <a:pt x="27" y="10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3" name="Freeform 1312"/>
              <p:cNvSpPr>
                <a:spLocks/>
              </p:cNvSpPr>
              <p:nvPr/>
            </p:nvSpPr>
            <p:spPr bwMode="auto">
              <a:xfrm>
                <a:off x="3297" y="985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7" y="100"/>
                  </a:cxn>
                  <a:cxn ang="0">
                    <a:pos x="43" y="94"/>
                  </a:cxn>
                  <a:cxn ang="0">
                    <a:pos x="46" y="89"/>
                  </a:cxn>
                  <a:cxn ang="0">
                    <a:pos x="48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48" y="23"/>
                  </a:cxn>
                  <a:cxn ang="0">
                    <a:pos x="46" y="16"/>
                  </a:cxn>
                  <a:cxn ang="0">
                    <a:pos x="43" y="10"/>
                  </a:cxn>
                  <a:cxn ang="0">
                    <a:pos x="37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6" y="4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4" y="23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8" y="89"/>
                  </a:cxn>
                  <a:cxn ang="0">
                    <a:pos x="12" y="94"/>
                  </a:cxn>
                  <a:cxn ang="0">
                    <a:pos x="16" y="100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7" y="100"/>
                    </a:lnTo>
                    <a:lnTo>
                      <a:pt x="43" y="94"/>
                    </a:lnTo>
                    <a:lnTo>
                      <a:pt x="46" y="89"/>
                    </a:lnTo>
                    <a:lnTo>
                      <a:pt x="48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48" y="23"/>
                    </a:lnTo>
                    <a:lnTo>
                      <a:pt x="46" y="16"/>
                    </a:lnTo>
                    <a:lnTo>
                      <a:pt x="43" y="10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8" y="89"/>
                    </a:lnTo>
                    <a:lnTo>
                      <a:pt x="12" y="94"/>
                    </a:lnTo>
                    <a:lnTo>
                      <a:pt x="16" y="100"/>
                    </a:lnTo>
                    <a:lnTo>
                      <a:pt x="21" y="102"/>
                    </a:lnTo>
                    <a:lnTo>
                      <a:pt x="27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4" name="Freeform 1313"/>
              <p:cNvSpPr>
                <a:spLocks/>
              </p:cNvSpPr>
              <p:nvPr/>
            </p:nvSpPr>
            <p:spPr bwMode="auto">
              <a:xfrm>
                <a:off x="3297" y="985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7" y="100"/>
                  </a:cxn>
                  <a:cxn ang="0">
                    <a:pos x="43" y="94"/>
                  </a:cxn>
                  <a:cxn ang="0">
                    <a:pos x="46" y="89"/>
                  </a:cxn>
                  <a:cxn ang="0">
                    <a:pos x="48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48" y="23"/>
                  </a:cxn>
                  <a:cxn ang="0">
                    <a:pos x="46" y="16"/>
                  </a:cxn>
                  <a:cxn ang="0">
                    <a:pos x="43" y="10"/>
                  </a:cxn>
                  <a:cxn ang="0">
                    <a:pos x="37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6" y="4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4" y="23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8" y="89"/>
                  </a:cxn>
                  <a:cxn ang="0">
                    <a:pos x="12" y="94"/>
                  </a:cxn>
                  <a:cxn ang="0">
                    <a:pos x="16" y="100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7" y="100"/>
                    </a:lnTo>
                    <a:lnTo>
                      <a:pt x="43" y="94"/>
                    </a:lnTo>
                    <a:lnTo>
                      <a:pt x="46" y="89"/>
                    </a:lnTo>
                    <a:lnTo>
                      <a:pt x="48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48" y="23"/>
                    </a:lnTo>
                    <a:lnTo>
                      <a:pt x="46" y="16"/>
                    </a:lnTo>
                    <a:lnTo>
                      <a:pt x="43" y="10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6" y="4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4" y="23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8" y="89"/>
                    </a:lnTo>
                    <a:lnTo>
                      <a:pt x="12" y="94"/>
                    </a:lnTo>
                    <a:lnTo>
                      <a:pt x="16" y="100"/>
                    </a:lnTo>
                    <a:lnTo>
                      <a:pt x="21" y="102"/>
                    </a:lnTo>
                    <a:lnTo>
                      <a:pt x="27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5" name="Freeform 1314"/>
              <p:cNvSpPr>
                <a:spLocks/>
              </p:cNvSpPr>
              <p:nvPr/>
            </p:nvSpPr>
            <p:spPr bwMode="auto">
              <a:xfrm>
                <a:off x="3453" y="1381"/>
                <a:ext cx="55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2" y="101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0"/>
                  </a:cxn>
                  <a:cxn ang="0">
                    <a:pos x="54" y="71"/>
                  </a:cxn>
                  <a:cxn ang="0">
                    <a:pos x="54" y="61"/>
                  </a:cxn>
                  <a:cxn ang="0">
                    <a:pos x="55" y="52"/>
                  </a:cxn>
                  <a:cxn ang="0">
                    <a:pos x="54" y="40"/>
                  </a:cxn>
                  <a:cxn ang="0">
                    <a:pos x="54" y="30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8" y="4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3" y="9"/>
                  </a:cxn>
                  <a:cxn ang="0">
                    <a:pos x="7" y="15"/>
                  </a:cxn>
                  <a:cxn ang="0">
                    <a:pos x="6" y="23"/>
                  </a:cxn>
                  <a:cxn ang="0">
                    <a:pos x="2" y="30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2" y="61"/>
                  </a:cxn>
                  <a:cxn ang="0">
                    <a:pos x="2" y="71"/>
                  </a:cxn>
                  <a:cxn ang="0">
                    <a:pos x="6" y="80"/>
                  </a:cxn>
                  <a:cxn ang="0">
                    <a:pos x="7" y="88"/>
                  </a:cxn>
                  <a:cxn ang="0">
                    <a:pos x="13" y="94"/>
                  </a:cxn>
                  <a:cxn ang="0">
                    <a:pos x="17" y="100"/>
                  </a:cxn>
                  <a:cxn ang="0">
                    <a:pos x="23" y="101"/>
                  </a:cxn>
                  <a:cxn ang="0">
                    <a:pos x="27" y="103"/>
                  </a:cxn>
                </a:cxnLst>
                <a:rect l="0" t="0" r="r" b="b"/>
                <a:pathLst>
                  <a:path w="55" h="103">
                    <a:moveTo>
                      <a:pt x="27" y="103"/>
                    </a:moveTo>
                    <a:lnTo>
                      <a:pt x="32" y="101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0"/>
                    </a:lnTo>
                    <a:lnTo>
                      <a:pt x="54" y="71"/>
                    </a:lnTo>
                    <a:lnTo>
                      <a:pt x="54" y="61"/>
                    </a:lnTo>
                    <a:lnTo>
                      <a:pt x="55" y="52"/>
                    </a:lnTo>
                    <a:lnTo>
                      <a:pt x="54" y="40"/>
                    </a:lnTo>
                    <a:lnTo>
                      <a:pt x="54" y="30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8" y="4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3" y="9"/>
                    </a:lnTo>
                    <a:lnTo>
                      <a:pt x="7" y="15"/>
                    </a:lnTo>
                    <a:lnTo>
                      <a:pt x="6" y="23"/>
                    </a:lnTo>
                    <a:lnTo>
                      <a:pt x="2" y="30"/>
                    </a:lnTo>
                    <a:lnTo>
                      <a:pt x="2" y="40"/>
                    </a:lnTo>
                    <a:lnTo>
                      <a:pt x="0" y="52"/>
                    </a:lnTo>
                    <a:lnTo>
                      <a:pt x="2" y="61"/>
                    </a:lnTo>
                    <a:lnTo>
                      <a:pt x="2" y="71"/>
                    </a:lnTo>
                    <a:lnTo>
                      <a:pt x="6" y="80"/>
                    </a:lnTo>
                    <a:lnTo>
                      <a:pt x="7" y="88"/>
                    </a:lnTo>
                    <a:lnTo>
                      <a:pt x="13" y="94"/>
                    </a:lnTo>
                    <a:lnTo>
                      <a:pt x="17" y="100"/>
                    </a:lnTo>
                    <a:lnTo>
                      <a:pt x="23" y="101"/>
                    </a:lnTo>
                    <a:lnTo>
                      <a:pt x="27" y="103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6" name="Freeform 1315"/>
              <p:cNvSpPr>
                <a:spLocks/>
              </p:cNvSpPr>
              <p:nvPr/>
            </p:nvSpPr>
            <p:spPr bwMode="auto">
              <a:xfrm>
                <a:off x="3453" y="1381"/>
                <a:ext cx="55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2" y="101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0"/>
                  </a:cxn>
                  <a:cxn ang="0">
                    <a:pos x="54" y="71"/>
                  </a:cxn>
                  <a:cxn ang="0">
                    <a:pos x="54" y="61"/>
                  </a:cxn>
                  <a:cxn ang="0">
                    <a:pos x="55" y="52"/>
                  </a:cxn>
                  <a:cxn ang="0">
                    <a:pos x="54" y="40"/>
                  </a:cxn>
                  <a:cxn ang="0">
                    <a:pos x="54" y="30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8" y="4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3" y="9"/>
                  </a:cxn>
                  <a:cxn ang="0">
                    <a:pos x="7" y="15"/>
                  </a:cxn>
                  <a:cxn ang="0">
                    <a:pos x="6" y="23"/>
                  </a:cxn>
                  <a:cxn ang="0">
                    <a:pos x="2" y="30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2" y="61"/>
                  </a:cxn>
                  <a:cxn ang="0">
                    <a:pos x="2" y="71"/>
                  </a:cxn>
                  <a:cxn ang="0">
                    <a:pos x="6" y="80"/>
                  </a:cxn>
                  <a:cxn ang="0">
                    <a:pos x="7" y="88"/>
                  </a:cxn>
                  <a:cxn ang="0">
                    <a:pos x="13" y="94"/>
                  </a:cxn>
                  <a:cxn ang="0">
                    <a:pos x="17" y="100"/>
                  </a:cxn>
                  <a:cxn ang="0">
                    <a:pos x="23" y="101"/>
                  </a:cxn>
                  <a:cxn ang="0">
                    <a:pos x="27" y="103"/>
                  </a:cxn>
                </a:cxnLst>
                <a:rect l="0" t="0" r="r" b="b"/>
                <a:pathLst>
                  <a:path w="55" h="103">
                    <a:moveTo>
                      <a:pt x="27" y="103"/>
                    </a:moveTo>
                    <a:lnTo>
                      <a:pt x="32" y="101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0"/>
                    </a:lnTo>
                    <a:lnTo>
                      <a:pt x="54" y="71"/>
                    </a:lnTo>
                    <a:lnTo>
                      <a:pt x="54" y="61"/>
                    </a:lnTo>
                    <a:lnTo>
                      <a:pt x="55" y="52"/>
                    </a:lnTo>
                    <a:lnTo>
                      <a:pt x="54" y="40"/>
                    </a:lnTo>
                    <a:lnTo>
                      <a:pt x="54" y="30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8" y="4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3" y="9"/>
                    </a:lnTo>
                    <a:lnTo>
                      <a:pt x="7" y="15"/>
                    </a:lnTo>
                    <a:lnTo>
                      <a:pt x="6" y="23"/>
                    </a:lnTo>
                    <a:lnTo>
                      <a:pt x="2" y="30"/>
                    </a:lnTo>
                    <a:lnTo>
                      <a:pt x="2" y="40"/>
                    </a:lnTo>
                    <a:lnTo>
                      <a:pt x="0" y="52"/>
                    </a:lnTo>
                    <a:lnTo>
                      <a:pt x="2" y="61"/>
                    </a:lnTo>
                    <a:lnTo>
                      <a:pt x="2" y="71"/>
                    </a:lnTo>
                    <a:lnTo>
                      <a:pt x="6" y="80"/>
                    </a:lnTo>
                    <a:lnTo>
                      <a:pt x="7" y="88"/>
                    </a:lnTo>
                    <a:lnTo>
                      <a:pt x="13" y="94"/>
                    </a:lnTo>
                    <a:lnTo>
                      <a:pt x="17" y="100"/>
                    </a:lnTo>
                    <a:lnTo>
                      <a:pt x="23" y="101"/>
                    </a:lnTo>
                    <a:lnTo>
                      <a:pt x="27" y="10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7" name="Freeform 1316"/>
              <p:cNvSpPr>
                <a:spLocks/>
              </p:cNvSpPr>
              <p:nvPr/>
            </p:nvSpPr>
            <p:spPr bwMode="auto">
              <a:xfrm>
                <a:off x="3541" y="1586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7" y="100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2"/>
                  </a:cxn>
                  <a:cxn ang="0">
                    <a:pos x="54" y="42"/>
                  </a:cxn>
                  <a:cxn ang="0">
                    <a:pos x="52" y="33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10"/>
                  </a:cxn>
                  <a:cxn ang="0">
                    <a:pos x="37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2" y="10"/>
                  </a:cxn>
                  <a:cxn ang="0">
                    <a:pos x="8" y="15"/>
                  </a:cxn>
                  <a:cxn ang="0">
                    <a:pos x="4" y="23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8" y="88"/>
                  </a:cxn>
                  <a:cxn ang="0">
                    <a:pos x="12" y="94"/>
                  </a:cxn>
                  <a:cxn ang="0">
                    <a:pos x="15" y="100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7" y="100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2"/>
                    </a:lnTo>
                    <a:lnTo>
                      <a:pt x="54" y="42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0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2" y="10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8" y="88"/>
                    </a:lnTo>
                    <a:lnTo>
                      <a:pt x="12" y="94"/>
                    </a:lnTo>
                    <a:lnTo>
                      <a:pt x="15" y="100"/>
                    </a:lnTo>
                    <a:lnTo>
                      <a:pt x="21" y="102"/>
                    </a:lnTo>
                    <a:lnTo>
                      <a:pt x="27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8" name="Freeform 1317"/>
              <p:cNvSpPr>
                <a:spLocks/>
              </p:cNvSpPr>
              <p:nvPr/>
            </p:nvSpPr>
            <p:spPr bwMode="auto">
              <a:xfrm>
                <a:off x="3541" y="1586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7" y="100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2"/>
                  </a:cxn>
                  <a:cxn ang="0">
                    <a:pos x="54" y="42"/>
                  </a:cxn>
                  <a:cxn ang="0">
                    <a:pos x="52" y="33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10"/>
                  </a:cxn>
                  <a:cxn ang="0">
                    <a:pos x="37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5" y="4"/>
                  </a:cxn>
                  <a:cxn ang="0">
                    <a:pos x="12" y="10"/>
                  </a:cxn>
                  <a:cxn ang="0">
                    <a:pos x="8" y="15"/>
                  </a:cxn>
                  <a:cxn ang="0">
                    <a:pos x="4" y="23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8" y="88"/>
                  </a:cxn>
                  <a:cxn ang="0">
                    <a:pos x="12" y="94"/>
                  </a:cxn>
                  <a:cxn ang="0">
                    <a:pos x="15" y="100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7" y="100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2"/>
                    </a:lnTo>
                    <a:lnTo>
                      <a:pt x="54" y="42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10"/>
                    </a:lnTo>
                    <a:lnTo>
                      <a:pt x="37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4"/>
                    </a:lnTo>
                    <a:lnTo>
                      <a:pt x="12" y="10"/>
                    </a:lnTo>
                    <a:lnTo>
                      <a:pt x="8" y="15"/>
                    </a:lnTo>
                    <a:lnTo>
                      <a:pt x="4" y="23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8" y="88"/>
                    </a:lnTo>
                    <a:lnTo>
                      <a:pt x="12" y="94"/>
                    </a:lnTo>
                    <a:lnTo>
                      <a:pt x="15" y="100"/>
                    </a:lnTo>
                    <a:lnTo>
                      <a:pt x="21" y="102"/>
                    </a:lnTo>
                    <a:lnTo>
                      <a:pt x="27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49" name="Freeform 1318"/>
              <p:cNvSpPr>
                <a:spLocks/>
              </p:cNvSpPr>
              <p:nvPr/>
            </p:nvSpPr>
            <p:spPr bwMode="auto">
              <a:xfrm>
                <a:off x="2530" y="985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2" y="102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50" y="23"/>
                  </a:cxn>
                  <a:cxn ang="0">
                    <a:pos x="46" y="16"/>
                  </a:cxn>
                  <a:cxn ang="0">
                    <a:pos x="42" y="10"/>
                  </a:cxn>
                  <a:cxn ang="0">
                    <a:pos x="38" y="4"/>
                  </a:cxn>
                  <a:cxn ang="0">
                    <a:pos x="32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4"/>
                  </a:cxn>
                  <a:cxn ang="0">
                    <a:pos x="11" y="10"/>
                  </a:cxn>
                  <a:cxn ang="0">
                    <a:pos x="7" y="16"/>
                  </a:cxn>
                  <a:cxn ang="0">
                    <a:pos x="4" y="23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7" y="89"/>
                  </a:cxn>
                  <a:cxn ang="0">
                    <a:pos x="11" y="94"/>
                  </a:cxn>
                  <a:cxn ang="0">
                    <a:pos x="17" y="100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2" y="102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6"/>
                    </a:lnTo>
                    <a:lnTo>
                      <a:pt x="42" y="10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4"/>
                    </a:lnTo>
                    <a:lnTo>
                      <a:pt x="11" y="10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7" y="89"/>
                    </a:lnTo>
                    <a:lnTo>
                      <a:pt x="11" y="94"/>
                    </a:lnTo>
                    <a:lnTo>
                      <a:pt x="17" y="100"/>
                    </a:lnTo>
                    <a:lnTo>
                      <a:pt x="21" y="102"/>
                    </a:lnTo>
                    <a:lnTo>
                      <a:pt x="27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0" name="Freeform 1319"/>
              <p:cNvSpPr>
                <a:spLocks/>
              </p:cNvSpPr>
              <p:nvPr/>
            </p:nvSpPr>
            <p:spPr bwMode="auto">
              <a:xfrm>
                <a:off x="2530" y="985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2" y="102"/>
                  </a:cxn>
                  <a:cxn ang="0">
                    <a:pos x="38" y="100"/>
                  </a:cxn>
                  <a:cxn ang="0">
                    <a:pos x="42" y="94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50" y="23"/>
                  </a:cxn>
                  <a:cxn ang="0">
                    <a:pos x="46" y="16"/>
                  </a:cxn>
                  <a:cxn ang="0">
                    <a:pos x="42" y="10"/>
                  </a:cxn>
                  <a:cxn ang="0">
                    <a:pos x="38" y="4"/>
                  </a:cxn>
                  <a:cxn ang="0">
                    <a:pos x="32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4"/>
                  </a:cxn>
                  <a:cxn ang="0">
                    <a:pos x="11" y="10"/>
                  </a:cxn>
                  <a:cxn ang="0">
                    <a:pos x="7" y="16"/>
                  </a:cxn>
                  <a:cxn ang="0">
                    <a:pos x="4" y="23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7" y="89"/>
                  </a:cxn>
                  <a:cxn ang="0">
                    <a:pos x="11" y="94"/>
                  </a:cxn>
                  <a:cxn ang="0">
                    <a:pos x="17" y="100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2" y="102"/>
                    </a:lnTo>
                    <a:lnTo>
                      <a:pt x="38" y="100"/>
                    </a:lnTo>
                    <a:lnTo>
                      <a:pt x="42" y="94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6"/>
                    </a:lnTo>
                    <a:lnTo>
                      <a:pt x="42" y="10"/>
                    </a:lnTo>
                    <a:lnTo>
                      <a:pt x="38" y="4"/>
                    </a:lnTo>
                    <a:lnTo>
                      <a:pt x="32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4"/>
                    </a:lnTo>
                    <a:lnTo>
                      <a:pt x="11" y="10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7" y="89"/>
                    </a:lnTo>
                    <a:lnTo>
                      <a:pt x="11" y="94"/>
                    </a:lnTo>
                    <a:lnTo>
                      <a:pt x="17" y="100"/>
                    </a:lnTo>
                    <a:lnTo>
                      <a:pt x="21" y="102"/>
                    </a:lnTo>
                    <a:lnTo>
                      <a:pt x="27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1" name="Freeform 1320"/>
              <p:cNvSpPr>
                <a:spLocks/>
              </p:cNvSpPr>
              <p:nvPr/>
            </p:nvSpPr>
            <p:spPr bwMode="auto">
              <a:xfrm>
                <a:off x="1275" y="1767"/>
                <a:ext cx="55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2" y="103"/>
                  </a:cxn>
                  <a:cxn ang="0">
                    <a:pos x="38" y="99"/>
                  </a:cxn>
                  <a:cxn ang="0">
                    <a:pos x="42" y="96"/>
                  </a:cxn>
                  <a:cxn ang="0">
                    <a:pos x="46" y="88"/>
                  </a:cxn>
                  <a:cxn ang="0">
                    <a:pos x="50" y="80"/>
                  </a:cxn>
                  <a:cxn ang="0">
                    <a:pos x="54" y="72"/>
                  </a:cxn>
                  <a:cxn ang="0">
                    <a:pos x="54" y="63"/>
                  </a:cxn>
                  <a:cxn ang="0">
                    <a:pos x="55" y="51"/>
                  </a:cxn>
                  <a:cxn ang="0">
                    <a:pos x="54" y="42"/>
                  </a:cxn>
                  <a:cxn ang="0">
                    <a:pos x="54" y="32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8" y="5"/>
                  </a:cxn>
                  <a:cxn ang="0">
                    <a:pos x="32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3" y="9"/>
                  </a:cxn>
                  <a:cxn ang="0">
                    <a:pos x="7" y="15"/>
                  </a:cxn>
                  <a:cxn ang="0">
                    <a:pos x="6" y="23"/>
                  </a:cxn>
                  <a:cxn ang="0">
                    <a:pos x="2" y="32"/>
                  </a:cxn>
                  <a:cxn ang="0">
                    <a:pos x="2" y="42"/>
                  </a:cxn>
                  <a:cxn ang="0">
                    <a:pos x="0" y="51"/>
                  </a:cxn>
                  <a:cxn ang="0">
                    <a:pos x="2" y="63"/>
                  </a:cxn>
                  <a:cxn ang="0">
                    <a:pos x="2" y="72"/>
                  </a:cxn>
                  <a:cxn ang="0">
                    <a:pos x="6" y="80"/>
                  </a:cxn>
                  <a:cxn ang="0">
                    <a:pos x="7" y="88"/>
                  </a:cxn>
                  <a:cxn ang="0">
                    <a:pos x="13" y="96"/>
                  </a:cxn>
                  <a:cxn ang="0">
                    <a:pos x="17" y="99"/>
                  </a:cxn>
                  <a:cxn ang="0">
                    <a:pos x="23" y="103"/>
                  </a:cxn>
                  <a:cxn ang="0">
                    <a:pos x="27" y="103"/>
                  </a:cxn>
                </a:cxnLst>
                <a:rect l="0" t="0" r="r" b="b"/>
                <a:pathLst>
                  <a:path w="55" h="103">
                    <a:moveTo>
                      <a:pt x="27" y="103"/>
                    </a:moveTo>
                    <a:lnTo>
                      <a:pt x="32" y="103"/>
                    </a:lnTo>
                    <a:lnTo>
                      <a:pt x="38" y="99"/>
                    </a:lnTo>
                    <a:lnTo>
                      <a:pt x="42" y="96"/>
                    </a:lnTo>
                    <a:lnTo>
                      <a:pt x="46" y="88"/>
                    </a:lnTo>
                    <a:lnTo>
                      <a:pt x="50" y="80"/>
                    </a:lnTo>
                    <a:lnTo>
                      <a:pt x="54" y="72"/>
                    </a:lnTo>
                    <a:lnTo>
                      <a:pt x="54" y="63"/>
                    </a:lnTo>
                    <a:lnTo>
                      <a:pt x="55" y="51"/>
                    </a:lnTo>
                    <a:lnTo>
                      <a:pt x="54" y="42"/>
                    </a:lnTo>
                    <a:lnTo>
                      <a:pt x="54" y="32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8" y="5"/>
                    </a:lnTo>
                    <a:lnTo>
                      <a:pt x="32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7" y="5"/>
                    </a:lnTo>
                    <a:lnTo>
                      <a:pt x="13" y="9"/>
                    </a:lnTo>
                    <a:lnTo>
                      <a:pt x="7" y="15"/>
                    </a:lnTo>
                    <a:lnTo>
                      <a:pt x="6" y="23"/>
                    </a:lnTo>
                    <a:lnTo>
                      <a:pt x="2" y="32"/>
                    </a:lnTo>
                    <a:lnTo>
                      <a:pt x="2" y="42"/>
                    </a:lnTo>
                    <a:lnTo>
                      <a:pt x="0" y="51"/>
                    </a:lnTo>
                    <a:lnTo>
                      <a:pt x="2" y="63"/>
                    </a:lnTo>
                    <a:lnTo>
                      <a:pt x="2" y="72"/>
                    </a:lnTo>
                    <a:lnTo>
                      <a:pt x="6" y="80"/>
                    </a:lnTo>
                    <a:lnTo>
                      <a:pt x="7" y="88"/>
                    </a:lnTo>
                    <a:lnTo>
                      <a:pt x="13" y="96"/>
                    </a:lnTo>
                    <a:lnTo>
                      <a:pt x="17" y="99"/>
                    </a:lnTo>
                    <a:lnTo>
                      <a:pt x="23" y="103"/>
                    </a:lnTo>
                    <a:lnTo>
                      <a:pt x="27" y="103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2" name="Freeform 1321"/>
              <p:cNvSpPr>
                <a:spLocks/>
              </p:cNvSpPr>
              <p:nvPr/>
            </p:nvSpPr>
            <p:spPr bwMode="auto">
              <a:xfrm>
                <a:off x="1275" y="1767"/>
                <a:ext cx="55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2" y="103"/>
                  </a:cxn>
                  <a:cxn ang="0">
                    <a:pos x="38" y="99"/>
                  </a:cxn>
                  <a:cxn ang="0">
                    <a:pos x="42" y="96"/>
                  </a:cxn>
                  <a:cxn ang="0">
                    <a:pos x="46" y="88"/>
                  </a:cxn>
                  <a:cxn ang="0">
                    <a:pos x="50" y="80"/>
                  </a:cxn>
                  <a:cxn ang="0">
                    <a:pos x="54" y="72"/>
                  </a:cxn>
                  <a:cxn ang="0">
                    <a:pos x="54" y="63"/>
                  </a:cxn>
                  <a:cxn ang="0">
                    <a:pos x="55" y="51"/>
                  </a:cxn>
                  <a:cxn ang="0">
                    <a:pos x="54" y="42"/>
                  </a:cxn>
                  <a:cxn ang="0">
                    <a:pos x="54" y="32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8" y="5"/>
                  </a:cxn>
                  <a:cxn ang="0">
                    <a:pos x="32" y="1"/>
                  </a:cxn>
                  <a:cxn ang="0">
                    <a:pos x="27" y="0"/>
                  </a:cxn>
                  <a:cxn ang="0">
                    <a:pos x="23" y="1"/>
                  </a:cxn>
                  <a:cxn ang="0">
                    <a:pos x="17" y="5"/>
                  </a:cxn>
                  <a:cxn ang="0">
                    <a:pos x="13" y="9"/>
                  </a:cxn>
                  <a:cxn ang="0">
                    <a:pos x="7" y="15"/>
                  </a:cxn>
                  <a:cxn ang="0">
                    <a:pos x="6" y="23"/>
                  </a:cxn>
                  <a:cxn ang="0">
                    <a:pos x="2" y="32"/>
                  </a:cxn>
                  <a:cxn ang="0">
                    <a:pos x="2" y="42"/>
                  </a:cxn>
                  <a:cxn ang="0">
                    <a:pos x="0" y="51"/>
                  </a:cxn>
                  <a:cxn ang="0">
                    <a:pos x="2" y="63"/>
                  </a:cxn>
                  <a:cxn ang="0">
                    <a:pos x="2" y="72"/>
                  </a:cxn>
                  <a:cxn ang="0">
                    <a:pos x="6" y="80"/>
                  </a:cxn>
                  <a:cxn ang="0">
                    <a:pos x="7" y="88"/>
                  </a:cxn>
                  <a:cxn ang="0">
                    <a:pos x="13" y="96"/>
                  </a:cxn>
                  <a:cxn ang="0">
                    <a:pos x="17" y="99"/>
                  </a:cxn>
                  <a:cxn ang="0">
                    <a:pos x="23" y="103"/>
                  </a:cxn>
                  <a:cxn ang="0">
                    <a:pos x="27" y="103"/>
                  </a:cxn>
                </a:cxnLst>
                <a:rect l="0" t="0" r="r" b="b"/>
                <a:pathLst>
                  <a:path w="55" h="103">
                    <a:moveTo>
                      <a:pt x="27" y="103"/>
                    </a:moveTo>
                    <a:lnTo>
                      <a:pt x="32" y="103"/>
                    </a:lnTo>
                    <a:lnTo>
                      <a:pt x="38" y="99"/>
                    </a:lnTo>
                    <a:lnTo>
                      <a:pt x="42" y="96"/>
                    </a:lnTo>
                    <a:lnTo>
                      <a:pt x="46" y="88"/>
                    </a:lnTo>
                    <a:lnTo>
                      <a:pt x="50" y="80"/>
                    </a:lnTo>
                    <a:lnTo>
                      <a:pt x="54" y="72"/>
                    </a:lnTo>
                    <a:lnTo>
                      <a:pt x="54" y="63"/>
                    </a:lnTo>
                    <a:lnTo>
                      <a:pt x="55" y="51"/>
                    </a:lnTo>
                    <a:lnTo>
                      <a:pt x="54" y="42"/>
                    </a:lnTo>
                    <a:lnTo>
                      <a:pt x="54" y="32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8" y="5"/>
                    </a:lnTo>
                    <a:lnTo>
                      <a:pt x="32" y="1"/>
                    </a:lnTo>
                    <a:lnTo>
                      <a:pt x="27" y="0"/>
                    </a:lnTo>
                    <a:lnTo>
                      <a:pt x="23" y="1"/>
                    </a:lnTo>
                    <a:lnTo>
                      <a:pt x="17" y="5"/>
                    </a:lnTo>
                    <a:lnTo>
                      <a:pt x="13" y="9"/>
                    </a:lnTo>
                    <a:lnTo>
                      <a:pt x="7" y="15"/>
                    </a:lnTo>
                    <a:lnTo>
                      <a:pt x="6" y="23"/>
                    </a:lnTo>
                    <a:lnTo>
                      <a:pt x="2" y="32"/>
                    </a:lnTo>
                    <a:lnTo>
                      <a:pt x="2" y="42"/>
                    </a:lnTo>
                    <a:lnTo>
                      <a:pt x="0" y="51"/>
                    </a:lnTo>
                    <a:lnTo>
                      <a:pt x="2" y="63"/>
                    </a:lnTo>
                    <a:lnTo>
                      <a:pt x="2" y="72"/>
                    </a:lnTo>
                    <a:lnTo>
                      <a:pt x="6" y="80"/>
                    </a:lnTo>
                    <a:lnTo>
                      <a:pt x="7" y="88"/>
                    </a:lnTo>
                    <a:lnTo>
                      <a:pt x="13" y="96"/>
                    </a:lnTo>
                    <a:lnTo>
                      <a:pt x="17" y="99"/>
                    </a:lnTo>
                    <a:lnTo>
                      <a:pt x="23" y="103"/>
                    </a:lnTo>
                    <a:lnTo>
                      <a:pt x="27" y="10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3" name="Freeform 1322"/>
              <p:cNvSpPr>
                <a:spLocks/>
              </p:cNvSpPr>
              <p:nvPr/>
            </p:nvSpPr>
            <p:spPr bwMode="auto">
              <a:xfrm>
                <a:off x="1284" y="1200"/>
                <a:ext cx="54" cy="102"/>
              </a:xfrm>
              <a:custGeom>
                <a:avLst/>
                <a:gdLst/>
                <a:ahLst/>
                <a:cxnLst>
                  <a:cxn ang="0">
                    <a:pos x="27" y="102"/>
                  </a:cxn>
                  <a:cxn ang="0">
                    <a:pos x="33" y="102"/>
                  </a:cxn>
                  <a:cxn ang="0">
                    <a:pos x="39" y="98"/>
                  </a:cxn>
                  <a:cxn ang="0">
                    <a:pos x="43" y="94"/>
                  </a:cxn>
                  <a:cxn ang="0">
                    <a:pos x="46" y="87"/>
                  </a:cxn>
                  <a:cxn ang="0">
                    <a:pos x="50" y="79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0"/>
                  </a:cxn>
                  <a:cxn ang="0">
                    <a:pos x="54" y="41"/>
                  </a:cxn>
                  <a:cxn ang="0">
                    <a:pos x="52" y="31"/>
                  </a:cxn>
                  <a:cxn ang="0">
                    <a:pos x="50" y="21"/>
                  </a:cxn>
                  <a:cxn ang="0">
                    <a:pos x="46" y="14"/>
                  </a:cxn>
                  <a:cxn ang="0">
                    <a:pos x="43" y="8"/>
                  </a:cxn>
                  <a:cxn ang="0">
                    <a:pos x="39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8" y="14"/>
                  </a:cxn>
                  <a:cxn ang="0">
                    <a:pos x="4" y="21"/>
                  </a:cxn>
                  <a:cxn ang="0">
                    <a:pos x="2" y="31"/>
                  </a:cxn>
                  <a:cxn ang="0">
                    <a:pos x="0" y="41"/>
                  </a:cxn>
                  <a:cxn ang="0">
                    <a:pos x="0" y="50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79"/>
                  </a:cxn>
                  <a:cxn ang="0">
                    <a:pos x="8" y="87"/>
                  </a:cxn>
                  <a:cxn ang="0">
                    <a:pos x="12" y="94"/>
                  </a:cxn>
                  <a:cxn ang="0">
                    <a:pos x="16" y="98"/>
                  </a:cxn>
                  <a:cxn ang="0">
                    <a:pos x="22" y="102"/>
                  </a:cxn>
                  <a:cxn ang="0">
                    <a:pos x="27" y="102"/>
                  </a:cxn>
                </a:cxnLst>
                <a:rect l="0" t="0" r="r" b="b"/>
                <a:pathLst>
                  <a:path w="54" h="102">
                    <a:moveTo>
                      <a:pt x="27" y="102"/>
                    </a:moveTo>
                    <a:lnTo>
                      <a:pt x="33" y="102"/>
                    </a:lnTo>
                    <a:lnTo>
                      <a:pt x="39" y="98"/>
                    </a:lnTo>
                    <a:lnTo>
                      <a:pt x="43" y="94"/>
                    </a:lnTo>
                    <a:lnTo>
                      <a:pt x="46" y="87"/>
                    </a:lnTo>
                    <a:lnTo>
                      <a:pt x="50" y="79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0"/>
                    </a:lnTo>
                    <a:lnTo>
                      <a:pt x="54" y="41"/>
                    </a:lnTo>
                    <a:lnTo>
                      <a:pt x="52" y="31"/>
                    </a:lnTo>
                    <a:lnTo>
                      <a:pt x="50" y="21"/>
                    </a:lnTo>
                    <a:lnTo>
                      <a:pt x="46" y="14"/>
                    </a:lnTo>
                    <a:lnTo>
                      <a:pt x="43" y="8"/>
                    </a:lnTo>
                    <a:lnTo>
                      <a:pt x="39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8" y="14"/>
                    </a:lnTo>
                    <a:lnTo>
                      <a:pt x="4" y="21"/>
                    </a:lnTo>
                    <a:lnTo>
                      <a:pt x="2" y="31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79"/>
                    </a:lnTo>
                    <a:lnTo>
                      <a:pt x="8" y="87"/>
                    </a:lnTo>
                    <a:lnTo>
                      <a:pt x="12" y="94"/>
                    </a:lnTo>
                    <a:lnTo>
                      <a:pt x="16" y="98"/>
                    </a:lnTo>
                    <a:lnTo>
                      <a:pt x="22" y="102"/>
                    </a:lnTo>
                    <a:lnTo>
                      <a:pt x="27" y="102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4" name="Freeform 1323"/>
              <p:cNvSpPr>
                <a:spLocks/>
              </p:cNvSpPr>
              <p:nvPr/>
            </p:nvSpPr>
            <p:spPr bwMode="auto">
              <a:xfrm>
                <a:off x="1284" y="1200"/>
                <a:ext cx="54" cy="102"/>
              </a:xfrm>
              <a:custGeom>
                <a:avLst/>
                <a:gdLst/>
                <a:ahLst/>
                <a:cxnLst>
                  <a:cxn ang="0">
                    <a:pos x="27" y="102"/>
                  </a:cxn>
                  <a:cxn ang="0">
                    <a:pos x="33" y="102"/>
                  </a:cxn>
                  <a:cxn ang="0">
                    <a:pos x="39" y="98"/>
                  </a:cxn>
                  <a:cxn ang="0">
                    <a:pos x="43" y="94"/>
                  </a:cxn>
                  <a:cxn ang="0">
                    <a:pos x="46" y="87"/>
                  </a:cxn>
                  <a:cxn ang="0">
                    <a:pos x="50" y="79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4" y="50"/>
                  </a:cxn>
                  <a:cxn ang="0">
                    <a:pos x="54" y="41"/>
                  </a:cxn>
                  <a:cxn ang="0">
                    <a:pos x="52" y="31"/>
                  </a:cxn>
                  <a:cxn ang="0">
                    <a:pos x="50" y="21"/>
                  </a:cxn>
                  <a:cxn ang="0">
                    <a:pos x="46" y="14"/>
                  </a:cxn>
                  <a:cxn ang="0">
                    <a:pos x="43" y="8"/>
                  </a:cxn>
                  <a:cxn ang="0">
                    <a:pos x="39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2" y="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8" y="14"/>
                  </a:cxn>
                  <a:cxn ang="0">
                    <a:pos x="4" y="21"/>
                  </a:cxn>
                  <a:cxn ang="0">
                    <a:pos x="2" y="31"/>
                  </a:cxn>
                  <a:cxn ang="0">
                    <a:pos x="0" y="41"/>
                  </a:cxn>
                  <a:cxn ang="0">
                    <a:pos x="0" y="50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79"/>
                  </a:cxn>
                  <a:cxn ang="0">
                    <a:pos x="8" y="87"/>
                  </a:cxn>
                  <a:cxn ang="0">
                    <a:pos x="12" y="94"/>
                  </a:cxn>
                  <a:cxn ang="0">
                    <a:pos x="16" y="98"/>
                  </a:cxn>
                  <a:cxn ang="0">
                    <a:pos x="22" y="102"/>
                  </a:cxn>
                  <a:cxn ang="0">
                    <a:pos x="27" y="102"/>
                  </a:cxn>
                </a:cxnLst>
                <a:rect l="0" t="0" r="r" b="b"/>
                <a:pathLst>
                  <a:path w="54" h="102">
                    <a:moveTo>
                      <a:pt x="27" y="102"/>
                    </a:moveTo>
                    <a:lnTo>
                      <a:pt x="33" y="102"/>
                    </a:lnTo>
                    <a:lnTo>
                      <a:pt x="39" y="98"/>
                    </a:lnTo>
                    <a:lnTo>
                      <a:pt x="43" y="94"/>
                    </a:lnTo>
                    <a:lnTo>
                      <a:pt x="46" y="87"/>
                    </a:lnTo>
                    <a:lnTo>
                      <a:pt x="50" y="79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4" y="50"/>
                    </a:lnTo>
                    <a:lnTo>
                      <a:pt x="54" y="41"/>
                    </a:lnTo>
                    <a:lnTo>
                      <a:pt x="52" y="31"/>
                    </a:lnTo>
                    <a:lnTo>
                      <a:pt x="50" y="21"/>
                    </a:lnTo>
                    <a:lnTo>
                      <a:pt x="46" y="14"/>
                    </a:lnTo>
                    <a:lnTo>
                      <a:pt x="43" y="8"/>
                    </a:lnTo>
                    <a:lnTo>
                      <a:pt x="39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2" y="8"/>
                    </a:lnTo>
                    <a:lnTo>
                      <a:pt x="8" y="14"/>
                    </a:lnTo>
                    <a:lnTo>
                      <a:pt x="4" y="21"/>
                    </a:lnTo>
                    <a:lnTo>
                      <a:pt x="2" y="31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79"/>
                    </a:lnTo>
                    <a:lnTo>
                      <a:pt x="8" y="87"/>
                    </a:lnTo>
                    <a:lnTo>
                      <a:pt x="12" y="94"/>
                    </a:lnTo>
                    <a:lnTo>
                      <a:pt x="16" y="98"/>
                    </a:lnTo>
                    <a:lnTo>
                      <a:pt x="22" y="102"/>
                    </a:lnTo>
                    <a:lnTo>
                      <a:pt x="27" y="10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5" name="Freeform 1324"/>
              <p:cNvSpPr>
                <a:spLocks/>
              </p:cNvSpPr>
              <p:nvPr/>
            </p:nvSpPr>
            <p:spPr bwMode="auto">
              <a:xfrm>
                <a:off x="1580" y="970"/>
                <a:ext cx="56" cy="102"/>
              </a:xfrm>
              <a:custGeom>
                <a:avLst/>
                <a:gdLst/>
                <a:ahLst/>
                <a:cxnLst>
                  <a:cxn ang="0">
                    <a:pos x="27" y="102"/>
                  </a:cxn>
                  <a:cxn ang="0">
                    <a:pos x="33" y="102"/>
                  </a:cxn>
                  <a:cxn ang="0">
                    <a:pos x="38" y="98"/>
                  </a:cxn>
                  <a:cxn ang="0">
                    <a:pos x="42" y="94"/>
                  </a:cxn>
                  <a:cxn ang="0">
                    <a:pos x="46" y="86"/>
                  </a:cxn>
                  <a:cxn ang="0">
                    <a:pos x="50" y="79"/>
                  </a:cxn>
                  <a:cxn ang="0">
                    <a:pos x="52" y="71"/>
                  </a:cxn>
                  <a:cxn ang="0">
                    <a:pos x="54" y="61"/>
                  </a:cxn>
                  <a:cxn ang="0">
                    <a:pos x="56" y="50"/>
                  </a:cxn>
                  <a:cxn ang="0">
                    <a:pos x="54" y="40"/>
                  </a:cxn>
                  <a:cxn ang="0">
                    <a:pos x="52" y="31"/>
                  </a:cxn>
                  <a:cxn ang="0">
                    <a:pos x="50" y="21"/>
                  </a:cxn>
                  <a:cxn ang="0">
                    <a:pos x="46" y="13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1" y="8"/>
                  </a:cxn>
                  <a:cxn ang="0">
                    <a:pos x="8" y="13"/>
                  </a:cxn>
                  <a:cxn ang="0">
                    <a:pos x="6" y="21"/>
                  </a:cxn>
                  <a:cxn ang="0">
                    <a:pos x="2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6" y="79"/>
                  </a:cxn>
                  <a:cxn ang="0">
                    <a:pos x="8" y="86"/>
                  </a:cxn>
                  <a:cxn ang="0">
                    <a:pos x="11" y="94"/>
                  </a:cxn>
                  <a:cxn ang="0">
                    <a:pos x="17" y="98"/>
                  </a:cxn>
                  <a:cxn ang="0">
                    <a:pos x="23" y="102"/>
                  </a:cxn>
                  <a:cxn ang="0">
                    <a:pos x="27" y="102"/>
                  </a:cxn>
                </a:cxnLst>
                <a:rect l="0" t="0" r="r" b="b"/>
                <a:pathLst>
                  <a:path w="56" h="102">
                    <a:moveTo>
                      <a:pt x="27" y="102"/>
                    </a:moveTo>
                    <a:lnTo>
                      <a:pt x="33" y="102"/>
                    </a:lnTo>
                    <a:lnTo>
                      <a:pt x="38" y="98"/>
                    </a:lnTo>
                    <a:lnTo>
                      <a:pt x="42" y="94"/>
                    </a:lnTo>
                    <a:lnTo>
                      <a:pt x="46" y="86"/>
                    </a:lnTo>
                    <a:lnTo>
                      <a:pt x="50" y="79"/>
                    </a:lnTo>
                    <a:lnTo>
                      <a:pt x="52" y="71"/>
                    </a:lnTo>
                    <a:lnTo>
                      <a:pt x="54" y="61"/>
                    </a:lnTo>
                    <a:lnTo>
                      <a:pt x="56" y="50"/>
                    </a:lnTo>
                    <a:lnTo>
                      <a:pt x="54" y="40"/>
                    </a:lnTo>
                    <a:lnTo>
                      <a:pt x="52" y="31"/>
                    </a:lnTo>
                    <a:lnTo>
                      <a:pt x="50" y="21"/>
                    </a:lnTo>
                    <a:lnTo>
                      <a:pt x="46" y="13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8" y="13"/>
                    </a:lnTo>
                    <a:lnTo>
                      <a:pt x="6" y="21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6" y="79"/>
                    </a:lnTo>
                    <a:lnTo>
                      <a:pt x="8" y="86"/>
                    </a:lnTo>
                    <a:lnTo>
                      <a:pt x="11" y="94"/>
                    </a:lnTo>
                    <a:lnTo>
                      <a:pt x="17" y="98"/>
                    </a:lnTo>
                    <a:lnTo>
                      <a:pt x="23" y="102"/>
                    </a:lnTo>
                    <a:lnTo>
                      <a:pt x="27" y="102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6" name="Freeform 1325"/>
              <p:cNvSpPr>
                <a:spLocks/>
              </p:cNvSpPr>
              <p:nvPr/>
            </p:nvSpPr>
            <p:spPr bwMode="auto">
              <a:xfrm>
                <a:off x="1580" y="970"/>
                <a:ext cx="56" cy="102"/>
              </a:xfrm>
              <a:custGeom>
                <a:avLst/>
                <a:gdLst/>
                <a:ahLst/>
                <a:cxnLst>
                  <a:cxn ang="0">
                    <a:pos x="27" y="102"/>
                  </a:cxn>
                  <a:cxn ang="0">
                    <a:pos x="33" y="102"/>
                  </a:cxn>
                  <a:cxn ang="0">
                    <a:pos x="38" y="98"/>
                  </a:cxn>
                  <a:cxn ang="0">
                    <a:pos x="42" y="94"/>
                  </a:cxn>
                  <a:cxn ang="0">
                    <a:pos x="46" y="86"/>
                  </a:cxn>
                  <a:cxn ang="0">
                    <a:pos x="50" y="79"/>
                  </a:cxn>
                  <a:cxn ang="0">
                    <a:pos x="52" y="71"/>
                  </a:cxn>
                  <a:cxn ang="0">
                    <a:pos x="54" y="61"/>
                  </a:cxn>
                  <a:cxn ang="0">
                    <a:pos x="56" y="50"/>
                  </a:cxn>
                  <a:cxn ang="0">
                    <a:pos x="54" y="40"/>
                  </a:cxn>
                  <a:cxn ang="0">
                    <a:pos x="52" y="31"/>
                  </a:cxn>
                  <a:cxn ang="0">
                    <a:pos x="50" y="21"/>
                  </a:cxn>
                  <a:cxn ang="0">
                    <a:pos x="46" y="13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1" y="8"/>
                  </a:cxn>
                  <a:cxn ang="0">
                    <a:pos x="8" y="13"/>
                  </a:cxn>
                  <a:cxn ang="0">
                    <a:pos x="6" y="21"/>
                  </a:cxn>
                  <a:cxn ang="0">
                    <a:pos x="2" y="31"/>
                  </a:cxn>
                  <a:cxn ang="0">
                    <a:pos x="0" y="40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6" y="79"/>
                  </a:cxn>
                  <a:cxn ang="0">
                    <a:pos x="8" y="86"/>
                  </a:cxn>
                  <a:cxn ang="0">
                    <a:pos x="11" y="94"/>
                  </a:cxn>
                  <a:cxn ang="0">
                    <a:pos x="17" y="98"/>
                  </a:cxn>
                  <a:cxn ang="0">
                    <a:pos x="23" y="102"/>
                  </a:cxn>
                  <a:cxn ang="0">
                    <a:pos x="27" y="102"/>
                  </a:cxn>
                </a:cxnLst>
                <a:rect l="0" t="0" r="r" b="b"/>
                <a:pathLst>
                  <a:path w="56" h="102">
                    <a:moveTo>
                      <a:pt x="27" y="102"/>
                    </a:moveTo>
                    <a:lnTo>
                      <a:pt x="33" y="102"/>
                    </a:lnTo>
                    <a:lnTo>
                      <a:pt x="38" y="98"/>
                    </a:lnTo>
                    <a:lnTo>
                      <a:pt x="42" y="94"/>
                    </a:lnTo>
                    <a:lnTo>
                      <a:pt x="46" y="86"/>
                    </a:lnTo>
                    <a:lnTo>
                      <a:pt x="50" y="79"/>
                    </a:lnTo>
                    <a:lnTo>
                      <a:pt x="52" y="71"/>
                    </a:lnTo>
                    <a:lnTo>
                      <a:pt x="54" y="61"/>
                    </a:lnTo>
                    <a:lnTo>
                      <a:pt x="56" y="50"/>
                    </a:lnTo>
                    <a:lnTo>
                      <a:pt x="54" y="40"/>
                    </a:lnTo>
                    <a:lnTo>
                      <a:pt x="52" y="31"/>
                    </a:lnTo>
                    <a:lnTo>
                      <a:pt x="50" y="21"/>
                    </a:lnTo>
                    <a:lnTo>
                      <a:pt x="46" y="13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8" y="13"/>
                    </a:lnTo>
                    <a:lnTo>
                      <a:pt x="6" y="21"/>
                    </a:lnTo>
                    <a:lnTo>
                      <a:pt x="2" y="31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6" y="79"/>
                    </a:lnTo>
                    <a:lnTo>
                      <a:pt x="8" y="86"/>
                    </a:lnTo>
                    <a:lnTo>
                      <a:pt x="11" y="94"/>
                    </a:lnTo>
                    <a:lnTo>
                      <a:pt x="17" y="98"/>
                    </a:lnTo>
                    <a:lnTo>
                      <a:pt x="23" y="102"/>
                    </a:lnTo>
                    <a:lnTo>
                      <a:pt x="27" y="102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7" name="Freeform 1326"/>
              <p:cNvSpPr>
                <a:spLocks/>
              </p:cNvSpPr>
              <p:nvPr/>
            </p:nvSpPr>
            <p:spPr bwMode="auto">
              <a:xfrm>
                <a:off x="1048" y="2672"/>
                <a:ext cx="56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9" y="100"/>
                  </a:cxn>
                  <a:cxn ang="0">
                    <a:pos x="43" y="94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6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50" y="23"/>
                  </a:cxn>
                  <a:cxn ang="0">
                    <a:pos x="46" y="16"/>
                  </a:cxn>
                  <a:cxn ang="0">
                    <a:pos x="43" y="10"/>
                  </a:cxn>
                  <a:cxn ang="0">
                    <a:pos x="39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8" y="4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3"/>
                  </a:cxn>
                  <a:cxn ang="0">
                    <a:pos x="2" y="33"/>
                  </a:cxn>
                  <a:cxn ang="0">
                    <a:pos x="2" y="43"/>
                  </a:cxn>
                  <a:cxn ang="0">
                    <a:pos x="0" y="52"/>
                  </a:cxn>
                  <a:cxn ang="0">
                    <a:pos x="2" y="62"/>
                  </a:cxn>
                  <a:cxn ang="0">
                    <a:pos x="2" y="71"/>
                  </a:cxn>
                  <a:cxn ang="0">
                    <a:pos x="6" y="81"/>
                  </a:cxn>
                  <a:cxn ang="0">
                    <a:pos x="8" y="89"/>
                  </a:cxn>
                  <a:cxn ang="0">
                    <a:pos x="12" y="94"/>
                  </a:cxn>
                  <a:cxn ang="0">
                    <a:pos x="18" y="100"/>
                  </a:cxn>
                  <a:cxn ang="0">
                    <a:pos x="23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6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9" y="100"/>
                    </a:lnTo>
                    <a:lnTo>
                      <a:pt x="43" y="94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6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6"/>
                    </a:lnTo>
                    <a:lnTo>
                      <a:pt x="43" y="10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6" y="23"/>
                    </a:lnTo>
                    <a:lnTo>
                      <a:pt x="2" y="33"/>
                    </a:lnTo>
                    <a:lnTo>
                      <a:pt x="2" y="43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2" y="71"/>
                    </a:lnTo>
                    <a:lnTo>
                      <a:pt x="6" y="81"/>
                    </a:lnTo>
                    <a:lnTo>
                      <a:pt x="8" y="89"/>
                    </a:lnTo>
                    <a:lnTo>
                      <a:pt x="12" y="94"/>
                    </a:lnTo>
                    <a:lnTo>
                      <a:pt x="18" y="100"/>
                    </a:lnTo>
                    <a:lnTo>
                      <a:pt x="23" y="102"/>
                    </a:lnTo>
                    <a:lnTo>
                      <a:pt x="27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8" name="Freeform 1327"/>
              <p:cNvSpPr>
                <a:spLocks/>
              </p:cNvSpPr>
              <p:nvPr/>
            </p:nvSpPr>
            <p:spPr bwMode="auto">
              <a:xfrm>
                <a:off x="1048" y="2672"/>
                <a:ext cx="56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9" y="100"/>
                  </a:cxn>
                  <a:cxn ang="0">
                    <a:pos x="43" y="94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4" y="62"/>
                  </a:cxn>
                  <a:cxn ang="0">
                    <a:pos x="56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50" y="23"/>
                  </a:cxn>
                  <a:cxn ang="0">
                    <a:pos x="46" y="16"/>
                  </a:cxn>
                  <a:cxn ang="0">
                    <a:pos x="43" y="10"/>
                  </a:cxn>
                  <a:cxn ang="0">
                    <a:pos x="39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3" y="2"/>
                  </a:cxn>
                  <a:cxn ang="0">
                    <a:pos x="18" y="4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6" y="23"/>
                  </a:cxn>
                  <a:cxn ang="0">
                    <a:pos x="2" y="33"/>
                  </a:cxn>
                  <a:cxn ang="0">
                    <a:pos x="2" y="43"/>
                  </a:cxn>
                  <a:cxn ang="0">
                    <a:pos x="0" y="52"/>
                  </a:cxn>
                  <a:cxn ang="0">
                    <a:pos x="2" y="62"/>
                  </a:cxn>
                  <a:cxn ang="0">
                    <a:pos x="2" y="71"/>
                  </a:cxn>
                  <a:cxn ang="0">
                    <a:pos x="6" y="81"/>
                  </a:cxn>
                  <a:cxn ang="0">
                    <a:pos x="8" y="89"/>
                  </a:cxn>
                  <a:cxn ang="0">
                    <a:pos x="12" y="94"/>
                  </a:cxn>
                  <a:cxn ang="0">
                    <a:pos x="18" y="100"/>
                  </a:cxn>
                  <a:cxn ang="0">
                    <a:pos x="23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6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9" y="100"/>
                    </a:lnTo>
                    <a:lnTo>
                      <a:pt x="43" y="94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4" y="62"/>
                    </a:lnTo>
                    <a:lnTo>
                      <a:pt x="56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50" y="23"/>
                    </a:lnTo>
                    <a:lnTo>
                      <a:pt x="46" y="16"/>
                    </a:lnTo>
                    <a:lnTo>
                      <a:pt x="43" y="10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6" y="23"/>
                    </a:lnTo>
                    <a:lnTo>
                      <a:pt x="2" y="33"/>
                    </a:lnTo>
                    <a:lnTo>
                      <a:pt x="2" y="43"/>
                    </a:lnTo>
                    <a:lnTo>
                      <a:pt x="0" y="52"/>
                    </a:lnTo>
                    <a:lnTo>
                      <a:pt x="2" y="62"/>
                    </a:lnTo>
                    <a:lnTo>
                      <a:pt x="2" y="71"/>
                    </a:lnTo>
                    <a:lnTo>
                      <a:pt x="6" y="81"/>
                    </a:lnTo>
                    <a:lnTo>
                      <a:pt x="8" y="89"/>
                    </a:lnTo>
                    <a:lnTo>
                      <a:pt x="12" y="94"/>
                    </a:lnTo>
                    <a:lnTo>
                      <a:pt x="18" y="100"/>
                    </a:lnTo>
                    <a:lnTo>
                      <a:pt x="23" y="102"/>
                    </a:lnTo>
                    <a:lnTo>
                      <a:pt x="27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59" name="Freeform 1328"/>
              <p:cNvSpPr>
                <a:spLocks/>
              </p:cNvSpPr>
              <p:nvPr/>
            </p:nvSpPr>
            <p:spPr bwMode="auto">
              <a:xfrm>
                <a:off x="1110" y="1529"/>
                <a:ext cx="54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2" y="101"/>
                  </a:cxn>
                  <a:cxn ang="0">
                    <a:pos x="38" y="99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0"/>
                  </a:cxn>
                  <a:cxn ang="0">
                    <a:pos x="52" y="71"/>
                  </a:cxn>
                  <a:cxn ang="0">
                    <a:pos x="54" y="61"/>
                  </a:cxn>
                  <a:cxn ang="0">
                    <a:pos x="54" y="51"/>
                  </a:cxn>
                  <a:cxn ang="0">
                    <a:pos x="54" y="42"/>
                  </a:cxn>
                  <a:cxn ang="0">
                    <a:pos x="52" y="32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8" y="3"/>
                  </a:cxn>
                  <a:cxn ang="0">
                    <a:pos x="32" y="1"/>
                  </a:cxn>
                  <a:cxn ang="0">
                    <a:pos x="27" y="0"/>
                  </a:cxn>
                  <a:cxn ang="0">
                    <a:pos x="21" y="1"/>
                  </a:cxn>
                  <a:cxn ang="0">
                    <a:pos x="17" y="3"/>
                  </a:cxn>
                  <a:cxn ang="0">
                    <a:pos x="11" y="9"/>
                  </a:cxn>
                  <a:cxn ang="0">
                    <a:pos x="7" y="15"/>
                  </a:cxn>
                  <a:cxn ang="0">
                    <a:pos x="4" y="23"/>
                  </a:cxn>
                  <a:cxn ang="0">
                    <a:pos x="2" y="32"/>
                  </a:cxn>
                  <a:cxn ang="0">
                    <a:pos x="0" y="42"/>
                  </a:cxn>
                  <a:cxn ang="0">
                    <a:pos x="0" y="51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4" y="80"/>
                  </a:cxn>
                  <a:cxn ang="0">
                    <a:pos x="7" y="88"/>
                  </a:cxn>
                  <a:cxn ang="0">
                    <a:pos x="11" y="94"/>
                  </a:cxn>
                  <a:cxn ang="0">
                    <a:pos x="17" y="99"/>
                  </a:cxn>
                  <a:cxn ang="0">
                    <a:pos x="21" y="101"/>
                  </a:cxn>
                  <a:cxn ang="0">
                    <a:pos x="27" y="103"/>
                  </a:cxn>
                </a:cxnLst>
                <a:rect l="0" t="0" r="r" b="b"/>
                <a:pathLst>
                  <a:path w="54" h="103">
                    <a:moveTo>
                      <a:pt x="27" y="103"/>
                    </a:moveTo>
                    <a:lnTo>
                      <a:pt x="32" y="101"/>
                    </a:lnTo>
                    <a:lnTo>
                      <a:pt x="38" y="99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0"/>
                    </a:lnTo>
                    <a:lnTo>
                      <a:pt x="52" y="71"/>
                    </a:lnTo>
                    <a:lnTo>
                      <a:pt x="54" y="61"/>
                    </a:lnTo>
                    <a:lnTo>
                      <a:pt x="54" y="51"/>
                    </a:lnTo>
                    <a:lnTo>
                      <a:pt x="54" y="42"/>
                    </a:lnTo>
                    <a:lnTo>
                      <a:pt x="52" y="32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8" y="3"/>
                    </a:lnTo>
                    <a:lnTo>
                      <a:pt x="32" y="1"/>
                    </a:lnTo>
                    <a:lnTo>
                      <a:pt x="27" y="0"/>
                    </a:lnTo>
                    <a:lnTo>
                      <a:pt x="21" y="1"/>
                    </a:lnTo>
                    <a:lnTo>
                      <a:pt x="17" y="3"/>
                    </a:lnTo>
                    <a:lnTo>
                      <a:pt x="11" y="9"/>
                    </a:lnTo>
                    <a:lnTo>
                      <a:pt x="7" y="15"/>
                    </a:lnTo>
                    <a:lnTo>
                      <a:pt x="4" y="23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4" y="80"/>
                    </a:lnTo>
                    <a:lnTo>
                      <a:pt x="7" y="88"/>
                    </a:lnTo>
                    <a:lnTo>
                      <a:pt x="11" y="94"/>
                    </a:lnTo>
                    <a:lnTo>
                      <a:pt x="17" y="99"/>
                    </a:lnTo>
                    <a:lnTo>
                      <a:pt x="21" y="101"/>
                    </a:lnTo>
                    <a:lnTo>
                      <a:pt x="27" y="103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0" name="Freeform 1329"/>
              <p:cNvSpPr>
                <a:spLocks/>
              </p:cNvSpPr>
              <p:nvPr/>
            </p:nvSpPr>
            <p:spPr bwMode="auto">
              <a:xfrm>
                <a:off x="1110" y="1529"/>
                <a:ext cx="54" cy="103"/>
              </a:xfrm>
              <a:custGeom>
                <a:avLst/>
                <a:gdLst/>
                <a:ahLst/>
                <a:cxnLst>
                  <a:cxn ang="0">
                    <a:pos x="27" y="103"/>
                  </a:cxn>
                  <a:cxn ang="0">
                    <a:pos x="32" y="101"/>
                  </a:cxn>
                  <a:cxn ang="0">
                    <a:pos x="38" y="99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0"/>
                  </a:cxn>
                  <a:cxn ang="0">
                    <a:pos x="52" y="71"/>
                  </a:cxn>
                  <a:cxn ang="0">
                    <a:pos x="54" y="61"/>
                  </a:cxn>
                  <a:cxn ang="0">
                    <a:pos x="54" y="51"/>
                  </a:cxn>
                  <a:cxn ang="0">
                    <a:pos x="54" y="42"/>
                  </a:cxn>
                  <a:cxn ang="0">
                    <a:pos x="52" y="32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9"/>
                  </a:cxn>
                  <a:cxn ang="0">
                    <a:pos x="38" y="3"/>
                  </a:cxn>
                  <a:cxn ang="0">
                    <a:pos x="32" y="1"/>
                  </a:cxn>
                  <a:cxn ang="0">
                    <a:pos x="27" y="0"/>
                  </a:cxn>
                  <a:cxn ang="0">
                    <a:pos x="21" y="1"/>
                  </a:cxn>
                  <a:cxn ang="0">
                    <a:pos x="17" y="3"/>
                  </a:cxn>
                  <a:cxn ang="0">
                    <a:pos x="11" y="9"/>
                  </a:cxn>
                  <a:cxn ang="0">
                    <a:pos x="7" y="15"/>
                  </a:cxn>
                  <a:cxn ang="0">
                    <a:pos x="4" y="23"/>
                  </a:cxn>
                  <a:cxn ang="0">
                    <a:pos x="2" y="32"/>
                  </a:cxn>
                  <a:cxn ang="0">
                    <a:pos x="0" y="42"/>
                  </a:cxn>
                  <a:cxn ang="0">
                    <a:pos x="0" y="51"/>
                  </a:cxn>
                  <a:cxn ang="0">
                    <a:pos x="0" y="61"/>
                  </a:cxn>
                  <a:cxn ang="0">
                    <a:pos x="2" y="71"/>
                  </a:cxn>
                  <a:cxn ang="0">
                    <a:pos x="4" y="80"/>
                  </a:cxn>
                  <a:cxn ang="0">
                    <a:pos x="7" y="88"/>
                  </a:cxn>
                  <a:cxn ang="0">
                    <a:pos x="11" y="94"/>
                  </a:cxn>
                  <a:cxn ang="0">
                    <a:pos x="17" y="99"/>
                  </a:cxn>
                  <a:cxn ang="0">
                    <a:pos x="21" y="101"/>
                  </a:cxn>
                  <a:cxn ang="0">
                    <a:pos x="27" y="103"/>
                  </a:cxn>
                </a:cxnLst>
                <a:rect l="0" t="0" r="r" b="b"/>
                <a:pathLst>
                  <a:path w="54" h="103">
                    <a:moveTo>
                      <a:pt x="27" y="103"/>
                    </a:moveTo>
                    <a:lnTo>
                      <a:pt x="32" y="101"/>
                    </a:lnTo>
                    <a:lnTo>
                      <a:pt x="38" y="99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0"/>
                    </a:lnTo>
                    <a:lnTo>
                      <a:pt x="52" y="71"/>
                    </a:lnTo>
                    <a:lnTo>
                      <a:pt x="54" y="61"/>
                    </a:lnTo>
                    <a:lnTo>
                      <a:pt x="54" y="51"/>
                    </a:lnTo>
                    <a:lnTo>
                      <a:pt x="54" y="42"/>
                    </a:lnTo>
                    <a:lnTo>
                      <a:pt x="52" y="32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9"/>
                    </a:lnTo>
                    <a:lnTo>
                      <a:pt x="38" y="3"/>
                    </a:lnTo>
                    <a:lnTo>
                      <a:pt x="32" y="1"/>
                    </a:lnTo>
                    <a:lnTo>
                      <a:pt x="27" y="0"/>
                    </a:lnTo>
                    <a:lnTo>
                      <a:pt x="21" y="1"/>
                    </a:lnTo>
                    <a:lnTo>
                      <a:pt x="17" y="3"/>
                    </a:lnTo>
                    <a:lnTo>
                      <a:pt x="11" y="9"/>
                    </a:lnTo>
                    <a:lnTo>
                      <a:pt x="7" y="15"/>
                    </a:lnTo>
                    <a:lnTo>
                      <a:pt x="4" y="23"/>
                    </a:lnTo>
                    <a:lnTo>
                      <a:pt x="2" y="32"/>
                    </a:lnTo>
                    <a:lnTo>
                      <a:pt x="0" y="42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2" y="71"/>
                    </a:lnTo>
                    <a:lnTo>
                      <a:pt x="4" y="80"/>
                    </a:lnTo>
                    <a:lnTo>
                      <a:pt x="7" y="88"/>
                    </a:lnTo>
                    <a:lnTo>
                      <a:pt x="11" y="94"/>
                    </a:lnTo>
                    <a:lnTo>
                      <a:pt x="17" y="99"/>
                    </a:lnTo>
                    <a:lnTo>
                      <a:pt x="21" y="101"/>
                    </a:lnTo>
                    <a:lnTo>
                      <a:pt x="27" y="10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1" name="Freeform 1330"/>
              <p:cNvSpPr>
                <a:spLocks/>
              </p:cNvSpPr>
              <p:nvPr/>
            </p:nvSpPr>
            <p:spPr bwMode="auto">
              <a:xfrm>
                <a:off x="4437" y="805"/>
                <a:ext cx="56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9" y="98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1"/>
                  </a:cxn>
                  <a:cxn ang="0">
                    <a:pos x="54" y="71"/>
                  </a:cxn>
                  <a:cxn ang="0">
                    <a:pos x="54" y="61"/>
                  </a:cxn>
                  <a:cxn ang="0">
                    <a:pos x="56" y="52"/>
                  </a:cxn>
                  <a:cxn ang="0">
                    <a:pos x="54" y="40"/>
                  </a:cxn>
                  <a:cxn ang="0">
                    <a:pos x="54" y="31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8"/>
                  </a:cxn>
                  <a:cxn ang="0">
                    <a:pos x="39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4" y="8"/>
                  </a:cxn>
                  <a:cxn ang="0">
                    <a:pos x="8" y="15"/>
                  </a:cxn>
                  <a:cxn ang="0">
                    <a:pos x="6" y="23"/>
                  </a:cxn>
                  <a:cxn ang="0">
                    <a:pos x="2" y="31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2" y="61"/>
                  </a:cxn>
                  <a:cxn ang="0">
                    <a:pos x="2" y="71"/>
                  </a:cxn>
                  <a:cxn ang="0">
                    <a:pos x="6" y="81"/>
                  </a:cxn>
                  <a:cxn ang="0">
                    <a:pos x="8" y="88"/>
                  </a:cxn>
                  <a:cxn ang="0">
                    <a:pos x="14" y="94"/>
                  </a:cxn>
                  <a:cxn ang="0">
                    <a:pos x="17" y="98"/>
                  </a:cxn>
                  <a:cxn ang="0">
                    <a:pos x="23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6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9" y="98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1"/>
                    </a:lnTo>
                    <a:lnTo>
                      <a:pt x="54" y="71"/>
                    </a:lnTo>
                    <a:lnTo>
                      <a:pt x="54" y="61"/>
                    </a:lnTo>
                    <a:lnTo>
                      <a:pt x="56" y="52"/>
                    </a:lnTo>
                    <a:lnTo>
                      <a:pt x="54" y="40"/>
                    </a:lnTo>
                    <a:lnTo>
                      <a:pt x="54" y="31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9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4" y="8"/>
                    </a:lnTo>
                    <a:lnTo>
                      <a:pt x="8" y="15"/>
                    </a:lnTo>
                    <a:lnTo>
                      <a:pt x="6" y="23"/>
                    </a:lnTo>
                    <a:lnTo>
                      <a:pt x="2" y="31"/>
                    </a:lnTo>
                    <a:lnTo>
                      <a:pt x="2" y="40"/>
                    </a:lnTo>
                    <a:lnTo>
                      <a:pt x="0" y="52"/>
                    </a:lnTo>
                    <a:lnTo>
                      <a:pt x="2" y="61"/>
                    </a:lnTo>
                    <a:lnTo>
                      <a:pt x="2" y="71"/>
                    </a:lnTo>
                    <a:lnTo>
                      <a:pt x="6" y="81"/>
                    </a:lnTo>
                    <a:lnTo>
                      <a:pt x="8" y="88"/>
                    </a:lnTo>
                    <a:lnTo>
                      <a:pt x="14" y="94"/>
                    </a:lnTo>
                    <a:lnTo>
                      <a:pt x="17" y="98"/>
                    </a:lnTo>
                    <a:lnTo>
                      <a:pt x="23" y="102"/>
                    </a:lnTo>
                    <a:lnTo>
                      <a:pt x="27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2" name="Freeform 1331"/>
              <p:cNvSpPr>
                <a:spLocks/>
              </p:cNvSpPr>
              <p:nvPr/>
            </p:nvSpPr>
            <p:spPr bwMode="auto">
              <a:xfrm>
                <a:off x="4437" y="805"/>
                <a:ext cx="56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2"/>
                  </a:cxn>
                  <a:cxn ang="0">
                    <a:pos x="39" y="98"/>
                  </a:cxn>
                  <a:cxn ang="0">
                    <a:pos x="42" y="94"/>
                  </a:cxn>
                  <a:cxn ang="0">
                    <a:pos x="46" y="88"/>
                  </a:cxn>
                  <a:cxn ang="0">
                    <a:pos x="50" y="81"/>
                  </a:cxn>
                  <a:cxn ang="0">
                    <a:pos x="54" y="71"/>
                  </a:cxn>
                  <a:cxn ang="0">
                    <a:pos x="54" y="61"/>
                  </a:cxn>
                  <a:cxn ang="0">
                    <a:pos x="56" y="52"/>
                  </a:cxn>
                  <a:cxn ang="0">
                    <a:pos x="54" y="40"/>
                  </a:cxn>
                  <a:cxn ang="0">
                    <a:pos x="54" y="31"/>
                  </a:cxn>
                  <a:cxn ang="0">
                    <a:pos x="50" y="23"/>
                  </a:cxn>
                  <a:cxn ang="0">
                    <a:pos x="46" y="15"/>
                  </a:cxn>
                  <a:cxn ang="0">
                    <a:pos x="42" y="8"/>
                  </a:cxn>
                  <a:cxn ang="0">
                    <a:pos x="39" y="4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3" y="0"/>
                  </a:cxn>
                  <a:cxn ang="0">
                    <a:pos x="17" y="4"/>
                  </a:cxn>
                  <a:cxn ang="0">
                    <a:pos x="14" y="8"/>
                  </a:cxn>
                  <a:cxn ang="0">
                    <a:pos x="8" y="15"/>
                  </a:cxn>
                  <a:cxn ang="0">
                    <a:pos x="6" y="23"/>
                  </a:cxn>
                  <a:cxn ang="0">
                    <a:pos x="2" y="31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2" y="61"/>
                  </a:cxn>
                  <a:cxn ang="0">
                    <a:pos x="2" y="71"/>
                  </a:cxn>
                  <a:cxn ang="0">
                    <a:pos x="6" y="81"/>
                  </a:cxn>
                  <a:cxn ang="0">
                    <a:pos x="8" y="88"/>
                  </a:cxn>
                  <a:cxn ang="0">
                    <a:pos x="14" y="94"/>
                  </a:cxn>
                  <a:cxn ang="0">
                    <a:pos x="17" y="98"/>
                  </a:cxn>
                  <a:cxn ang="0">
                    <a:pos x="23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6" h="104">
                    <a:moveTo>
                      <a:pt x="27" y="104"/>
                    </a:moveTo>
                    <a:lnTo>
                      <a:pt x="33" y="102"/>
                    </a:lnTo>
                    <a:lnTo>
                      <a:pt x="39" y="98"/>
                    </a:lnTo>
                    <a:lnTo>
                      <a:pt x="42" y="94"/>
                    </a:lnTo>
                    <a:lnTo>
                      <a:pt x="46" y="88"/>
                    </a:lnTo>
                    <a:lnTo>
                      <a:pt x="50" y="81"/>
                    </a:lnTo>
                    <a:lnTo>
                      <a:pt x="54" y="71"/>
                    </a:lnTo>
                    <a:lnTo>
                      <a:pt x="54" y="61"/>
                    </a:lnTo>
                    <a:lnTo>
                      <a:pt x="56" y="52"/>
                    </a:lnTo>
                    <a:lnTo>
                      <a:pt x="54" y="40"/>
                    </a:lnTo>
                    <a:lnTo>
                      <a:pt x="54" y="31"/>
                    </a:lnTo>
                    <a:lnTo>
                      <a:pt x="50" y="23"/>
                    </a:lnTo>
                    <a:lnTo>
                      <a:pt x="46" y="15"/>
                    </a:lnTo>
                    <a:lnTo>
                      <a:pt x="42" y="8"/>
                    </a:lnTo>
                    <a:lnTo>
                      <a:pt x="39" y="4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3" y="0"/>
                    </a:lnTo>
                    <a:lnTo>
                      <a:pt x="17" y="4"/>
                    </a:lnTo>
                    <a:lnTo>
                      <a:pt x="14" y="8"/>
                    </a:lnTo>
                    <a:lnTo>
                      <a:pt x="8" y="15"/>
                    </a:lnTo>
                    <a:lnTo>
                      <a:pt x="6" y="23"/>
                    </a:lnTo>
                    <a:lnTo>
                      <a:pt x="2" y="31"/>
                    </a:lnTo>
                    <a:lnTo>
                      <a:pt x="2" y="40"/>
                    </a:lnTo>
                    <a:lnTo>
                      <a:pt x="0" y="52"/>
                    </a:lnTo>
                    <a:lnTo>
                      <a:pt x="2" y="61"/>
                    </a:lnTo>
                    <a:lnTo>
                      <a:pt x="2" y="71"/>
                    </a:lnTo>
                    <a:lnTo>
                      <a:pt x="6" y="81"/>
                    </a:lnTo>
                    <a:lnTo>
                      <a:pt x="8" y="88"/>
                    </a:lnTo>
                    <a:lnTo>
                      <a:pt x="14" y="94"/>
                    </a:lnTo>
                    <a:lnTo>
                      <a:pt x="17" y="98"/>
                    </a:lnTo>
                    <a:lnTo>
                      <a:pt x="23" y="102"/>
                    </a:lnTo>
                    <a:lnTo>
                      <a:pt x="27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3" name="Freeform 1332"/>
              <p:cNvSpPr>
                <a:spLocks/>
              </p:cNvSpPr>
              <p:nvPr/>
            </p:nvSpPr>
            <p:spPr bwMode="auto">
              <a:xfrm>
                <a:off x="4272" y="1791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4"/>
                  </a:cxn>
                  <a:cxn ang="0">
                    <a:pos x="39" y="100"/>
                  </a:cxn>
                  <a:cxn ang="0">
                    <a:pos x="42" y="95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3"/>
                  </a:cxn>
                  <a:cxn ang="0">
                    <a:pos x="54" y="64"/>
                  </a:cxn>
                  <a:cxn ang="0">
                    <a:pos x="54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50" y="24"/>
                  </a:cxn>
                  <a:cxn ang="0">
                    <a:pos x="46" y="16"/>
                  </a:cxn>
                  <a:cxn ang="0">
                    <a:pos x="42" y="10"/>
                  </a:cxn>
                  <a:cxn ang="0">
                    <a:pos x="39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4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4" y="24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4"/>
                  </a:cxn>
                  <a:cxn ang="0">
                    <a:pos x="2" y="73"/>
                  </a:cxn>
                  <a:cxn ang="0">
                    <a:pos x="4" y="81"/>
                  </a:cxn>
                  <a:cxn ang="0">
                    <a:pos x="8" y="89"/>
                  </a:cxn>
                  <a:cxn ang="0">
                    <a:pos x="12" y="95"/>
                  </a:cxn>
                  <a:cxn ang="0">
                    <a:pos x="17" y="100"/>
                  </a:cxn>
                  <a:cxn ang="0">
                    <a:pos x="21" y="104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3" y="104"/>
                    </a:lnTo>
                    <a:lnTo>
                      <a:pt x="39" y="100"/>
                    </a:lnTo>
                    <a:lnTo>
                      <a:pt x="42" y="95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3"/>
                    </a:lnTo>
                    <a:lnTo>
                      <a:pt x="54" y="64"/>
                    </a:lnTo>
                    <a:lnTo>
                      <a:pt x="54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50" y="24"/>
                    </a:lnTo>
                    <a:lnTo>
                      <a:pt x="46" y="16"/>
                    </a:lnTo>
                    <a:lnTo>
                      <a:pt x="42" y="10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4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4"/>
                    </a:lnTo>
                    <a:lnTo>
                      <a:pt x="2" y="73"/>
                    </a:lnTo>
                    <a:lnTo>
                      <a:pt x="4" y="81"/>
                    </a:lnTo>
                    <a:lnTo>
                      <a:pt x="8" y="89"/>
                    </a:lnTo>
                    <a:lnTo>
                      <a:pt x="12" y="95"/>
                    </a:lnTo>
                    <a:lnTo>
                      <a:pt x="17" y="100"/>
                    </a:lnTo>
                    <a:lnTo>
                      <a:pt x="21" y="104"/>
                    </a:lnTo>
                    <a:lnTo>
                      <a:pt x="27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4" name="Freeform 1333"/>
              <p:cNvSpPr>
                <a:spLocks/>
              </p:cNvSpPr>
              <p:nvPr/>
            </p:nvSpPr>
            <p:spPr bwMode="auto">
              <a:xfrm>
                <a:off x="4272" y="1791"/>
                <a:ext cx="54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3" y="104"/>
                  </a:cxn>
                  <a:cxn ang="0">
                    <a:pos x="39" y="100"/>
                  </a:cxn>
                  <a:cxn ang="0">
                    <a:pos x="42" y="95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3"/>
                  </a:cxn>
                  <a:cxn ang="0">
                    <a:pos x="54" y="64"/>
                  </a:cxn>
                  <a:cxn ang="0">
                    <a:pos x="54" y="52"/>
                  </a:cxn>
                  <a:cxn ang="0">
                    <a:pos x="54" y="43"/>
                  </a:cxn>
                  <a:cxn ang="0">
                    <a:pos x="52" y="33"/>
                  </a:cxn>
                  <a:cxn ang="0">
                    <a:pos x="50" y="24"/>
                  </a:cxn>
                  <a:cxn ang="0">
                    <a:pos x="46" y="16"/>
                  </a:cxn>
                  <a:cxn ang="0">
                    <a:pos x="42" y="10"/>
                  </a:cxn>
                  <a:cxn ang="0">
                    <a:pos x="39" y="4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4"/>
                  </a:cxn>
                  <a:cxn ang="0">
                    <a:pos x="12" y="10"/>
                  </a:cxn>
                  <a:cxn ang="0">
                    <a:pos x="8" y="16"/>
                  </a:cxn>
                  <a:cxn ang="0">
                    <a:pos x="4" y="24"/>
                  </a:cxn>
                  <a:cxn ang="0">
                    <a:pos x="2" y="33"/>
                  </a:cxn>
                  <a:cxn ang="0">
                    <a:pos x="0" y="43"/>
                  </a:cxn>
                  <a:cxn ang="0">
                    <a:pos x="0" y="52"/>
                  </a:cxn>
                  <a:cxn ang="0">
                    <a:pos x="0" y="64"/>
                  </a:cxn>
                  <a:cxn ang="0">
                    <a:pos x="2" y="73"/>
                  </a:cxn>
                  <a:cxn ang="0">
                    <a:pos x="4" y="81"/>
                  </a:cxn>
                  <a:cxn ang="0">
                    <a:pos x="8" y="89"/>
                  </a:cxn>
                  <a:cxn ang="0">
                    <a:pos x="12" y="95"/>
                  </a:cxn>
                  <a:cxn ang="0">
                    <a:pos x="17" y="100"/>
                  </a:cxn>
                  <a:cxn ang="0">
                    <a:pos x="21" y="104"/>
                  </a:cxn>
                  <a:cxn ang="0">
                    <a:pos x="27" y="104"/>
                  </a:cxn>
                </a:cxnLst>
                <a:rect l="0" t="0" r="r" b="b"/>
                <a:pathLst>
                  <a:path w="54" h="104">
                    <a:moveTo>
                      <a:pt x="27" y="104"/>
                    </a:moveTo>
                    <a:lnTo>
                      <a:pt x="33" y="104"/>
                    </a:lnTo>
                    <a:lnTo>
                      <a:pt x="39" y="100"/>
                    </a:lnTo>
                    <a:lnTo>
                      <a:pt x="42" y="95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3"/>
                    </a:lnTo>
                    <a:lnTo>
                      <a:pt x="54" y="64"/>
                    </a:lnTo>
                    <a:lnTo>
                      <a:pt x="54" y="52"/>
                    </a:lnTo>
                    <a:lnTo>
                      <a:pt x="54" y="43"/>
                    </a:lnTo>
                    <a:lnTo>
                      <a:pt x="52" y="33"/>
                    </a:lnTo>
                    <a:lnTo>
                      <a:pt x="50" y="24"/>
                    </a:lnTo>
                    <a:lnTo>
                      <a:pt x="46" y="16"/>
                    </a:lnTo>
                    <a:lnTo>
                      <a:pt x="42" y="10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4"/>
                    </a:lnTo>
                    <a:lnTo>
                      <a:pt x="12" y="10"/>
                    </a:lnTo>
                    <a:lnTo>
                      <a:pt x="8" y="16"/>
                    </a:lnTo>
                    <a:lnTo>
                      <a:pt x="4" y="24"/>
                    </a:lnTo>
                    <a:lnTo>
                      <a:pt x="2" y="33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4"/>
                    </a:lnTo>
                    <a:lnTo>
                      <a:pt x="2" y="73"/>
                    </a:lnTo>
                    <a:lnTo>
                      <a:pt x="4" y="81"/>
                    </a:lnTo>
                    <a:lnTo>
                      <a:pt x="8" y="89"/>
                    </a:lnTo>
                    <a:lnTo>
                      <a:pt x="12" y="95"/>
                    </a:lnTo>
                    <a:lnTo>
                      <a:pt x="17" y="100"/>
                    </a:lnTo>
                    <a:lnTo>
                      <a:pt x="21" y="104"/>
                    </a:lnTo>
                    <a:lnTo>
                      <a:pt x="27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5" name="Freeform 1334"/>
              <p:cNvSpPr>
                <a:spLocks/>
              </p:cNvSpPr>
              <p:nvPr/>
            </p:nvSpPr>
            <p:spPr bwMode="auto">
              <a:xfrm>
                <a:off x="4245" y="1068"/>
                <a:ext cx="56" cy="104"/>
              </a:xfrm>
              <a:custGeom>
                <a:avLst/>
                <a:gdLst/>
                <a:ahLst/>
                <a:cxnLst>
                  <a:cxn ang="0">
                    <a:pos x="29" y="104"/>
                  </a:cxn>
                  <a:cxn ang="0">
                    <a:pos x="33" y="102"/>
                  </a:cxn>
                  <a:cxn ang="0">
                    <a:pos x="39" y="100"/>
                  </a:cxn>
                  <a:cxn ang="0">
                    <a:pos x="44" y="94"/>
                  </a:cxn>
                  <a:cxn ang="0">
                    <a:pos x="48" y="88"/>
                  </a:cxn>
                  <a:cxn ang="0">
                    <a:pos x="50" y="81"/>
                  </a:cxn>
                  <a:cxn ang="0">
                    <a:pos x="54" y="71"/>
                  </a:cxn>
                  <a:cxn ang="0">
                    <a:pos x="54" y="61"/>
                  </a:cxn>
                  <a:cxn ang="0">
                    <a:pos x="56" y="52"/>
                  </a:cxn>
                  <a:cxn ang="0">
                    <a:pos x="54" y="40"/>
                  </a:cxn>
                  <a:cxn ang="0">
                    <a:pos x="54" y="31"/>
                  </a:cxn>
                  <a:cxn ang="0">
                    <a:pos x="50" y="23"/>
                  </a:cxn>
                  <a:cxn ang="0">
                    <a:pos x="48" y="15"/>
                  </a:cxn>
                  <a:cxn ang="0">
                    <a:pos x="44" y="10"/>
                  </a:cxn>
                  <a:cxn ang="0">
                    <a:pos x="39" y="4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8" y="4"/>
                  </a:cxn>
                  <a:cxn ang="0">
                    <a:pos x="14" y="10"/>
                  </a:cxn>
                  <a:cxn ang="0">
                    <a:pos x="10" y="15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2" y="61"/>
                  </a:cxn>
                  <a:cxn ang="0">
                    <a:pos x="4" y="71"/>
                  </a:cxn>
                  <a:cxn ang="0">
                    <a:pos x="6" y="81"/>
                  </a:cxn>
                  <a:cxn ang="0">
                    <a:pos x="10" y="88"/>
                  </a:cxn>
                  <a:cxn ang="0">
                    <a:pos x="14" y="94"/>
                  </a:cxn>
                  <a:cxn ang="0">
                    <a:pos x="18" y="100"/>
                  </a:cxn>
                  <a:cxn ang="0">
                    <a:pos x="23" y="102"/>
                  </a:cxn>
                  <a:cxn ang="0">
                    <a:pos x="29" y="104"/>
                  </a:cxn>
                </a:cxnLst>
                <a:rect l="0" t="0" r="r" b="b"/>
                <a:pathLst>
                  <a:path w="56" h="104">
                    <a:moveTo>
                      <a:pt x="29" y="104"/>
                    </a:moveTo>
                    <a:lnTo>
                      <a:pt x="33" y="102"/>
                    </a:lnTo>
                    <a:lnTo>
                      <a:pt x="39" y="100"/>
                    </a:lnTo>
                    <a:lnTo>
                      <a:pt x="44" y="94"/>
                    </a:lnTo>
                    <a:lnTo>
                      <a:pt x="48" y="88"/>
                    </a:lnTo>
                    <a:lnTo>
                      <a:pt x="50" y="81"/>
                    </a:lnTo>
                    <a:lnTo>
                      <a:pt x="54" y="71"/>
                    </a:lnTo>
                    <a:lnTo>
                      <a:pt x="54" y="61"/>
                    </a:lnTo>
                    <a:lnTo>
                      <a:pt x="56" y="52"/>
                    </a:lnTo>
                    <a:lnTo>
                      <a:pt x="54" y="40"/>
                    </a:lnTo>
                    <a:lnTo>
                      <a:pt x="54" y="31"/>
                    </a:lnTo>
                    <a:lnTo>
                      <a:pt x="50" y="23"/>
                    </a:lnTo>
                    <a:lnTo>
                      <a:pt x="48" y="15"/>
                    </a:lnTo>
                    <a:lnTo>
                      <a:pt x="44" y="10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4" y="10"/>
                    </a:lnTo>
                    <a:lnTo>
                      <a:pt x="10" y="15"/>
                    </a:lnTo>
                    <a:lnTo>
                      <a:pt x="6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52"/>
                    </a:lnTo>
                    <a:lnTo>
                      <a:pt x="2" y="61"/>
                    </a:lnTo>
                    <a:lnTo>
                      <a:pt x="4" y="71"/>
                    </a:lnTo>
                    <a:lnTo>
                      <a:pt x="6" y="81"/>
                    </a:lnTo>
                    <a:lnTo>
                      <a:pt x="10" y="88"/>
                    </a:lnTo>
                    <a:lnTo>
                      <a:pt x="14" y="94"/>
                    </a:lnTo>
                    <a:lnTo>
                      <a:pt x="18" y="100"/>
                    </a:lnTo>
                    <a:lnTo>
                      <a:pt x="23" y="102"/>
                    </a:lnTo>
                    <a:lnTo>
                      <a:pt x="29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6" name="Freeform 1335"/>
              <p:cNvSpPr>
                <a:spLocks/>
              </p:cNvSpPr>
              <p:nvPr/>
            </p:nvSpPr>
            <p:spPr bwMode="auto">
              <a:xfrm>
                <a:off x="4245" y="1068"/>
                <a:ext cx="56" cy="104"/>
              </a:xfrm>
              <a:custGeom>
                <a:avLst/>
                <a:gdLst/>
                <a:ahLst/>
                <a:cxnLst>
                  <a:cxn ang="0">
                    <a:pos x="29" y="104"/>
                  </a:cxn>
                  <a:cxn ang="0">
                    <a:pos x="33" y="102"/>
                  </a:cxn>
                  <a:cxn ang="0">
                    <a:pos x="39" y="100"/>
                  </a:cxn>
                  <a:cxn ang="0">
                    <a:pos x="44" y="94"/>
                  </a:cxn>
                  <a:cxn ang="0">
                    <a:pos x="48" y="88"/>
                  </a:cxn>
                  <a:cxn ang="0">
                    <a:pos x="50" y="81"/>
                  </a:cxn>
                  <a:cxn ang="0">
                    <a:pos x="54" y="71"/>
                  </a:cxn>
                  <a:cxn ang="0">
                    <a:pos x="54" y="61"/>
                  </a:cxn>
                  <a:cxn ang="0">
                    <a:pos x="56" y="52"/>
                  </a:cxn>
                  <a:cxn ang="0">
                    <a:pos x="54" y="40"/>
                  </a:cxn>
                  <a:cxn ang="0">
                    <a:pos x="54" y="31"/>
                  </a:cxn>
                  <a:cxn ang="0">
                    <a:pos x="50" y="23"/>
                  </a:cxn>
                  <a:cxn ang="0">
                    <a:pos x="48" y="15"/>
                  </a:cxn>
                  <a:cxn ang="0">
                    <a:pos x="44" y="10"/>
                  </a:cxn>
                  <a:cxn ang="0">
                    <a:pos x="39" y="4"/>
                  </a:cxn>
                  <a:cxn ang="0">
                    <a:pos x="33" y="2"/>
                  </a:cxn>
                  <a:cxn ang="0">
                    <a:pos x="29" y="0"/>
                  </a:cxn>
                  <a:cxn ang="0">
                    <a:pos x="23" y="2"/>
                  </a:cxn>
                  <a:cxn ang="0">
                    <a:pos x="18" y="4"/>
                  </a:cxn>
                  <a:cxn ang="0">
                    <a:pos x="14" y="10"/>
                  </a:cxn>
                  <a:cxn ang="0">
                    <a:pos x="10" y="15"/>
                  </a:cxn>
                  <a:cxn ang="0">
                    <a:pos x="6" y="23"/>
                  </a:cxn>
                  <a:cxn ang="0">
                    <a:pos x="4" y="31"/>
                  </a:cxn>
                  <a:cxn ang="0">
                    <a:pos x="2" y="40"/>
                  </a:cxn>
                  <a:cxn ang="0">
                    <a:pos x="0" y="52"/>
                  </a:cxn>
                  <a:cxn ang="0">
                    <a:pos x="2" y="61"/>
                  </a:cxn>
                  <a:cxn ang="0">
                    <a:pos x="4" y="71"/>
                  </a:cxn>
                  <a:cxn ang="0">
                    <a:pos x="6" y="81"/>
                  </a:cxn>
                  <a:cxn ang="0">
                    <a:pos x="10" y="88"/>
                  </a:cxn>
                  <a:cxn ang="0">
                    <a:pos x="14" y="94"/>
                  </a:cxn>
                  <a:cxn ang="0">
                    <a:pos x="18" y="100"/>
                  </a:cxn>
                  <a:cxn ang="0">
                    <a:pos x="23" y="102"/>
                  </a:cxn>
                  <a:cxn ang="0">
                    <a:pos x="29" y="104"/>
                  </a:cxn>
                </a:cxnLst>
                <a:rect l="0" t="0" r="r" b="b"/>
                <a:pathLst>
                  <a:path w="56" h="104">
                    <a:moveTo>
                      <a:pt x="29" y="104"/>
                    </a:moveTo>
                    <a:lnTo>
                      <a:pt x="33" y="102"/>
                    </a:lnTo>
                    <a:lnTo>
                      <a:pt x="39" y="100"/>
                    </a:lnTo>
                    <a:lnTo>
                      <a:pt x="44" y="94"/>
                    </a:lnTo>
                    <a:lnTo>
                      <a:pt x="48" y="88"/>
                    </a:lnTo>
                    <a:lnTo>
                      <a:pt x="50" y="81"/>
                    </a:lnTo>
                    <a:lnTo>
                      <a:pt x="54" y="71"/>
                    </a:lnTo>
                    <a:lnTo>
                      <a:pt x="54" y="61"/>
                    </a:lnTo>
                    <a:lnTo>
                      <a:pt x="56" y="52"/>
                    </a:lnTo>
                    <a:lnTo>
                      <a:pt x="54" y="40"/>
                    </a:lnTo>
                    <a:lnTo>
                      <a:pt x="54" y="31"/>
                    </a:lnTo>
                    <a:lnTo>
                      <a:pt x="50" y="23"/>
                    </a:lnTo>
                    <a:lnTo>
                      <a:pt x="48" y="15"/>
                    </a:lnTo>
                    <a:lnTo>
                      <a:pt x="44" y="10"/>
                    </a:lnTo>
                    <a:lnTo>
                      <a:pt x="39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23" y="2"/>
                    </a:lnTo>
                    <a:lnTo>
                      <a:pt x="18" y="4"/>
                    </a:lnTo>
                    <a:lnTo>
                      <a:pt x="14" y="10"/>
                    </a:lnTo>
                    <a:lnTo>
                      <a:pt x="10" y="15"/>
                    </a:lnTo>
                    <a:lnTo>
                      <a:pt x="6" y="23"/>
                    </a:lnTo>
                    <a:lnTo>
                      <a:pt x="4" y="31"/>
                    </a:lnTo>
                    <a:lnTo>
                      <a:pt x="2" y="40"/>
                    </a:lnTo>
                    <a:lnTo>
                      <a:pt x="0" y="52"/>
                    </a:lnTo>
                    <a:lnTo>
                      <a:pt x="2" y="61"/>
                    </a:lnTo>
                    <a:lnTo>
                      <a:pt x="4" y="71"/>
                    </a:lnTo>
                    <a:lnTo>
                      <a:pt x="6" y="81"/>
                    </a:lnTo>
                    <a:lnTo>
                      <a:pt x="10" y="88"/>
                    </a:lnTo>
                    <a:lnTo>
                      <a:pt x="14" y="94"/>
                    </a:lnTo>
                    <a:lnTo>
                      <a:pt x="18" y="100"/>
                    </a:lnTo>
                    <a:lnTo>
                      <a:pt x="23" y="102"/>
                    </a:lnTo>
                    <a:lnTo>
                      <a:pt x="29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7" name="Freeform 1336"/>
              <p:cNvSpPr>
                <a:spLocks/>
              </p:cNvSpPr>
              <p:nvPr/>
            </p:nvSpPr>
            <p:spPr bwMode="auto">
              <a:xfrm>
                <a:off x="4046" y="1035"/>
                <a:ext cx="53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2" y="102"/>
                  </a:cxn>
                  <a:cxn ang="0">
                    <a:pos x="38" y="98"/>
                  </a:cxn>
                  <a:cxn ang="0">
                    <a:pos x="42" y="94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3" y="62"/>
                  </a:cxn>
                  <a:cxn ang="0">
                    <a:pos x="53" y="52"/>
                  </a:cxn>
                  <a:cxn ang="0">
                    <a:pos x="53" y="41"/>
                  </a:cxn>
                  <a:cxn ang="0">
                    <a:pos x="52" y="31"/>
                  </a:cxn>
                  <a:cxn ang="0">
                    <a:pos x="50" y="23"/>
                  </a:cxn>
                  <a:cxn ang="0">
                    <a:pos x="46" y="16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4"/>
                  </a:cxn>
                  <a:cxn ang="0">
                    <a:pos x="11" y="8"/>
                  </a:cxn>
                  <a:cxn ang="0">
                    <a:pos x="7" y="16"/>
                  </a:cxn>
                  <a:cxn ang="0">
                    <a:pos x="4" y="23"/>
                  </a:cxn>
                  <a:cxn ang="0">
                    <a:pos x="2" y="31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7" y="89"/>
                  </a:cxn>
                  <a:cxn ang="0">
                    <a:pos x="11" y="94"/>
                  </a:cxn>
                  <a:cxn ang="0">
                    <a:pos x="17" y="98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3" h="104">
                    <a:moveTo>
                      <a:pt x="27" y="104"/>
                    </a:moveTo>
                    <a:lnTo>
                      <a:pt x="32" y="102"/>
                    </a:lnTo>
                    <a:lnTo>
                      <a:pt x="38" y="98"/>
                    </a:lnTo>
                    <a:lnTo>
                      <a:pt x="42" y="94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3" y="62"/>
                    </a:lnTo>
                    <a:lnTo>
                      <a:pt x="53" y="52"/>
                    </a:lnTo>
                    <a:lnTo>
                      <a:pt x="53" y="41"/>
                    </a:lnTo>
                    <a:lnTo>
                      <a:pt x="52" y="31"/>
                    </a:lnTo>
                    <a:lnTo>
                      <a:pt x="50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2" y="31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7" y="89"/>
                    </a:lnTo>
                    <a:lnTo>
                      <a:pt x="11" y="94"/>
                    </a:lnTo>
                    <a:lnTo>
                      <a:pt x="17" y="98"/>
                    </a:lnTo>
                    <a:lnTo>
                      <a:pt x="21" y="102"/>
                    </a:lnTo>
                    <a:lnTo>
                      <a:pt x="27" y="104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8" name="Freeform 1337"/>
              <p:cNvSpPr>
                <a:spLocks/>
              </p:cNvSpPr>
              <p:nvPr/>
            </p:nvSpPr>
            <p:spPr bwMode="auto">
              <a:xfrm>
                <a:off x="4046" y="1035"/>
                <a:ext cx="53" cy="104"/>
              </a:xfrm>
              <a:custGeom>
                <a:avLst/>
                <a:gdLst/>
                <a:ahLst/>
                <a:cxnLst>
                  <a:cxn ang="0">
                    <a:pos x="27" y="104"/>
                  </a:cxn>
                  <a:cxn ang="0">
                    <a:pos x="32" y="102"/>
                  </a:cxn>
                  <a:cxn ang="0">
                    <a:pos x="38" y="98"/>
                  </a:cxn>
                  <a:cxn ang="0">
                    <a:pos x="42" y="94"/>
                  </a:cxn>
                  <a:cxn ang="0">
                    <a:pos x="46" y="89"/>
                  </a:cxn>
                  <a:cxn ang="0">
                    <a:pos x="50" y="81"/>
                  </a:cxn>
                  <a:cxn ang="0">
                    <a:pos x="52" y="71"/>
                  </a:cxn>
                  <a:cxn ang="0">
                    <a:pos x="53" y="62"/>
                  </a:cxn>
                  <a:cxn ang="0">
                    <a:pos x="53" y="52"/>
                  </a:cxn>
                  <a:cxn ang="0">
                    <a:pos x="53" y="41"/>
                  </a:cxn>
                  <a:cxn ang="0">
                    <a:pos x="52" y="31"/>
                  </a:cxn>
                  <a:cxn ang="0">
                    <a:pos x="50" y="23"/>
                  </a:cxn>
                  <a:cxn ang="0">
                    <a:pos x="46" y="16"/>
                  </a:cxn>
                  <a:cxn ang="0">
                    <a:pos x="42" y="8"/>
                  </a:cxn>
                  <a:cxn ang="0">
                    <a:pos x="38" y="4"/>
                  </a:cxn>
                  <a:cxn ang="0">
                    <a:pos x="32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4"/>
                  </a:cxn>
                  <a:cxn ang="0">
                    <a:pos x="11" y="8"/>
                  </a:cxn>
                  <a:cxn ang="0">
                    <a:pos x="7" y="16"/>
                  </a:cxn>
                  <a:cxn ang="0">
                    <a:pos x="4" y="23"/>
                  </a:cxn>
                  <a:cxn ang="0">
                    <a:pos x="2" y="31"/>
                  </a:cxn>
                  <a:cxn ang="0">
                    <a:pos x="0" y="41"/>
                  </a:cxn>
                  <a:cxn ang="0">
                    <a:pos x="0" y="52"/>
                  </a:cxn>
                  <a:cxn ang="0">
                    <a:pos x="0" y="62"/>
                  </a:cxn>
                  <a:cxn ang="0">
                    <a:pos x="2" y="71"/>
                  </a:cxn>
                  <a:cxn ang="0">
                    <a:pos x="4" y="81"/>
                  </a:cxn>
                  <a:cxn ang="0">
                    <a:pos x="7" y="89"/>
                  </a:cxn>
                  <a:cxn ang="0">
                    <a:pos x="11" y="94"/>
                  </a:cxn>
                  <a:cxn ang="0">
                    <a:pos x="17" y="98"/>
                  </a:cxn>
                  <a:cxn ang="0">
                    <a:pos x="21" y="102"/>
                  </a:cxn>
                  <a:cxn ang="0">
                    <a:pos x="27" y="104"/>
                  </a:cxn>
                </a:cxnLst>
                <a:rect l="0" t="0" r="r" b="b"/>
                <a:pathLst>
                  <a:path w="53" h="104">
                    <a:moveTo>
                      <a:pt x="27" y="104"/>
                    </a:moveTo>
                    <a:lnTo>
                      <a:pt x="32" y="102"/>
                    </a:lnTo>
                    <a:lnTo>
                      <a:pt x="38" y="98"/>
                    </a:lnTo>
                    <a:lnTo>
                      <a:pt x="42" y="94"/>
                    </a:lnTo>
                    <a:lnTo>
                      <a:pt x="46" y="89"/>
                    </a:lnTo>
                    <a:lnTo>
                      <a:pt x="50" y="81"/>
                    </a:lnTo>
                    <a:lnTo>
                      <a:pt x="52" y="71"/>
                    </a:lnTo>
                    <a:lnTo>
                      <a:pt x="53" y="62"/>
                    </a:lnTo>
                    <a:lnTo>
                      <a:pt x="53" y="52"/>
                    </a:lnTo>
                    <a:lnTo>
                      <a:pt x="53" y="41"/>
                    </a:lnTo>
                    <a:lnTo>
                      <a:pt x="52" y="31"/>
                    </a:lnTo>
                    <a:lnTo>
                      <a:pt x="50" y="23"/>
                    </a:lnTo>
                    <a:lnTo>
                      <a:pt x="46" y="16"/>
                    </a:lnTo>
                    <a:lnTo>
                      <a:pt x="42" y="8"/>
                    </a:lnTo>
                    <a:lnTo>
                      <a:pt x="38" y="4"/>
                    </a:lnTo>
                    <a:lnTo>
                      <a:pt x="32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4"/>
                    </a:lnTo>
                    <a:lnTo>
                      <a:pt x="11" y="8"/>
                    </a:lnTo>
                    <a:lnTo>
                      <a:pt x="7" y="16"/>
                    </a:lnTo>
                    <a:lnTo>
                      <a:pt x="4" y="23"/>
                    </a:lnTo>
                    <a:lnTo>
                      <a:pt x="2" y="31"/>
                    </a:lnTo>
                    <a:lnTo>
                      <a:pt x="0" y="41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2" y="71"/>
                    </a:lnTo>
                    <a:lnTo>
                      <a:pt x="4" y="81"/>
                    </a:lnTo>
                    <a:lnTo>
                      <a:pt x="7" y="89"/>
                    </a:lnTo>
                    <a:lnTo>
                      <a:pt x="11" y="94"/>
                    </a:lnTo>
                    <a:lnTo>
                      <a:pt x="17" y="98"/>
                    </a:lnTo>
                    <a:lnTo>
                      <a:pt x="21" y="102"/>
                    </a:lnTo>
                    <a:lnTo>
                      <a:pt x="27" y="104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69" name="Freeform 1338"/>
              <p:cNvSpPr>
                <a:spLocks/>
              </p:cNvSpPr>
              <p:nvPr/>
            </p:nvSpPr>
            <p:spPr bwMode="auto">
              <a:xfrm>
                <a:off x="2839" y="2386"/>
                <a:ext cx="48" cy="93"/>
              </a:xfrm>
              <a:custGeom>
                <a:avLst/>
                <a:gdLst/>
                <a:ahLst/>
                <a:cxnLst>
                  <a:cxn ang="0">
                    <a:pos x="23" y="93"/>
                  </a:cxn>
                  <a:cxn ang="0">
                    <a:pos x="29" y="91"/>
                  </a:cxn>
                  <a:cxn ang="0">
                    <a:pos x="32" y="89"/>
                  </a:cxn>
                  <a:cxn ang="0">
                    <a:pos x="36" y="85"/>
                  </a:cxn>
                  <a:cxn ang="0">
                    <a:pos x="40" y="79"/>
                  </a:cxn>
                  <a:cxn ang="0">
                    <a:pos x="42" y="71"/>
                  </a:cxn>
                  <a:cxn ang="0">
                    <a:pos x="46" y="64"/>
                  </a:cxn>
                  <a:cxn ang="0">
                    <a:pos x="46" y="56"/>
                  </a:cxn>
                  <a:cxn ang="0">
                    <a:pos x="48" y="47"/>
                  </a:cxn>
                  <a:cxn ang="0">
                    <a:pos x="46" y="37"/>
                  </a:cxn>
                  <a:cxn ang="0">
                    <a:pos x="46" y="29"/>
                  </a:cxn>
                  <a:cxn ang="0">
                    <a:pos x="42" y="22"/>
                  </a:cxn>
                  <a:cxn ang="0">
                    <a:pos x="40" y="14"/>
                  </a:cxn>
                  <a:cxn ang="0">
                    <a:pos x="36" y="10"/>
                  </a:cxn>
                  <a:cxn ang="0">
                    <a:pos x="32" y="4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4"/>
                  </a:cxn>
                  <a:cxn ang="0">
                    <a:pos x="9" y="10"/>
                  </a:cxn>
                  <a:cxn ang="0">
                    <a:pos x="5" y="14"/>
                  </a:cxn>
                  <a:cxn ang="0">
                    <a:pos x="4" y="22"/>
                  </a:cxn>
                  <a:cxn ang="0">
                    <a:pos x="0" y="29"/>
                  </a:cxn>
                  <a:cxn ang="0">
                    <a:pos x="0" y="37"/>
                  </a:cxn>
                  <a:cxn ang="0">
                    <a:pos x="0" y="47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4" y="71"/>
                  </a:cxn>
                  <a:cxn ang="0">
                    <a:pos x="5" y="79"/>
                  </a:cxn>
                  <a:cxn ang="0">
                    <a:pos x="9" y="85"/>
                  </a:cxn>
                  <a:cxn ang="0">
                    <a:pos x="13" y="89"/>
                  </a:cxn>
                  <a:cxn ang="0">
                    <a:pos x="17" y="91"/>
                  </a:cxn>
                  <a:cxn ang="0">
                    <a:pos x="23" y="93"/>
                  </a:cxn>
                </a:cxnLst>
                <a:rect l="0" t="0" r="r" b="b"/>
                <a:pathLst>
                  <a:path w="48" h="93">
                    <a:moveTo>
                      <a:pt x="23" y="93"/>
                    </a:moveTo>
                    <a:lnTo>
                      <a:pt x="29" y="91"/>
                    </a:lnTo>
                    <a:lnTo>
                      <a:pt x="32" y="89"/>
                    </a:lnTo>
                    <a:lnTo>
                      <a:pt x="36" y="85"/>
                    </a:lnTo>
                    <a:lnTo>
                      <a:pt x="40" y="79"/>
                    </a:lnTo>
                    <a:lnTo>
                      <a:pt x="42" y="71"/>
                    </a:lnTo>
                    <a:lnTo>
                      <a:pt x="46" y="64"/>
                    </a:lnTo>
                    <a:lnTo>
                      <a:pt x="46" y="56"/>
                    </a:lnTo>
                    <a:lnTo>
                      <a:pt x="48" y="47"/>
                    </a:lnTo>
                    <a:lnTo>
                      <a:pt x="46" y="37"/>
                    </a:lnTo>
                    <a:lnTo>
                      <a:pt x="46" y="29"/>
                    </a:lnTo>
                    <a:lnTo>
                      <a:pt x="42" y="22"/>
                    </a:lnTo>
                    <a:lnTo>
                      <a:pt x="40" y="14"/>
                    </a:lnTo>
                    <a:lnTo>
                      <a:pt x="36" y="10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4"/>
                    </a:lnTo>
                    <a:lnTo>
                      <a:pt x="9" y="10"/>
                    </a:lnTo>
                    <a:lnTo>
                      <a:pt x="5" y="14"/>
                    </a:lnTo>
                    <a:lnTo>
                      <a:pt x="4" y="22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4" y="71"/>
                    </a:lnTo>
                    <a:lnTo>
                      <a:pt x="5" y="79"/>
                    </a:lnTo>
                    <a:lnTo>
                      <a:pt x="9" y="85"/>
                    </a:lnTo>
                    <a:lnTo>
                      <a:pt x="13" y="89"/>
                    </a:lnTo>
                    <a:lnTo>
                      <a:pt x="17" y="91"/>
                    </a:lnTo>
                    <a:lnTo>
                      <a:pt x="23" y="93"/>
                    </a:lnTo>
                    <a:close/>
                  </a:path>
                </a:pathLst>
              </a:custGeom>
              <a:solidFill>
                <a:srgbClr val="FF00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0" name="Freeform 1339"/>
              <p:cNvSpPr>
                <a:spLocks/>
              </p:cNvSpPr>
              <p:nvPr/>
            </p:nvSpPr>
            <p:spPr bwMode="auto">
              <a:xfrm>
                <a:off x="2839" y="2386"/>
                <a:ext cx="48" cy="93"/>
              </a:xfrm>
              <a:custGeom>
                <a:avLst/>
                <a:gdLst/>
                <a:ahLst/>
                <a:cxnLst>
                  <a:cxn ang="0">
                    <a:pos x="23" y="93"/>
                  </a:cxn>
                  <a:cxn ang="0">
                    <a:pos x="29" y="91"/>
                  </a:cxn>
                  <a:cxn ang="0">
                    <a:pos x="32" y="89"/>
                  </a:cxn>
                  <a:cxn ang="0">
                    <a:pos x="36" y="85"/>
                  </a:cxn>
                  <a:cxn ang="0">
                    <a:pos x="40" y="79"/>
                  </a:cxn>
                  <a:cxn ang="0">
                    <a:pos x="42" y="71"/>
                  </a:cxn>
                  <a:cxn ang="0">
                    <a:pos x="46" y="64"/>
                  </a:cxn>
                  <a:cxn ang="0">
                    <a:pos x="46" y="56"/>
                  </a:cxn>
                  <a:cxn ang="0">
                    <a:pos x="48" y="47"/>
                  </a:cxn>
                  <a:cxn ang="0">
                    <a:pos x="46" y="37"/>
                  </a:cxn>
                  <a:cxn ang="0">
                    <a:pos x="46" y="29"/>
                  </a:cxn>
                  <a:cxn ang="0">
                    <a:pos x="42" y="22"/>
                  </a:cxn>
                  <a:cxn ang="0">
                    <a:pos x="40" y="14"/>
                  </a:cxn>
                  <a:cxn ang="0">
                    <a:pos x="36" y="10"/>
                  </a:cxn>
                  <a:cxn ang="0">
                    <a:pos x="32" y="4"/>
                  </a:cxn>
                  <a:cxn ang="0">
                    <a:pos x="29" y="2"/>
                  </a:cxn>
                  <a:cxn ang="0">
                    <a:pos x="23" y="0"/>
                  </a:cxn>
                  <a:cxn ang="0">
                    <a:pos x="17" y="2"/>
                  </a:cxn>
                  <a:cxn ang="0">
                    <a:pos x="13" y="4"/>
                  </a:cxn>
                  <a:cxn ang="0">
                    <a:pos x="9" y="10"/>
                  </a:cxn>
                  <a:cxn ang="0">
                    <a:pos x="5" y="14"/>
                  </a:cxn>
                  <a:cxn ang="0">
                    <a:pos x="4" y="22"/>
                  </a:cxn>
                  <a:cxn ang="0">
                    <a:pos x="0" y="29"/>
                  </a:cxn>
                  <a:cxn ang="0">
                    <a:pos x="0" y="37"/>
                  </a:cxn>
                  <a:cxn ang="0">
                    <a:pos x="0" y="47"/>
                  </a:cxn>
                  <a:cxn ang="0">
                    <a:pos x="0" y="56"/>
                  </a:cxn>
                  <a:cxn ang="0">
                    <a:pos x="0" y="64"/>
                  </a:cxn>
                  <a:cxn ang="0">
                    <a:pos x="4" y="71"/>
                  </a:cxn>
                  <a:cxn ang="0">
                    <a:pos x="5" y="79"/>
                  </a:cxn>
                  <a:cxn ang="0">
                    <a:pos x="9" y="85"/>
                  </a:cxn>
                  <a:cxn ang="0">
                    <a:pos x="13" y="89"/>
                  </a:cxn>
                  <a:cxn ang="0">
                    <a:pos x="17" y="91"/>
                  </a:cxn>
                  <a:cxn ang="0">
                    <a:pos x="23" y="93"/>
                  </a:cxn>
                </a:cxnLst>
                <a:rect l="0" t="0" r="r" b="b"/>
                <a:pathLst>
                  <a:path w="48" h="93">
                    <a:moveTo>
                      <a:pt x="23" y="93"/>
                    </a:moveTo>
                    <a:lnTo>
                      <a:pt x="29" y="91"/>
                    </a:lnTo>
                    <a:lnTo>
                      <a:pt x="32" y="89"/>
                    </a:lnTo>
                    <a:lnTo>
                      <a:pt x="36" y="85"/>
                    </a:lnTo>
                    <a:lnTo>
                      <a:pt x="40" y="79"/>
                    </a:lnTo>
                    <a:lnTo>
                      <a:pt x="42" y="71"/>
                    </a:lnTo>
                    <a:lnTo>
                      <a:pt x="46" y="64"/>
                    </a:lnTo>
                    <a:lnTo>
                      <a:pt x="46" y="56"/>
                    </a:lnTo>
                    <a:lnTo>
                      <a:pt x="48" y="47"/>
                    </a:lnTo>
                    <a:lnTo>
                      <a:pt x="46" y="37"/>
                    </a:lnTo>
                    <a:lnTo>
                      <a:pt x="46" y="29"/>
                    </a:lnTo>
                    <a:lnTo>
                      <a:pt x="42" y="22"/>
                    </a:lnTo>
                    <a:lnTo>
                      <a:pt x="40" y="14"/>
                    </a:lnTo>
                    <a:lnTo>
                      <a:pt x="36" y="10"/>
                    </a:lnTo>
                    <a:lnTo>
                      <a:pt x="32" y="4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7" y="2"/>
                    </a:lnTo>
                    <a:lnTo>
                      <a:pt x="13" y="4"/>
                    </a:lnTo>
                    <a:lnTo>
                      <a:pt x="9" y="10"/>
                    </a:lnTo>
                    <a:lnTo>
                      <a:pt x="5" y="14"/>
                    </a:lnTo>
                    <a:lnTo>
                      <a:pt x="4" y="22"/>
                    </a:lnTo>
                    <a:lnTo>
                      <a:pt x="0" y="29"/>
                    </a:lnTo>
                    <a:lnTo>
                      <a:pt x="0" y="37"/>
                    </a:lnTo>
                    <a:lnTo>
                      <a:pt x="0" y="47"/>
                    </a:lnTo>
                    <a:lnTo>
                      <a:pt x="0" y="56"/>
                    </a:lnTo>
                    <a:lnTo>
                      <a:pt x="0" y="64"/>
                    </a:lnTo>
                    <a:lnTo>
                      <a:pt x="4" y="71"/>
                    </a:lnTo>
                    <a:lnTo>
                      <a:pt x="5" y="79"/>
                    </a:lnTo>
                    <a:lnTo>
                      <a:pt x="9" y="85"/>
                    </a:lnTo>
                    <a:lnTo>
                      <a:pt x="13" y="89"/>
                    </a:lnTo>
                    <a:lnTo>
                      <a:pt x="17" y="91"/>
                    </a:lnTo>
                    <a:lnTo>
                      <a:pt x="23" y="93"/>
                    </a:lnTo>
                  </a:path>
                </a:pathLst>
              </a:custGeom>
              <a:noFill/>
              <a:ln w="0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171" name="Freeform 1340"/>
              <p:cNvSpPr>
                <a:spLocks/>
              </p:cNvSpPr>
              <p:nvPr/>
            </p:nvSpPr>
            <p:spPr bwMode="auto">
              <a:xfrm>
                <a:off x="2808" y="2229"/>
                <a:ext cx="48" cy="154"/>
              </a:xfrm>
              <a:custGeom>
                <a:avLst/>
                <a:gdLst/>
                <a:ahLst/>
                <a:cxnLst>
                  <a:cxn ang="0">
                    <a:pos x="23" y="154"/>
                  </a:cxn>
                  <a:cxn ang="0">
                    <a:pos x="48" y="104"/>
                  </a:cxn>
                  <a:cxn ang="0">
                    <a:pos x="40" y="94"/>
                  </a:cxn>
                  <a:cxn ang="0">
                    <a:pos x="15" y="94"/>
                  </a:cxn>
                  <a:cxn ang="0">
                    <a:pos x="0" y="77"/>
                  </a:cxn>
                  <a:cxn ang="0">
                    <a:pos x="0" y="67"/>
                  </a:cxn>
                  <a:cxn ang="0">
                    <a:pos x="2" y="65"/>
                  </a:cxn>
                  <a:cxn ang="0">
                    <a:pos x="4" y="62"/>
                  </a:cxn>
                  <a:cxn ang="0">
                    <a:pos x="8" y="60"/>
                  </a:cxn>
                  <a:cxn ang="0">
                    <a:pos x="13" y="56"/>
                  </a:cxn>
                  <a:cxn ang="0">
                    <a:pos x="17" y="54"/>
                  </a:cxn>
                  <a:cxn ang="0">
                    <a:pos x="21" y="52"/>
                  </a:cxn>
                  <a:cxn ang="0">
                    <a:pos x="23" y="52"/>
                  </a:cxn>
                  <a:cxn ang="0">
                    <a:pos x="25" y="52"/>
                  </a:cxn>
                  <a:cxn ang="0">
                    <a:pos x="25" y="42"/>
                  </a:cxn>
                  <a:cxn ang="0">
                    <a:pos x="27" y="42"/>
                  </a:cxn>
                  <a:cxn ang="0">
                    <a:pos x="29" y="42"/>
                  </a:cxn>
                  <a:cxn ang="0">
                    <a:pos x="33" y="40"/>
                  </a:cxn>
                  <a:cxn ang="0">
                    <a:pos x="36" y="38"/>
                  </a:cxn>
                  <a:cxn ang="0">
                    <a:pos x="38" y="35"/>
                  </a:cxn>
                  <a:cxn ang="0">
                    <a:pos x="40" y="31"/>
                  </a:cxn>
                  <a:cxn ang="0">
                    <a:pos x="40" y="25"/>
                  </a:cxn>
                  <a:cxn ang="0">
                    <a:pos x="38" y="25"/>
                  </a:cxn>
                  <a:cxn ang="0">
                    <a:pos x="36" y="23"/>
                  </a:cxn>
                  <a:cxn ang="0">
                    <a:pos x="35" y="21"/>
                  </a:cxn>
                  <a:cxn ang="0">
                    <a:pos x="35" y="19"/>
                  </a:cxn>
                  <a:cxn ang="0">
                    <a:pos x="33" y="17"/>
                  </a:cxn>
                  <a:cxn ang="0">
                    <a:pos x="33" y="14"/>
                  </a:cxn>
                  <a:cxn ang="0">
                    <a:pos x="33" y="12"/>
                  </a:cxn>
                  <a:cxn ang="0">
                    <a:pos x="33" y="8"/>
                  </a:cxn>
                  <a:cxn ang="0">
                    <a:pos x="25" y="0"/>
                  </a:cxn>
                  <a:cxn ang="0">
                    <a:pos x="17" y="0"/>
                  </a:cxn>
                </a:cxnLst>
                <a:rect l="0" t="0" r="r" b="b"/>
                <a:pathLst>
                  <a:path w="48" h="154">
                    <a:moveTo>
                      <a:pt x="23" y="154"/>
                    </a:moveTo>
                    <a:lnTo>
                      <a:pt x="48" y="104"/>
                    </a:lnTo>
                    <a:lnTo>
                      <a:pt x="40" y="94"/>
                    </a:lnTo>
                    <a:lnTo>
                      <a:pt x="15" y="94"/>
                    </a:lnTo>
                    <a:lnTo>
                      <a:pt x="0" y="77"/>
                    </a:lnTo>
                    <a:lnTo>
                      <a:pt x="0" y="67"/>
                    </a:lnTo>
                    <a:lnTo>
                      <a:pt x="2" y="65"/>
                    </a:lnTo>
                    <a:lnTo>
                      <a:pt x="4" y="62"/>
                    </a:lnTo>
                    <a:lnTo>
                      <a:pt x="8" y="60"/>
                    </a:lnTo>
                    <a:lnTo>
                      <a:pt x="13" y="56"/>
                    </a:lnTo>
                    <a:lnTo>
                      <a:pt x="17" y="54"/>
                    </a:lnTo>
                    <a:lnTo>
                      <a:pt x="21" y="52"/>
                    </a:lnTo>
                    <a:lnTo>
                      <a:pt x="23" y="52"/>
                    </a:lnTo>
                    <a:lnTo>
                      <a:pt x="25" y="52"/>
                    </a:lnTo>
                    <a:lnTo>
                      <a:pt x="25" y="42"/>
                    </a:lnTo>
                    <a:lnTo>
                      <a:pt x="27" y="42"/>
                    </a:lnTo>
                    <a:lnTo>
                      <a:pt x="29" y="42"/>
                    </a:lnTo>
                    <a:lnTo>
                      <a:pt x="33" y="40"/>
                    </a:lnTo>
                    <a:lnTo>
                      <a:pt x="36" y="38"/>
                    </a:lnTo>
                    <a:lnTo>
                      <a:pt x="38" y="35"/>
                    </a:lnTo>
                    <a:lnTo>
                      <a:pt x="40" y="31"/>
                    </a:lnTo>
                    <a:lnTo>
                      <a:pt x="40" y="25"/>
                    </a:lnTo>
                    <a:lnTo>
                      <a:pt x="38" y="25"/>
                    </a:lnTo>
                    <a:lnTo>
                      <a:pt x="36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3" y="14"/>
                    </a:lnTo>
                    <a:lnTo>
                      <a:pt x="33" y="12"/>
                    </a:lnTo>
                    <a:lnTo>
                      <a:pt x="33" y="8"/>
                    </a:lnTo>
                    <a:lnTo>
                      <a:pt x="25" y="0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</p:grpSp>
      </p:grpSp>
      <p:pic>
        <p:nvPicPr>
          <p:cNvPr id="132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929190" y="1857364"/>
            <a:ext cx="3581400" cy="285752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279</TotalTime>
  <Words>251</Words>
  <Application>Microsoft Office PowerPoint</Application>
  <PresentationFormat>On-screen Show (4:3)</PresentationFormat>
  <Paragraphs>82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SMART DUST</vt:lpstr>
      <vt:lpstr>Smart Sensors</vt:lpstr>
      <vt:lpstr>Smart sensors!</vt:lpstr>
      <vt:lpstr>Slide 4</vt:lpstr>
      <vt:lpstr>Role of MEMS- Levels of Integration:</vt:lpstr>
      <vt:lpstr>Slide 6</vt:lpstr>
      <vt:lpstr>Sensors talk to each other..</vt:lpstr>
      <vt:lpstr>Applications- Military applications: </vt:lpstr>
      <vt:lpstr>Monitoring buildings                        &amp;bridges                                             Forest fires </vt:lpstr>
      <vt:lpstr>Medical Applications</vt:lpstr>
      <vt:lpstr>Sensors for visually impaired</vt:lpstr>
      <vt:lpstr>Interface for Quadriplegic</vt:lpstr>
      <vt:lpstr>Slide 13</vt:lpstr>
      <vt:lpstr>Slide 14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SMARTDUST</dc:title>
  <dc:creator>S.Christyesther</dc:creator>
  <cp:lastModifiedBy>S.Christyesther</cp:lastModifiedBy>
  <cp:revision>23</cp:revision>
  <dcterms:created xsi:type="dcterms:W3CDTF">2011-03-16T18:34:21Z</dcterms:created>
  <dcterms:modified xsi:type="dcterms:W3CDTF">2011-03-22T18:02:49Z</dcterms:modified>
</cp:coreProperties>
</file>